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58" r:id="rId4"/>
    <p:sldId id="266" r:id="rId5"/>
    <p:sldId id="270" r:id="rId6"/>
    <p:sldId id="269" r:id="rId7"/>
    <p:sldId id="257" r:id="rId8"/>
    <p:sldId id="268" r:id="rId9"/>
    <p:sldId id="264" r:id="rId10"/>
    <p:sldId id="272" r:id="rId11"/>
    <p:sldId id="273" r:id="rId12"/>
    <p:sldId id="279" r:id="rId13"/>
    <p:sldId id="267" r:id="rId14"/>
    <p:sldId id="271" r:id="rId15"/>
    <p:sldId id="265" r:id="rId16"/>
    <p:sldId id="277" r:id="rId17"/>
    <p:sldId id="275" r:id="rId18"/>
    <p:sldId id="274" r:id="rId19"/>
    <p:sldId id="262" r:id="rId20"/>
    <p:sldId id="276" r:id="rId21"/>
    <p:sldId id="280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B7"/>
    <a:srgbClr val="FFCD3F"/>
    <a:srgbClr val="18A45B"/>
    <a:srgbClr val="CC4B4A"/>
    <a:srgbClr val="D24829"/>
    <a:srgbClr val="C84D4C"/>
    <a:srgbClr val="19A75D"/>
    <a:srgbClr val="137F46"/>
    <a:srgbClr val="FFD85B"/>
    <a:srgbClr val="D18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7" autoAdjust="0"/>
    <p:restoredTop sz="98002" autoAdjust="0"/>
  </p:normalViewPr>
  <p:slideViewPr>
    <p:cSldViewPr snapToGrid="0">
      <p:cViewPr varScale="1">
        <p:scale>
          <a:sx n="111" d="100"/>
          <a:sy n="111" d="100"/>
        </p:scale>
        <p:origin x="-306" y="-96"/>
      </p:cViewPr>
      <p:guideLst>
        <p:guide orient="horz" pos="82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3140B-A0B8-40E9-845D-5F0F2F5C84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98BAF-D7C3-449C-9C6C-6EB407E6DC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8BAF-D7C3-449C-9C6C-6EB407E6DCE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8BAF-D7C3-449C-9C6C-6EB407E6DCE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8BAF-D7C3-449C-9C6C-6EB407E6DCE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8BAF-D7C3-449C-9C6C-6EB407E6DCE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8BAF-D7C3-449C-9C6C-6EB407E6DCE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8BAF-D7C3-449C-9C6C-6EB407E6DCE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8BAF-D7C3-449C-9C6C-6EB407E6DCE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8BAF-D7C3-449C-9C6C-6EB407E6DCE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8BAF-D7C3-449C-9C6C-6EB407E6DCE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8BAF-D7C3-449C-9C6C-6EB407E6DCE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8BAF-D7C3-449C-9C6C-6EB407E6DCE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8BAF-D7C3-449C-9C6C-6EB407E6DCE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8BAF-D7C3-449C-9C6C-6EB407E6DCE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8BAF-D7C3-449C-9C6C-6EB407E6DCE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8BAF-D7C3-449C-9C6C-6EB407E6DCE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8BAF-D7C3-449C-9C6C-6EB407E6DCE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8BAF-D7C3-449C-9C6C-6EB407E6DCE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8BAF-D7C3-449C-9C6C-6EB407E6DCE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8BAF-D7C3-449C-9C6C-6EB407E6DCE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8BAF-D7C3-449C-9C6C-6EB407E6DCE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8BAF-D7C3-449C-9C6C-6EB407E6DCE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hristmas-sock_253091"/>
          <p:cNvSpPr>
            <a:spLocks noChangeAspect="1"/>
          </p:cNvSpPr>
          <p:nvPr userDrawn="1"/>
        </p:nvSpPr>
        <p:spPr bwMode="auto">
          <a:xfrm>
            <a:off x="10962736" y="3201122"/>
            <a:ext cx="298250" cy="410526"/>
          </a:xfrm>
          <a:custGeom>
            <a:avLst/>
            <a:gdLst>
              <a:gd name="T0" fmla="*/ 4865 w 5130"/>
              <a:gd name="T1" fmla="*/ 70 h 7072"/>
              <a:gd name="T2" fmla="*/ 4430 w 5130"/>
              <a:gd name="T3" fmla="*/ 95 h 7072"/>
              <a:gd name="T4" fmla="*/ 4074 w 5130"/>
              <a:gd name="T5" fmla="*/ 462 h 7072"/>
              <a:gd name="T6" fmla="*/ 3934 w 5130"/>
              <a:gd name="T7" fmla="*/ 953 h 7072"/>
              <a:gd name="T8" fmla="*/ 4005 w 5130"/>
              <a:gd name="T9" fmla="*/ 1216 h 7072"/>
              <a:gd name="T10" fmla="*/ 1055 w 5130"/>
              <a:gd name="T11" fmla="*/ 1216 h 7072"/>
              <a:gd name="T12" fmla="*/ 703 w 5130"/>
              <a:gd name="T13" fmla="*/ 1585 h 7072"/>
              <a:gd name="T14" fmla="*/ 703 w 5130"/>
              <a:gd name="T15" fmla="*/ 1951 h 7072"/>
              <a:gd name="T16" fmla="*/ 948 w 5130"/>
              <a:gd name="T17" fmla="*/ 2298 h 7072"/>
              <a:gd name="T18" fmla="*/ 948 w 5130"/>
              <a:gd name="T19" fmla="*/ 3982 h 7072"/>
              <a:gd name="T20" fmla="*/ 10 w 5130"/>
              <a:gd name="T21" fmla="*/ 5697 h 7072"/>
              <a:gd name="T22" fmla="*/ 367 w 5130"/>
              <a:gd name="T23" fmla="*/ 6454 h 7072"/>
              <a:gd name="T24" fmla="*/ 1364 w 5130"/>
              <a:gd name="T25" fmla="*/ 6850 h 7072"/>
              <a:gd name="T26" fmla="*/ 3216 w 5130"/>
              <a:gd name="T27" fmla="*/ 5967 h 7072"/>
              <a:gd name="T28" fmla="*/ 4458 w 5130"/>
              <a:gd name="T29" fmla="*/ 4856 h 7072"/>
              <a:gd name="T30" fmla="*/ 4500 w 5130"/>
              <a:gd name="T31" fmla="*/ 4769 h 7072"/>
              <a:gd name="T32" fmla="*/ 4500 w 5130"/>
              <a:gd name="T33" fmla="*/ 2225 h 7072"/>
              <a:gd name="T34" fmla="*/ 4623 w 5130"/>
              <a:gd name="T35" fmla="*/ 1952 h 7072"/>
              <a:gd name="T36" fmla="*/ 4623 w 5130"/>
              <a:gd name="T37" fmla="*/ 1585 h 7072"/>
              <a:gd name="T38" fmla="*/ 4524 w 5130"/>
              <a:gd name="T39" fmla="*/ 1343 h 7072"/>
              <a:gd name="T40" fmla="*/ 4569 w 5130"/>
              <a:gd name="T41" fmla="*/ 1319 h 7072"/>
              <a:gd name="T42" fmla="*/ 4924 w 5130"/>
              <a:gd name="T43" fmla="*/ 952 h 7072"/>
              <a:gd name="T44" fmla="*/ 4865 w 5130"/>
              <a:gd name="T45" fmla="*/ 70 h 7072"/>
              <a:gd name="T46" fmla="*/ 4255 w 5130"/>
              <a:gd name="T47" fmla="*/ 4718 h 7072"/>
              <a:gd name="T48" fmla="*/ 3069 w 5130"/>
              <a:gd name="T49" fmla="*/ 5776 h 7072"/>
              <a:gd name="T50" fmla="*/ 528 w 5130"/>
              <a:gd name="T51" fmla="*/ 6269 h 7072"/>
              <a:gd name="T52" fmla="*/ 250 w 5130"/>
              <a:gd name="T53" fmla="*/ 5694 h 7072"/>
              <a:gd name="T54" fmla="*/ 1148 w 5130"/>
              <a:gd name="T55" fmla="*/ 4124 h 7072"/>
              <a:gd name="T56" fmla="*/ 1193 w 5130"/>
              <a:gd name="T57" fmla="*/ 4034 h 7072"/>
              <a:gd name="T58" fmla="*/ 1193 w 5130"/>
              <a:gd name="T59" fmla="*/ 2318 h 7072"/>
              <a:gd name="T60" fmla="*/ 4255 w 5130"/>
              <a:gd name="T61" fmla="*/ 2318 h 7072"/>
              <a:gd name="T62" fmla="*/ 4255 w 5130"/>
              <a:gd name="T63" fmla="*/ 4718 h 7072"/>
              <a:gd name="T64" fmla="*/ 4378 w 5130"/>
              <a:gd name="T65" fmla="*/ 1951 h 7072"/>
              <a:gd name="T66" fmla="*/ 4242 w 5130"/>
              <a:gd name="T67" fmla="*/ 2073 h 7072"/>
              <a:gd name="T68" fmla="*/ 1055 w 5130"/>
              <a:gd name="T69" fmla="*/ 2073 h 7072"/>
              <a:gd name="T70" fmla="*/ 948 w 5130"/>
              <a:gd name="T71" fmla="*/ 1951 h 7072"/>
              <a:gd name="T72" fmla="*/ 948 w 5130"/>
              <a:gd name="T73" fmla="*/ 1585 h 7072"/>
              <a:gd name="T74" fmla="*/ 1055 w 5130"/>
              <a:gd name="T75" fmla="*/ 1461 h 7072"/>
              <a:gd name="T76" fmla="*/ 4242 w 5130"/>
              <a:gd name="T77" fmla="*/ 1461 h 7072"/>
              <a:gd name="T78" fmla="*/ 4378 w 5130"/>
              <a:gd name="T79" fmla="*/ 1585 h 7072"/>
              <a:gd name="T80" fmla="*/ 4378 w 5130"/>
              <a:gd name="T81" fmla="*/ 1951 h 7072"/>
              <a:gd name="T82" fmla="*/ 4710 w 5130"/>
              <a:gd name="T83" fmla="*/ 829 h 7072"/>
              <a:gd name="T84" fmla="*/ 4447 w 5130"/>
              <a:gd name="T85" fmla="*/ 1104 h 7072"/>
              <a:gd name="T86" fmla="*/ 4253 w 5130"/>
              <a:gd name="T87" fmla="*/ 1131 h 7072"/>
              <a:gd name="T88" fmla="*/ 4179 w 5130"/>
              <a:gd name="T89" fmla="*/ 950 h 7072"/>
              <a:gd name="T90" fmla="*/ 4286 w 5130"/>
              <a:gd name="T91" fmla="*/ 584 h 7072"/>
              <a:gd name="T92" fmla="*/ 4549 w 5130"/>
              <a:gd name="T93" fmla="*/ 309 h 7072"/>
              <a:gd name="T94" fmla="*/ 4683 w 5130"/>
              <a:gd name="T95" fmla="*/ 268 h 7072"/>
              <a:gd name="T96" fmla="*/ 4743 w 5130"/>
              <a:gd name="T97" fmla="*/ 282 h 7072"/>
              <a:gd name="T98" fmla="*/ 4710 w 5130"/>
              <a:gd name="T99" fmla="*/ 829 h 7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130" h="7072">
                <a:moveTo>
                  <a:pt x="4865" y="70"/>
                </a:moveTo>
                <a:cubicBezTo>
                  <a:pt x="4743" y="0"/>
                  <a:pt x="4585" y="9"/>
                  <a:pt x="4430" y="95"/>
                </a:cubicBezTo>
                <a:cubicBezTo>
                  <a:pt x="4293" y="171"/>
                  <a:pt x="4166" y="301"/>
                  <a:pt x="4074" y="462"/>
                </a:cubicBezTo>
                <a:cubicBezTo>
                  <a:pt x="3981" y="622"/>
                  <a:pt x="3931" y="796"/>
                  <a:pt x="3934" y="953"/>
                </a:cubicBezTo>
                <a:cubicBezTo>
                  <a:pt x="3936" y="1055"/>
                  <a:pt x="3961" y="1154"/>
                  <a:pt x="4005" y="1216"/>
                </a:cubicBezTo>
                <a:lnTo>
                  <a:pt x="1055" y="1216"/>
                </a:lnTo>
                <a:cubicBezTo>
                  <a:pt x="853" y="1216"/>
                  <a:pt x="703" y="1383"/>
                  <a:pt x="703" y="1585"/>
                </a:cubicBezTo>
                <a:lnTo>
                  <a:pt x="703" y="1951"/>
                </a:lnTo>
                <a:cubicBezTo>
                  <a:pt x="703" y="2112"/>
                  <a:pt x="795" y="2248"/>
                  <a:pt x="948" y="2298"/>
                </a:cubicBezTo>
                <a:lnTo>
                  <a:pt x="948" y="3982"/>
                </a:lnTo>
                <a:cubicBezTo>
                  <a:pt x="734" y="4163"/>
                  <a:pt x="0" y="4947"/>
                  <a:pt x="10" y="5697"/>
                </a:cubicBezTo>
                <a:cubicBezTo>
                  <a:pt x="14" y="5993"/>
                  <a:pt x="132" y="6248"/>
                  <a:pt x="367" y="6454"/>
                </a:cubicBezTo>
                <a:cubicBezTo>
                  <a:pt x="695" y="6741"/>
                  <a:pt x="1033" y="6850"/>
                  <a:pt x="1364" y="6850"/>
                </a:cubicBezTo>
                <a:cubicBezTo>
                  <a:pt x="2114" y="6850"/>
                  <a:pt x="2815" y="6288"/>
                  <a:pt x="3216" y="5967"/>
                </a:cubicBezTo>
                <a:cubicBezTo>
                  <a:pt x="3827" y="5479"/>
                  <a:pt x="4451" y="4862"/>
                  <a:pt x="4458" y="4856"/>
                </a:cubicBezTo>
                <a:cubicBezTo>
                  <a:pt x="4481" y="4833"/>
                  <a:pt x="4500" y="4802"/>
                  <a:pt x="4500" y="4769"/>
                </a:cubicBezTo>
                <a:lnTo>
                  <a:pt x="4500" y="2225"/>
                </a:lnTo>
                <a:cubicBezTo>
                  <a:pt x="4561" y="2158"/>
                  <a:pt x="4623" y="2060"/>
                  <a:pt x="4623" y="1952"/>
                </a:cubicBezTo>
                <a:lnTo>
                  <a:pt x="4623" y="1585"/>
                </a:lnTo>
                <a:cubicBezTo>
                  <a:pt x="4623" y="1493"/>
                  <a:pt x="4581" y="1408"/>
                  <a:pt x="4524" y="1343"/>
                </a:cubicBezTo>
                <a:cubicBezTo>
                  <a:pt x="4540" y="1336"/>
                  <a:pt x="4553" y="1328"/>
                  <a:pt x="4569" y="1319"/>
                </a:cubicBezTo>
                <a:cubicBezTo>
                  <a:pt x="4707" y="1243"/>
                  <a:pt x="4831" y="1112"/>
                  <a:pt x="4924" y="952"/>
                </a:cubicBezTo>
                <a:cubicBezTo>
                  <a:pt x="5130" y="595"/>
                  <a:pt x="5103" y="207"/>
                  <a:pt x="4865" y="70"/>
                </a:cubicBezTo>
                <a:close/>
                <a:moveTo>
                  <a:pt x="4255" y="4718"/>
                </a:moveTo>
                <a:cubicBezTo>
                  <a:pt x="4102" y="4855"/>
                  <a:pt x="3586" y="5363"/>
                  <a:pt x="3069" y="5776"/>
                </a:cubicBezTo>
                <a:cubicBezTo>
                  <a:pt x="2503" y="6229"/>
                  <a:pt x="1446" y="7072"/>
                  <a:pt x="528" y="6269"/>
                </a:cubicBezTo>
                <a:cubicBezTo>
                  <a:pt x="345" y="6109"/>
                  <a:pt x="253" y="5921"/>
                  <a:pt x="250" y="5694"/>
                </a:cubicBezTo>
                <a:cubicBezTo>
                  <a:pt x="240" y="4967"/>
                  <a:pt x="1139" y="4133"/>
                  <a:pt x="1148" y="4124"/>
                </a:cubicBezTo>
                <a:cubicBezTo>
                  <a:pt x="1173" y="4101"/>
                  <a:pt x="1193" y="4069"/>
                  <a:pt x="1193" y="4034"/>
                </a:cubicBezTo>
                <a:lnTo>
                  <a:pt x="1193" y="2318"/>
                </a:lnTo>
                <a:lnTo>
                  <a:pt x="4255" y="2318"/>
                </a:lnTo>
                <a:lnTo>
                  <a:pt x="4255" y="4718"/>
                </a:lnTo>
                <a:close/>
                <a:moveTo>
                  <a:pt x="4378" y="1951"/>
                </a:moveTo>
                <a:cubicBezTo>
                  <a:pt x="4378" y="2019"/>
                  <a:pt x="4309" y="2073"/>
                  <a:pt x="4242" y="2073"/>
                </a:cubicBezTo>
                <a:lnTo>
                  <a:pt x="1055" y="2073"/>
                </a:lnTo>
                <a:cubicBezTo>
                  <a:pt x="987" y="2073"/>
                  <a:pt x="948" y="2021"/>
                  <a:pt x="948" y="1951"/>
                </a:cubicBezTo>
                <a:lnTo>
                  <a:pt x="948" y="1585"/>
                </a:lnTo>
                <a:cubicBezTo>
                  <a:pt x="948" y="1518"/>
                  <a:pt x="988" y="1461"/>
                  <a:pt x="1055" y="1461"/>
                </a:cubicBezTo>
                <a:lnTo>
                  <a:pt x="4242" y="1461"/>
                </a:lnTo>
                <a:cubicBezTo>
                  <a:pt x="4310" y="1461"/>
                  <a:pt x="4378" y="1516"/>
                  <a:pt x="4378" y="1585"/>
                </a:cubicBezTo>
                <a:lnTo>
                  <a:pt x="4378" y="1951"/>
                </a:lnTo>
                <a:close/>
                <a:moveTo>
                  <a:pt x="4710" y="829"/>
                </a:moveTo>
                <a:cubicBezTo>
                  <a:pt x="4640" y="950"/>
                  <a:pt x="4544" y="1050"/>
                  <a:pt x="4447" y="1104"/>
                </a:cubicBezTo>
                <a:cubicBezTo>
                  <a:pt x="4369" y="1147"/>
                  <a:pt x="4299" y="1157"/>
                  <a:pt x="4253" y="1131"/>
                </a:cubicBezTo>
                <a:cubicBezTo>
                  <a:pt x="4207" y="1105"/>
                  <a:pt x="4180" y="1039"/>
                  <a:pt x="4179" y="950"/>
                </a:cubicBezTo>
                <a:cubicBezTo>
                  <a:pt x="4177" y="838"/>
                  <a:pt x="4216" y="705"/>
                  <a:pt x="4286" y="584"/>
                </a:cubicBezTo>
                <a:cubicBezTo>
                  <a:pt x="4356" y="463"/>
                  <a:pt x="4452" y="363"/>
                  <a:pt x="4549" y="309"/>
                </a:cubicBezTo>
                <a:cubicBezTo>
                  <a:pt x="4598" y="282"/>
                  <a:pt x="4644" y="268"/>
                  <a:pt x="4683" y="268"/>
                </a:cubicBezTo>
                <a:cubicBezTo>
                  <a:pt x="4706" y="268"/>
                  <a:pt x="4726" y="272"/>
                  <a:pt x="4743" y="282"/>
                </a:cubicBezTo>
                <a:cubicBezTo>
                  <a:pt x="4843" y="340"/>
                  <a:pt x="4850" y="586"/>
                  <a:pt x="4710" y="829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21" name="christmas-tree_63483"/>
          <p:cNvSpPr>
            <a:spLocks noChangeAspect="1"/>
          </p:cNvSpPr>
          <p:nvPr userDrawn="1"/>
        </p:nvSpPr>
        <p:spPr bwMode="auto">
          <a:xfrm>
            <a:off x="10931439" y="4101299"/>
            <a:ext cx="336404" cy="376801"/>
          </a:xfrm>
          <a:custGeom>
            <a:avLst/>
            <a:gdLst>
              <a:gd name="connsiteX0" fmla="*/ 178859 w 538491"/>
              <a:gd name="connsiteY0" fmla="*/ 433533 h 603155"/>
              <a:gd name="connsiteX1" fmla="*/ 184821 w 538491"/>
              <a:gd name="connsiteY1" fmla="*/ 437499 h 603155"/>
              <a:gd name="connsiteX2" fmla="*/ 192769 w 538491"/>
              <a:gd name="connsiteY2" fmla="*/ 456336 h 603155"/>
              <a:gd name="connsiteX3" fmla="*/ 214627 w 538491"/>
              <a:gd name="connsiteY3" fmla="*/ 458319 h 603155"/>
              <a:gd name="connsiteX4" fmla="*/ 219594 w 538491"/>
              <a:gd name="connsiteY4" fmla="*/ 463277 h 603155"/>
              <a:gd name="connsiteX5" fmla="*/ 217607 w 538491"/>
              <a:gd name="connsiteY5" fmla="*/ 469225 h 603155"/>
              <a:gd name="connsiteX6" fmla="*/ 201711 w 538491"/>
              <a:gd name="connsiteY6" fmla="*/ 484097 h 603155"/>
              <a:gd name="connsiteX7" fmla="*/ 206679 w 538491"/>
              <a:gd name="connsiteY7" fmla="*/ 504917 h 603155"/>
              <a:gd name="connsiteX8" fmla="*/ 203698 w 538491"/>
              <a:gd name="connsiteY8" fmla="*/ 510866 h 603155"/>
              <a:gd name="connsiteX9" fmla="*/ 196743 w 538491"/>
              <a:gd name="connsiteY9" fmla="*/ 511858 h 603155"/>
              <a:gd name="connsiteX10" fmla="*/ 178859 w 538491"/>
              <a:gd name="connsiteY10" fmla="*/ 500952 h 603155"/>
              <a:gd name="connsiteX11" fmla="*/ 159982 w 538491"/>
              <a:gd name="connsiteY11" fmla="*/ 511858 h 603155"/>
              <a:gd name="connsiteX12" fmla="*/ 153028 w 538491"/>
              <a:gd name="connsiteY12" fmla="*/ 510866 h 603155"/>
              <a:gd name="connsiteX13" fmla="*/ 151041 w 538491"/>
              <a:gd name="connsiteY13" fmla="*/ 504917 h 603155"/>
              <a:gd name="connsiteX14" fmla="*/ 155015 w 538491"/>
              <a:gd name="connsiteY14" fmla="*/ 484097 h 603155"/>
              <a:gd name="connsiteX15" fmla="*/ 139118 w 538491"/>
              <a:gd name="connsiteY15" fmla="*/ 469225 h 603155"/>
              <a:gd name="connsiteX16" fmla="*/ 138125 w 538491"/>
              <a:gd name="connsiteY16" fmla="*/ 463277 h 603155"/>
              <a:gd name="connsiteX17" fmla="*/ 143092 w 538491"/>
              <a:gd name="connsiteY17" fmla="*/ 458319 h 603155"/>
              <a:gd name="connsiteX18" fmla="*/ 163956 w 538491"/>
              <a:gd name="connsiteY18" fmla="*/ 456336 h 603155"/>
              <a:gd name="connsiteX19" fmla="*/ 172898 w 538491"/>
              <a:gd name="connsiteY19" fmla="*/ 437499 h 603155"/>
              <a:gd name="connsiteX20" fmla="*/ 178859 w 538491"/>
              <a:gd name="connsiteY20" fmla="*/ 433533 h 603155"/>
              <a:gd name="connsiteX21" fmla="*/ 351667 w 538491"/>
              <a:gd name="connsiteY21" fmla="*/ 383840 h 603155"/>
              <a:gd name="connsiteX22" fmla="*/ 357629 w 538491"/>
              <a:gd name="connsiteY22" fmla="*/ 387806 h 603155"/>
              <a:gd name="connsiteX23" fmla="*/ 366571 w 538491"/>
              <a:gd name="connsiteY23" fmla="*/ 407635 h 603155"/>
              <a:gd name="connsiteX24" fmla="*/ 387435 w 538491"/>
              <a:gd name="connsiteY24" fmla="*/ 409618 h 603155"/>
              <a:gd name="connsiteX25" fmla="*/ 392402 w 538491"/>
              <a:gd name="connsiteY25" fmla="*/ 413583 h 603155"/>
              <a:gd name="connsiteX26" fmla="*/ 390415 w 538491"/>
              <a:gd name="connsiteY26" fmla="*/ 420524 h 603155"/>
              <a:gd name="connsiteX27" fmla="*/ 375512 w 538491"/>
              <a:gd name="connsiteY27" fmla="*/ 434404 h 603155"/>
              <a:gd name="connsiteX28" fmla="*/ 379487 w 538491"/>
              <a:gd name="connsiteY28" fmla="*/ 455224 h 603155"/>
              <a:gd name="connsiteX29" fmla="*/ 376506 w 538491"/>
              <a:gd name="connsiteY29" fmla="*/ 462165 h 603155"/>
              <a:gd name="connsiteX30" fmla="*/ 369551 w 538491"/>
              <a:gd name="connsiteY30" fmla="*/ 462165 h 603155"/>
              <a:gd name="connsiteX31" fmla="*/ 351667 w 538491"/>
              <a:gd name="connsiteY31" fmla="*/ 452250 h 603155"/>
              <a:gd name="connsiteX32" fmla="*/ 332790 w 538491"/>
              <a:gd name="connsiteY32" fmla="*/ 462165 h 603155"/>
              <a:gd name="connsiteX33" fmla="*/ 325836 w 538491"/>
              <a:gd name="connsiteY33" fmla="*/ 462165 h 603155"/>
              <a:gd name="connsiteX34" fmla="*/ 323849 w 538491"/>
              <a:gd name="connsiteY34" fmla="*/ 455224 h 603155"/>
              <a:gd name="connsiteX35" fmla="*/ 327823 w 538491"/>
              <a:gd name="connsiteY35" fmla="*/ 434404 h 603155"/>
              <a:gd name="connsiteX36" fmla="*/ 311926 w 538491"/>
              <a:gd name="connsiteY36" fmla="*/ 420524 h 603155"/>
              <a:gd name="connsiteX37" fmla="*/ 310933 w 538491"/>
              <a:gd name="connsiteY37" fmla="*/ 413583 h 603155"/>
              <a:gd name="connsiteX38" fmla="*/ 315900 w 538491"/>
              <a:gd name="connsiteY38" fmla="*/ 409618 h 603155"/>
              <a:gd name="connsiteX39" fmla="*/ 336764 w 538491"/>
              <a:gd name="connsiteY39" fmla="*/ 407635 h 603155"/>
              <a:gd name="connsiteX40" fmla="*/ 345706 w 538491"/>
              <a:gd name="connsiteY40" fmla="*/ 387806 h 603155"/>
              <a:gd name="connsiteX41" fmla="*/ 351667 w 538491"/>
              <a:gd name="connsiteY41" fmla="*/ 383840 h 603155"/>
              <a:gd name="connsiteX42" fmla="*/ 186663 w 538491"/>
              <a:gd name="connsiteY42" fmla="*/ 271714 h 603155"/>
              <a:gd name="connsiteX43" fmla="*/ 192625 w 538491"/>
              <a:gd name="connsiteY43" fmla="*/ 274694 h 603155"/>
              <a:gd name="connsiteX44" fmla="*/ 201567 w 538491"/>
              <a:gd name="connsiteY44" fmla="*/ 294563 h 603155"/>
              <a:gd name="connsiteX45" fmla="*/ 222431 w 538491"/>
              <a:gd name="connsiteY45" fmla="*/ 296550 h 603155"/>
              <a:gd name="connsiteX46" fmla="*/ 227398 w 538491"/>
              <a:gd name="connsiteY46" fmla="*/ 301517 h 603155"/>
              <a:gd name="connsiteX47" fmla="*/ 226405 w 538491"/>
              <a:gd name="connsiteY47" fmla="*/ 307478 h 603155"/>
              <a:gd name="connsiteX48" fmla="*/ 210508 w 538491"/>
              <a:gd name="connsiteY48" fmla="*/ 322380 h 603155"/>
              <a:gd name="connsiteX49" fmla="*/ 214483 w 538491"/>
              <a:gd name="connsiteY49" fmla="*/ 343242 h 603155"/>
              <a:gd name="connsiteX50" fmla="*/ 212495 w 538491"/>
              <a:gd name="connsiteY50" fmla="*/ 349203 h 603155"/>
              <a:gd name="connsiteX51" fmla="*/ 205541 w 538491"/>
              <a:gd name="connsiteY51" fmla="*/ 349203 h 603155"/>
              <a:gd name="connsiteX52" fmla="*/ 186663 w 538491"/>
              <a:gd name="connsiteY52" fmla="*/ 339269 h 603155"/>
              <a:gd name="connsiteX53" fmla="*/ 168780 w 538491"/>
              <a:gd name="connsiteY53" fmla="*/ 349203 h 603155"/>
              <a:gd name="connsiteX54" fmla="*/ 161825 w 538491"/>
              <a:gd name="connsiteY54" fmla="*/ 349203 h 603155"/>
              <a:gd name="connsiteX55" fmla="*/ 158845 w 538491"/>
              <a:gd name="connsiteY55" fmla="*/ 343242 h 603155"/>
              <a:gd name="connsiteX56" fmla="*/ 163812 w 538491"/>
              <a:gd name="connsiteY56" fmla="*/ 322380 h 603155"/>
              <a:gd name="connsiteX57" fmla="*/ 147916 w 538491"/>
              <a:gd name="connsiteY57" fmla="*/ 307478 h 603155"/>
              <a:gd name="connsiteX58" fmla="*/ 145929 w 538491"/>
              <a:gd name="connsiteY58" fmla="*/ 301517 h 603155"/>
              <a:gd name="connsiteX59" fmla="*/ 150896 w 538491"/>
              <a:gd name="connsiteY59" fmla="*/ 296550 h 603155"/>
              <a:gd name="connsiteX60" fmla="*/ 172754 w 538491"/>
              <a:gd name="connsiteY60" fmla="*/ 294563 h 603155"/>
              <a:gd name="connsiteX61" fmla="*/ 180702 w 538491"/>
              <a:gd name="connsiteY61" fmla="*/ 274694 h 603155"/>
              <a:gd name="connsiteX62" fmla="*/ 186663 w 538491"/>
              <a:gd name="connsiteY62" fmla="*/ 271714 h 603155"/>
              <a:gd name="connsiteX63" fmla="*/ 332715 w 538491"/>
              <a:gd name="connsiteY63" fmla="*/ 232056 h 603155"/>
              <a:gd name="connsiteX64" fmla="*/ 338676 w 538491"/>
              <a:gd name="connsiteY64" fmla="*/ 236030 h 603155"/>
              <a:gd name="connsiteX65" fmla="*/ 346624 w 538491"/>
              <a:gd name="connsiteY65" fmla="*/ 254905 h 603155"/>
              <a:gd name="connsiteX66" fmla="*/ 368482 w 538491"/>
              <a:gd name="connsiteY66" fmla="*/ 256892 h 603155"/>
              <a:gd name="connsiteX67" fmla="*/ 373449 w 538491"/>
              <a:gd name="connsiteY67" fmla="*/ 261859 h 603155"/>
              <a:gd name="connsiteX68" fmla="*/ 371462 w 538491"/>
              <a:gd name="connsiteY68" fmla="*/ 268814 h 603155"/>
              <a:gd name="connsiteX69" fmla="*/ 355566 w 538491"/>
              <a:gd name="connsiteY69" fmla="*/ 282722 h 603155"/>
              <a:gd name="connsiteX70" fmla="*/ 360533 w 538491"/>
              <a:gd name="connsiteY70" fmla="*/ 303584 h 603155"/>
              <a:gd name="connsiteX71" fmla="*/ 357553 w 538491"/>
              <a:gd name="connsiteY71" fmla="*/ 309545 h 603155"/>
              <a:gd name="connsiteX72" fmla="*/ 350598 w 538491"/>
              <a:gd name="connsiteY72" fmla="*/ 310539 h 603155"/>
              <a:gd name="connsiteX73" fmla="*/ 332715 w 538491"/>
              <a:gd name="connsiteY73" fmla="*/ 299611 h 603155"/>
              <a:gd name="connsiteX74" fmla="*/ 313837 w 538491"/>
              <a:gd name="connsiteY74" fmla="*/ 310539 h 603155"/>
              <a:gd name="connsiteX75" fmla="*/ 306883 w 538491"/>
              <a:gd name="connsiteY75" fmla="*/ 309545 h 603155"/>
              <a:gd name="connsiteX76" fmla="*/ 304895 w 538491"/>
              <a:gd name="connsiteY76" fmla="*/ 303584 h 603155"/>
              <a:gd name="connsiteX77" fmla="*/ 308870 w 538491"/>
              <a:gd name="connsiteY77" fmla="*/ 282722 h 603155"/>
              <a:gd name="connsiteX78" fmla="*/ 292973 w 538491"/>
              <a:gd name="connsiteY78" fmla="*/ 268814 h 603155"/>
              <a:gd name="connsiteX79" fmla="*/ 291980 w 538491"/>
              <a:gd name="connsiteY79" fmla="*/ 261859 h 603155"/>
              <a:gd name="connsiteX80" fmla="*/ 296947 w 538491"/>
              <a:gd name="connsiteY80" fmla="*/ 256892 h 603155"/>
              <a:gd name="connsiteX81" fmla="*/ 317811 w 538491"/>
              <a:gd name="connsiteY81" fmla="*/ 254905 h 603155"/>
              <a:gd name="connsiteX82" fmla="*/ 326753 w 538491"/>
              <a:gd name="connsiteY82" fmla="*/ 236030 h 603155"/>
              <a:gd name="connsiteX83" fmla="*/ 332715 w 538491"/>
              <a:gd name="connsiteY83" fmla="*/ 232056 h 603155"/>
              <a:gd name="connsiteX84" fmla="*/ 269165 w 538491"/>
              <a:gd name="connsiteY84" fmla="*/ 103207 h 603155"/>
              <a:gd name="connsiteX85" fmla="*/ 275127 w 538491"/>
              <a:gd name="connsiteY85" fmla="*/ 107171 h 603155"/>
              <a:gd name="connsiteX86" fmla="*/ 284069 w 538491"/>
              <a:gd name="connsiteY86" fmla="*/ 126991 h 603155"/>
              <a:gd name="connsiteX87" fmla="*/ 304933 w 538491"/>
              <a:gd name="connsiteY87" fmla="*/ 128973 h 603155"/>
              <a:gd name="connsiteX88" fmla="*/ 309900 w 538491"/>
              <a:gd name="connsiteY88" fmla="*/ 132937 h 603155"/>
              <a:gd name="connsiteX89" fmla="*/ 308907 w 538491"/>
              <a:gd name="connsiteY89" fmla="*/ 139874 h 603155"/>
              <a:gd name="connsiteX90" fmla="*/ 293010 w 538491"/>
              <a:gd name="connsiteY90" fmla="*/ 154740 h 603155"/>
              <a:gd name="connsiteX91" fmla="*/ 296985 w 538491"/>
              <a:gd name="connsiteY91" fmla="*/ 174560 h 603155"/>
              <a:gd name="connsiteX92" fmla="*/ 294997 w 538491"/>
              <a:gd name="connsiteY92" fmla="*/ 181497 h 603155"/>
              <a:gd name="connsiteX93" fmla="*/ 288043 w 538491"/>
              <a:gd name="connsiteY93" fmla="*/ 181497 h 603155"/>
              <a:gd name="connsiteX94" fmla="*/ 269165 w 538491"/>
              <a:gd name="connsiteY94" fmla="*/ 171587 h 603155"/>
              <a:gd name="connsiteX95" fmla="*/ 251282 w 538491"/>
              <a:gd name="connsiteY95" fmla="*/ 181497 h 603155"/>
              <a:gd name="connsiteX96" fmla="*/ 244327 w 538491"/>
              <a:gd name="connsiteY96" fmla="*/ 181497 h 603155"/>
              <a:gd name="connsiteX97" fmla="*/ 241347 w 538491"/>
              <a:gd name="connsiteY97" fmla="*/ 174560 h 603155"/>
              <a:gd name="connsiteX98" fmla="*/ 245321 w 538491"/>
              <a:gd name="connsiteY98" fmla="*/ 154740 h 603155"/>
              <a:gd name="connsiteX99" fmla="*/ 230418 w 538491"/>
              <a:gd name="connsiteY99" fmla="*/ 139874 h 603155"/>
              <a:gd name="connsiteX100" fmla="*/ 228431 w 538491"/>
              <a:gd name="connsiteY100" fmla="*/ 132937 h 603155"/>
              <a:gd name="connsiteX101" fmla="*/ 233398 w 538491"/>
              <a:gd name="connsiteY101" fmla="*/ 128973 h 603155"/>
              <a:gd name="connsiteX102" fmla="*/ 254262 w 538491"/>
              <a:gd name="connsiteY102" fmla="*/ 126991 h 603155"/>
              <a:gd name="connsiteX103" fmla="*/ 263204 w 538491"/>
              <a:gd name="connsiteY103" fmla="*/ 107171 h 603155"/>
              <a:gd name="connsiteX104" fmla="*/ 269165 w 538491"/>
              <a:gd name="connsiteY104" fmla="*/ 103207 h 603155"/>
              <a:gd name="connsiteX105" fmla="*/ 269245 w 538491"/>
              <a:gd name="connsiteY105" fmla="*/ 41665 h 603155"/>
              <a:gd name="connsiteX106" fmla="*/ 252356 w 538491"/>
              <a:gd name="connsiteY106" fmla="*/ 46625 h 603155"/>
              <a:gd name="connsiteX107" fmla="*/ 166912 w 538491"/>
              <a:gd name="connsiteY107" fmla="*/ 128964 h 603155"/>
              <a:gd name="connsiteX108" fmla="*/ 176848 w 538491"/>
              <a:gd name="connsiteY108" fmla="*/ 149797 h 603155"/>
              <a:gd name="connsiteX109" fmla="*/ 198705 w 538491"/>
              <a:gd name="connsiteY109" fmla="*/ 166661 h 603155"/>
              <a:gd name="connsiteX110" fmla="*/ 176848 w 538491"/>
              <a:gd name="connsiteY110" fmla="*/ 183526 h 603155"/>
              <a:gd name="connsiteX111" fmla="*/ 82463 w 538491"/>
              <a:gd name="connsiteY111" fmla="*/ 295625 h 603155"/>
              <a:gd name="connsiteX112" fmla="*/ 102333 w 538491"/>
              <a:gd name="connsiteY112" fmla="*/ 341259 h 603155"/>
              <a:gd name="connsiteX113" fmla="*/ 121210 w 538491"/>
              <a:gd name="connsiteY113" fmla="*/ 356139 h 603155"/>
              <a:gd name="connsiteX114" fmla="*/ 103327 w 538491"/>
              <a:gd name="connsiteY114" fmla="*/ 373004 h 603155"/>
              <a:gd name="connsiteX115" fmla="*/ 41728 w 538491"/>
              <a:gd name="connsiteY115" fmla="*/ 466255 h 603155"/>
              <a:gd name="connsiteX116" fmla="*/ 101340 w 538491"/>
              <a:gd name="connsiteY116" fmla="*/ 542641 h 603155"/>
              <a:gd name="connsiteX117" fmla="*/ 269245 w 538491"/>
              <a:gd name="connsiteY117" fmla="*/ 561490 h 603155"/>
              <a:gd name="connsiteX118" fmla="*/ 438145 w 538491"/>
              <a:gd name="connsiteY118" fmla="*/ 542641 h 603155"/>
              <a:gd name="connsiteX119" fmla="*/ 496763 w 538491"/>
              <a:gd name="connsiteY119" fmla="*/ 466255 h 603155"/>
              <a:gd name="connsiteX120" fmla="*/ 435164 w 538491"/>
              <a:gd name="connsiteY120" fmla="*/ 373004 h 603155"/>
              <a:gd name="connsiteX121" fmla="*/ 417281 w 538491"/>
              <a:gd name="connsiteY121" fmla="*/ 356139 h 603155"/>
              <a:gd name="connsiteX122" fmla="*/ 436158 w 538491"/>
              <a:gd name="connsiteY122" fmla="*/ 341259 h 603155"/>
              <a:gd name="connsiteX123" fmla="*/ 456028 w 538491"/>
              <a:gd name="connsiteY123" fmla="*/ 295625 h 603155"/>
              <a:gd name="connsiteX124" fmla="*/ 361643 w 538491"/>
              <a:gd name="connsiteY124" fmla="*/ 183526 h 603155"/>
              <a:gd name="connsiteX125" fmla="*/ 339786 w 538491"/>
              <a:gd name="connsiteY125" fmla="*/ 166661 h 603155"/>
              <a:gd name="connsiteX126" fmla="*/ 361643 w 538491"/>
              <a:gd name="connsiteY126" fmla="*/ 149797 h 603155"/>
              <a:gd name="connsiteX127" fmla="*/ 372572 w 538491"/>
              <a:gd name="connsiteY127" fmla="*/ 128964 h 603155"/>
              <a:gd name="connsiteX128" fmla="*/ 286135 w 538491"/>
              <a:gd name="connsiteY128" fmla="*/ 46625 h 603155"/>
              <a:gd name="connsiteX129" fmla="*/ 269245 w 538491"/>
              <a:gd name="connsiteY129" fmla="*/ 41665 h 603155"/>
              <a:gd name="connsiteX130" fmla="*/ 269245 w 538491"/>
              <a:gd name="connsiteY130" fmla="*/ 0 h 603155"/>
              <a:gd name="connsiteX131" fmla="*/ 308987 w 538491"/>
              <a:gd name="connsiteY131" fmla="*/ 11904 h 603155"/>
              <a:gd name="connsiteX132" fmla="*/ 373566 w 538491"/>
              <a:gd name="connsiteY132" fmla="*/ 59522 h 603155"/>
              <a:gd name="connsiteX133" fmla="*/ 413307 w 538491"/>
              <a:gd name="connsiteY133" fmla="*/ 128964 h 603155"/>
              <a:gd name="connsiteX134" fmla="*/ 404365 w 538491"/>
              <a:gd name="connsiteY134" fmla="*/ 163685 h 603155"/>
              <a:gd name="connsiteX135" fmla="*/ 460996 w 538491"/>
              <a:gd name="connsiteY135" fmla="*/ 216263 h 603155"/>
              <a:gd name="connsiteX136" fmla="*/ 497756 w 538491"/>
              <a:gd name="connsiteY136" fmla="*/ 295625 h 603155"/>
              <a:gd name="connsiteX137" fmla="*/ 478879 w 538491"/>
              <a:gd name="connsiteY137" fmla="*/ 357131 h 603155"/>
              <a:gd name="connsiteX138" fmla="*/ 515640 w 538491"/>
              <a:gd name="connsiteY138" fmla="*/ 400781 h 603155"/>
              <a:gd name="connsiteX139" fmla="*/ 538491 w 538491"/>
              <a:gd name="connsiteY139" fmla="*/ 466255 h 603155"/>
              <a:gd name="connsiteX140" fmla="*/ 514646 w 538491"/>
              <a:gd name="connsiteY140" fmla="*/ 539665 h 603155"/>
              <a:gd name="connsiteX141" fmla="*/ 452054 w 538491"/>
              <a:gd name="connsiteY141" fmla="*/ 581330 h 603155"/>
              <a:gd name="connsiteX142" fmla="*/ 269245 w 538491"/>
              <a:gd name="connsiteY142" fmla="*/ 603155 h 603155"/>
              <a:gd name="connsiteX143" fmla="*/ 86437 w 538491"/>
              <a:gd name="connsiteY143" fmla="*/ 581330 h 603155"/>
              <a:gd name="connsiteX144" fmla="*/ 23845 w 538491"/>
              <a:gd name="connsiteY144" fmla="*/ 539665 h 603155"/>
              <a:gd name="connsiteX145" fmla="*/ 0 w 538491"/>
              <a:gd name="connsiteY145" fmla="*/ 466255 h 603155"/>
              <a:gd name="connsiteX146" fmla="*/ 22851 w 538491"/>
              <a:gd name="connsiteY146" fmla="*/ 400781 h 603155"/>
              <a:gd name="connsiteX147" fmla="*/ 59612 w 538491"/>
              <a:gd name="connsiteY147" fmla="*/ 357131 h 603155"/>
              <a:gd name="connsiteX148" fmla="*/ 40735 w 538491"/>
              <a:gd name="connsiteY148" fmla="*/ 295625 h 603155"/>
              <a:gd name="connsiteX149" fmla="*/ 77495 w 538491"/>
              <a:gd name="connsiteY149" fmla="*/ 216263 h 603155"/>
              <a:gd name="connsiteX150" fmla="*/ 134126 w 538491"/>
              <a:gd name="connsiteY150" fmla="*/ 163685 h 603155"/>
              <a:gd name="connsiteX151" fmla="*/ 125184 w 538491"/>
              <a:gd name="connsiteY151" fmla="*/ 128964 h 603155"/>
              <a:gd name="connsiteX152" fmla="*/ 165919 w 538491"/>
              <a:gd name="connsiteY152" fmla="*/ 59522 h 603155"/>
              <a:gd name="connsiteX153" fmla="*/ 229504 w 538491"/>
              <a:gd name="connsiteY153" fmla="*/ 10912 h 603155"/>
              <a:gd name="connsiteX154" fmla="*/ 269245 w 538491"/>
              <a:gd name="connsiteY154" fmla="*/ 0 h 60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38491" h="603155">
                <a:moveTo>
                  <a:pt x="178859" y="433533"/>
                </a:moveTo>
                <a:cubicBezTo>
                  <a:pt x="180847" y="433533"/>
                  <a:pt x="183827" y="434524"/>
                  <a:pt x="184821" y="437499"/>
                </a:cubicBezTo>
                <a:lnTo>
                  <a:pt x="192769" y="456336"/>
                </a:lnTo>
                <a:lnTo>
                  <a:pt x="214627" y="458319"/>
                </a:lnTo>
                <a:cubicBezTo>
                  <a:pt x="216614" y="459311"/>
                  <a:pt x="218601" y="460302"/>
                  <a:pt x="219594" y="463277"/>
                </a:cubicBezTo>
                <a:cubicBezTo>
                  <a:pt x="220588" y="465259"/>
                  <a:pt x="219594" y="468234"/>
                  <a:pt x="217607" y="469225"/>
                </a:cubicBezTo>
                <a:lnTo>
                  <a:pt x="201711" y="484097"/>
                </a:lnTo>
                <a:lnTo>
                  <a:pt x="206679" y="504917"/>
                </a:lnTo>
                <a:cubicBezTo>
                  <a:pt x="206679" y="506900"/>
                  <a:pt x="205685" y="509875"/>
                  <a:pt x="203698" y="510866"/>
                </a:cubicBezTo>
                <a:cubicBezTo>
                  <a:pt x="201711" y="512849"/>
                  <a:pt x="198730" y="512849"/>
                  <a:pt x="196743" y="511858"/>
                </a:cubicBezTo>
                <a:lnTo>
                  <a:pt x="178859" y="500952"/>
                </a:lnTo>
                <a:lnTo>
                  <a:pt x="159982" y="511858"/>
                </a:lnTo>
                <a:cubicBezTo>
                  <a:pt x="157995" y="512849"/>
                  <a:pt x="155015" y="512849"/>
                  <a:pt x="153028" y="510866"/>
                </a:cubicBezTo>
                <a:cubicBezTo>
                  <a:pt x="151041" y="509875"/>
                  <a:pt x="150047" y="506900"/>
                  <a:pt x="151041" y="504917"/>
                </a:cubicBezTo>
                <a:lnTo>
                  <a:pt x="155015" y="484097"/>
                </a:lnTo>
                <a:lnTo>
                  <a:pt x="139118" y="469225"/>
                </a:lnTo>
                <a:cubicBezTo>
                  <a:pt x="137131" y="468234"/>
                  <a:pt x="137131" y="465259"/>
                  <a:pt x="138125" y="463277"/>
                </a:cubicBezTo>
                <a:cubicBezTo>
                  <a:pt x="138125" y="460302"/>
                  <a:pt x="140112" y="459311"/>
                  <a:pt x="143092" y="458319"/>
                </a:cubicBezTo>
                <a:lnTo>
                  <a:pt x="163956" y="456336"/>
                </a:lnTo>
                <a:lnTo>
                  <a:pt x="172898" y="437499"/>
                </a:lnTo>
                <a:cubicBezTo>
                  <a:pt x="173892" y="434524"/>
                  <a:pt x="175879" y="433533"/>
                  <a:pt x="178859" y="433533"/>
                </a:cubicBezTo>
                <a:close/>
                <a:moveTo>
                  <a:pt x="351667" y="383840"/>
                </a:moveTo>
                <a:cubicBezTo>
                  <a:pt x="353655" y="383840"/>
                  <a:pt x="356635" y="385823"/>
                  <a:pt x="357629" y="387806"/>
                </a:cubicBezTo>
                <a:lnTo>
                  <a:pt x="366571" y="407635"/>
                </a:lnTo>
                <a:lnTo>
                  <a:pt x="387435" y="409618"/>
                </a:lnTo>
                <a:cubicBezTo>
                  <a:pt x="389422" y="409618"/>
                  <a:pt x="391409" y="411601"/>
                  <a:pt x="392402" y="413583"/>
                </a:cubicBezTo>
                <a:cubicBezTo>
                  <a:pt x="393396" y="416558"/>
                  <a:pt x="392402" y="418541"/>
                  <a:pt x="390415" y="420524"/>
                </a:cubicBezTo>
                <a:lnTo>
                  <a:pt x="375512" y="434404"/>
                </a:lnTo>
                <a:lnTo>
                  <a:pt x="379487" y="455224"/>
                </a:lnTo>
                <a:cubicBezTo>
                  <a:pt x="379487" y="458199"/>
                  <a:pt x="378493" y="460182"/>
                  <a:pt x="376506" y="462165"/>
                </a:cubicBezTo>
                <a:cubicBezTo>
                  <a:pt x="374519" y="463156"/>
                  <a:pt x="372532" y="463156"/>
                  <a:pt x="369551" y="462165"/>
                </a:cubicBezTo>
                <a:lnTo>
                  <a:pt x="351667" y="452250"/>
                </a:lnTo>
                <a:lnTo>
                  <a:pt x="332790" y="462165"/>
                </a:lnTo>
                <a:cubicBezTo>
                  <a:pt x="330803" y="463156"/>
                  <a:pt x="327823" y="463156"/>
                  <a:pt x="325836" y="462165"/>
                </a:cubicBezTo>
                <a:cubicBezTo>
                  <a:pt x="323849" y="460182"/>
                  <a:pt x="322855" y="458199"/>
                  <a:pt x="323849" y="455224"/>
                </a:cubicBezTo>
                <a:lnTo>
                  <a:pt x="327823" y="434404"/>
                </a:lnTo>
                <a:lnTo>
                  <a:pt x="311926" y="420524"/>
                </a:lnTo>
                <a:cubicBezTo>
                  <a:pt x="310933" y="418541"/>
                  <a:pt x="309939" y="416558"/>
                  <a:pt x="310933" y="413583"/>
                </a:cubicBezTo>
                <a:cubicBezTo>
                  <a:pt x="310933" y="411601"/>
                  <a:pt x="313913" y="409618"/>
                  <a:pt x="315900" y="409618"/>
                </a:cubicBezTo>
                <a:lnTo>
                  <a:pt x="336764" y="407635"/>
                </a:lnTo>
                <a:lnTo>
                  <a:pt x="345706" y="387806"/>
                </a:lnTo>
                <a:cubicBezTo>
                  <a:pt x="346700" y="385823"/>
                  <a:pt x="348687" y="383840"/>
                  <a:pt x="351667" y="383840"/>
                </a:cubicBezTo>
                <a:close/>
                <a:moveTo>
                  <a:pt x="186663" y="271714"/>
                </a:moveTo>
                <a:cubicBezTo>
                  <a:pt x="189644" y="271714"/>
                  <a:pt x="191631" y="272707"/>
                  <a:pt x="192625" y="274694"/>
                </a:cubicBezTo>
                <a:lnTo>
                  <a:pt x="201567" y="294563"/>
                </a:lnTo>
                <a:lnTo>
                  <a:pt x="222431" y="296550"/>
                </a:lnTo>
                <a:cubicBezTo>
                  <a:pt x="225411" y="297544"/>
                  <a:pt x="227398" y="298537"/>
                  <a:pt x="227398" y="301517"/>
                </a:cubicBezTo>
                <a:cubicBezTo>
                  <a:pt x="228392" y="303504"/>
                  <a:pt x="228392" y="306485"/>
                  <a:pt x="226405" y="307478"/>
                </a:cubicBezTo>
                <a:lnTo>
                  <a:pt x="210508" y="322380"/>
                </a:lnTo>
                <a:lnTo>
                  <a:pt x="214483" y="343242"/>
                </a:lnTo>
                <a:cubicBezTo>
                  <a:pt x="215476" y="345229"/>
                  <a:pt x="214483" y="348210"/>
                  <a:pt x="212495" y="349203"/>
                </a:cubicBezTo>
                <a:cubicBezTo>
                  <a:pt x="210508" y="351190"/>
                  <a:pt x="207528" y="351190"/>
                  <a:pt x="205541" y="349203"/>
                </a:cubicBezTo>
                <a:lnTo>
                  <a:pt x="186663" y="339269"/>
                </a:lnTo>
                <a:lnTo>
                  <a:pt x="168780" y="349203"/>
                </a:lnTo>
                <a:cubicBezTo>
                  <a:pt x="166793" y="351190"/>
                  <a:pt x="163812" y="351190"/>
                  <a:pt x="161825" y="349203"/>
                </a:cubicBezTo>
                <a:cubicBezTo>
                  <a:pt x="159838" y="348210"/>
                  <a:pt x="158845" y="345229"/>
                  <a:pt x="158845" y="343242"/>
                </a:cubicBezTo>
                <a:lnTo>
                  <a:pt x="163812" y="322380"/>
                </a:lnTo>
                <a:lnTo>
                  <a:pt x="147916" y="307478"/>
                </a:lnTo>
                <a:cubicBezTo>
                  <a:pt x="145929" y="306485"/>
                  <a:pt x="144935" y="303504"/>
                  <a:pt x="145929" y="301517"/>
                </a:cubicBezTo>
                <a:cubicBezTo>
                  <a:pt x="146922" y="298537"/>
                  <a:pt x="148909" y="297544"/>
                  <a:pt x="150896" y="296550"/>
                </a:cubicBezTo>
                <a:lnTo>
                  <a:pt x="172754" y="294563"/>
                </a:lnTo>
                <a:lnTo>
                  <a:pt x="180702" y="274694"/>
                </a:lnTo>
                <a:cubicBezTo>
                  <a:pt x="181696" y="272707"/>
                  <a:pt x="184676" y="271714"/>
                  <a:pt x="186663" y="271714"/>
                </a:cubicBezTo>
                <a:close/>
                <a:moveTo>
                  <a:pt x="332715" y="232056"/>
                </a:moveTo>
                <a:cubicBezTo>
                  <a:pt x="334702" y="232056"/>
                  <a:pt x="337682" y="233049"/>
                  <a:pt x="338676" y="236030"/>
                </a:cubicBezTo>
                <a:lnTo>
                  <a:pt x="346624" y="254905"/>
                </a:lnTo>
                <a:lnTo>
                  <a:pt x="368482" y="256892"/>
                </a:lnTo>
                <a:cubicBezTo>
                  <a:pt x="370469" y="257886"/>
                  <a:pt x="372456" y="258879"/>
                  <a:pt x="373449" y="261859"/>
                </a:cubicBezTo>
                <a:cubicBezTo>
                  <a:pt x="374443" y="263846"/>
                  <a:pt x="373449" y="266827"/>
                  <a:pt x="371462" y="268814"/>
                </a:cubicBezTo>
                <a:lnTo>
                  <a:pt x="355566" y="282722"/>
                </a:lnTo>
                <a:lnTo>
                  <a:pt x="360533" y="303584"/>
                </a:lnTo>
                <a:cubicBezTo>
                  <a:pt x="360533" y="305571"/>
                  <a:pt x="359540" y="308552"/>
                  <a:pt x="357553" y="309545"/>
                </a:cubicBezTo>
                <a:cubicBezTo>
                  <a:pt x="355566" y="311532"/>
                  <a:pt x="352585" y="311532"/>
                  <a:pt x="350598" y="310539"/>
                </a:cubicBezTo>
                <a:lnTo>
                  <a:pt x="332715" y="299611"/>
                </a:lnTo>
                <a:lnTo>
                  <a:pt x="313837" y="310539"/>
                </a:lnTo>
                <a:cubicBezTo>
                  <a:pt x="311850" y="311532"/>
                  <a:pt x="308870" y="311532"/>
                  <a:pt x="306883" y="309545"/>
                </a:cubicBezTo>
                <a:cubicBezTo>
                  <a:pt x="304895" y="308552"/>
                  <a:pt x="303902" y="305571"/>
                  <a:pt x="304895" y="303584"/>
                </a:cubicBezTo>
                <a:lnTo>
                  <a:pt x="308870" y="282722"/>
                </a:lnTo>
                <a:lnTo>
                  <a:pt x="292973" y="268814"/>
                </a:lnTo>
                <a:cubicBezTo>
                  <a:pt x="290986" y="266827"/>
                  <a:pt x="290986" y="263846"/>
                  <a:pt x="291980" y="261859"/>
                </a:cubicBezTo>
                <a:cubicBezTo>
                  <a:pt x="291980" y="258879"/>
                  <a:pt x="293967" y="257886"/>
                  <a:pt x="296947" y="256892"/>
                </a:cubicBezTo>
                <a:lnTo>
                  <a:pt x="317811" y="254905"/>
                </a:lnTo>
                <a:lnTo>
                  <a:pt x="326753" y="236030"/>
                </a:lnTo>
                <a:cubicBezTo>
                  <a:pt x="327747" y="233049"/>
                  <a:pt x="329734" y="232056"/>
                  <a:pt x="332715" y="232056"/>
                </a:cubicBezTo>
                <a:close/>
                <a:moveTo>
                  <a:pt x="269165" y="103207"/>
                </a:moveTo>
                <a:cubicBezTo>
                  <a:pt x="272146" y="103207"/>
                  <a:pt x="274133" y="105189"/>
                  <a:pt x="275127" y="107171"/>
                </a:cubicBezTo>
                <a:lnTo>
                  <a:pt x="284069" y="126991"/>
                </a:lnTo>
                <a:lnTo>
                  <a:pt x="304933" y="128973"/>
                </a:lnTo>
                <a:cubicBezTo>
                  <a:pt x="306920" y="128973"/>
                  <a:pt x="309900" y="130955"/>
                  <a:pt x="309900" y="132937"/>
                </a:cubicBezTo>
                <a:cubicBezTo>
                  <a:pt x="310894" y="135910"/>
                  <a:pt x="309900" y="137892"/>
                  <a:pt x="308907" y="139874"/>
                </a:cubicBezTo>
                <a:lnTo>
                  <a:pt x="293010" y="154740"/>
                </a:lnTo>
                <a:lnTo>
                  <a:pt x="296985" y="174560"/>
                </a:lnTo>
                <a:cubicBezTo>
                  <a:pt x="297978" y="177533"/>
                  <a:pt x="296985" y="179515"/>
                  <a:pt x="294997" y="181497"/>
                </a:cubicBezTo>
                <a:cubicBezTo>
                  <a:pt x="293010" y="182488"/>
                  <a:pt x="290030" y="183479"/>
                  <a:pt x="288043" y="181497"/>
                </a:cubicBezTo>
                <a:lnTo>
                  <a:pt x="269165" y="171587"/>
                </a:lnTo>
                <a:lnTo>
                  <a:pt x="251282" y="181497"/>
                </a:lnTo>
                <a:cubicBezTo>
                  <a:pt x="248301" y="183479"/>
                  <a:pt x="246314" y="182488"/>
                  <a:pt x="244327" y="181497"/>
                </a:cubicBezTo>
                <a:cubicBezTo>
                  <a:pt x="242340" y="179515"/>
                  <a:pt x="241347" y="177533"/>
                  <a:pt x="241347" y="174560"/>
                </a:cubicBezTo>
                <a:lnTo>
                  <a:pt x="245321" y="154740"/>
                </a:lnTo>
                <a:lnTo>
                  <a:pt x="230418" y="139874"/>
                </a:lnTo>
                <a:cubicBezTo>
                  <a:pt x="228431" y="137892"/>
                  <a:pt x="227437" y="135910"/>
                  <a:pt x="228431" y="132937"/>
                </a:cubicBezTo>
                <a:cubicBezTo>
                  <a:pt x="229424" y="130955"/>
                  <a:pt x="231411" y="128973"/>
                  <a:pt x="233398" y="128973"/>
                </a:cubicBezTo>
                <a:lnTo>
                  <a:pt x="254262" y="126991"/>
                </a:lnTo>
                <a:lnTo>
                  <a:pt x="263204" y="107171"/>
                </a:lnTo>
                <a:cubicBezTo>
                  <a:pt x="264198" y="105189"/>
                  <a:pt x="267178" y="103207"/>
                  <a:pt x="269165" y="103207"/>
                </a:cubicBezTo>
                <a:close/>
                <a:moveTo>
                  <a:pt x="269245" y="41665"/>
                </a:moveTo>
                <a:cubicBezTo>
                  <a:pt x="263284" y="41665"/>
                  <a:pt x="257323" y="43649"/>
                  <a:pt x="252356" y="46625"/>
                </a:cubicBezTo>
                <a:cubicBezTo>
                  <a:pt x="192744" y="83331"/>
                  <a:pt x="166912" y="114084"/>
                  <a:pt x="166912" y="128964"/>
                </a:cubicBezTo>
                <a:cubicBezTo>
                  <a:pt x="166912" y="138884"/>
                  <a:pt x="169893" y="144837"/>
                  <a:pt x="176848" y="149797"/>
                </a:cubicBezTo>
                <a:lnTo>
                  <a:pt x="198705" y="166661"/>
                </a:lnTo>
                <a:lnTo>
                  <a:pt x="176848" y="183526"/>
                </a:lnTo>
                <a:cubicBezTo>
                  <a:pt x="116243" y="228167"/>
                  <a:pt x="82463" y="268840"/>
                  <a:pt x="82463" y="295625"/>
                </a:cubicBezTo>
                <a:cubicBezTo>
                  <a:pt x="82463" y="315466"/>
                  <a:pt x="88424" y="330346"/>
                  <a:pt x="102333" y="341259"/>
                </a:cubicBezTo>
                <a:lnTo>
                  <a:pt x="121210" y="356139"/>
                </a:lnTo>
                <a:lnTo>
                  <a:pt x="103327" y="373004"/>
                </a:lnTo>
                <a:cubicBezTo>
                  <a:pt x="52657" y="419629"/>
                  <a:pt x="41728" y="449390"/>
                  <a:pt x="41728" y="466255"/>
                </a:cubicBezTo>
                <a:cubicBezTo>
                  <a:pt x="41728" y="503952"/>
                  <a:pt x="59612" y="526769"/>
                  <a:pt x="101340" y="542641"/>
                </a:cubicBezTo>
                <a:cubicBezTo>
                  <a:pt x="148035" y="559506"/>
                  <a:pt x="215595" y="561490"/>
                  <a:pt x="269245" y="561490"/>
                </a:cubicBezTo>
                <a:cubicBezTo>
                  <a:pt x="322896" y="561490"/>
                  <a:pt x="391449" y="559506"/>
                  <a:pt x="438145" y="542641"/>
                </a:cubicBezTo>
                <a:cubicBezTo>
                  <a:pt x="478879" y="526769"/>
                  <a:pt x="496763" y="503952"/>
                  <a:pt x="496763" y="466255"/>
                </a:cubicBezTo>
                <a:cubicBezTo>
                  <a:pt x="496763" y="449390"/>
                  <a:pt x="485834" y="419629"/>
                  <a:pt x="435164" y="373004"/>
                </a:cubicBezTo>
                <a:lnTo>
                  <a:pt x="417281" y="356139"/>
                </a:lnTo>
                <a:lnTo>
                  <a:pt x="436158" y="341259"/>
                </a:lnTo>
                <a:cubicBezTo>
                  <a:pt x="450067" y="330346"/>
                  <a:pt x="456028" y="315466"/>
                  <a:pt x="456028" y="295625"/>
                </a:cubicBezTo>
                <a:cubicBezTo>
                  <a:pt x="456028" y="268840"/>
                  <a:pt x="422248" y="228167"/>
                  <a:pt x="361643" y="183526"/>
                </a:cubicBezTo>
                <a:lnTo>
                  <a:pt x="339786" y="166661"/>
                </a:lnTo>
                <a:lnTo>
                  <a:pt x="361643" y="149797"/>
                </a:lnTo>
                <a:cubicBezTo>
                  <a:pt x="369592" y="144837"/>
                  <a:pt x="372572" y="138884"/>
                  <a:pt x="372572" y="128964"/>
                </a:cubicBezTo>
                <a:cubicBezTo>
                  <a:pt x="372572" y="115076"/>
                  <a:pt x="345747" y="83331"/>
                  <a:pt x="286135" y="46625"/>
                </a:cubicBezTo>
                <a:cubicBezTo>
                  <a:pt x="281168" y="43649"/>
                  <a:pt x="275207" y="41665"/>
                  <a:pt x="269245" y="41665"/>
                </a:cubicBezTo>
                <a:close/>
                <a:moveTo>
                  <a:pt x="269245" y="0"/>
                </a:moveTo>
                <a:cubicBezTo>
                  <a:pt x="283155" y="0"/>
                  <a:pt x="297064" y="3968"/>
                  <a:pt x="308987" y="11904"/>
                </a:cubicBezTo>
                <a:cubicBezTo>
                  <a:pt x="326870" y="22817"/>
                  <a:pt x="352702" y="39681"/>
                  <a:pt x="373566" y="59522"/>
                </a:cubicBezTo>
                <a:cubicBezTo>
                  <a:pt x="400391" y="84323"/>
                  <a:pt x="413307" y="107139"/>
                  <a:pt x="413307" y="128964"/>
                </a:cubicBezTo>
                <a:cubicBezTo>
                  <a:pt x="413307" y="141860"/>
                  <a:pt x="410326" y="153765"/>
                  <a:pt x="404365" y="163685"/>
                </a:cubicBezTo>
                <a:cubicBezTo>
                  <a:pt x="427216" y="182534"/>
                  <a:pt x="446093" y="199398"/>
                  <a:pt x="460996" y="216263"/>
                </a:cubicBezTo>
                <a:cubicBezTo>
                  <a:pt x="485834" y="245032"/>
                  <a:pt x="497756" y="270825"/>
                  <a:pt x="497756" y="295625"/>
                </a:cubicBezTo>
                <a:cubicBezTo>
                  <a:pt x="497756" y="319434"/>
                  <a:pt x="491795" y="340267"/>
                  <a:pt x="478879" y="357131"/>
                </a:cubicBezTo>
                <a:cubicBezTo>
                  <a:pt x="493782" y="372012"/>
                  <a:pt x="505705" y="386892"/>
                  <a:pt x="515640" y="400781"/>
                </a:cubicBezTo>
                <a:cubicBezTo>
                  <a:pt x="530543" y="423597"/>
                  <a:pt x="538491" y="445422"/>
                  <a:pt x="538491" y="466255"/>
                </a:cubicBezTo>
                <a:cubicBezTo>
                  <a:pt x="538491" y="495024"/>
                  <a:pt x="530543" y="519824"/>
                  <a:pt x="514646" y="539665"/>
                </a:cubicBezTo>
                <a:cubicBezTo>
                  <a:pt x="499743" y="557522"/>
                  <a:pt x="478879" y="571410"/>
                  <a:pt x="452054" y="581330"/>
                </a:cubicBezTo>
                <a:cubicBezTo>
                  <a:pt x="411320" y="596211"/>
                  <a:pt x="354689" y="603155"/>
                  <a:pt x="269245" y="603155"/>
                </a:cubicBezTo>
                <a:cubicBezTo>
                  <a:pt x="183802" y="603155"/>
                  <a:pt x="128165" y="596211"/>
                  <a:pt x="86437" y="581330"/>
                </a:cubicBezTo>
                <a:cubicBezTo>
                  <a:pt x="59612" y="571410"/>
                  <a:pt x="38748" y="557522"/>
                  <a:pt x="23845" y="539665"/>
                </a:cubicBezTo>
                <a:cubicBezTo>
                  <a:pt x="7948" y="519824"/>
                  <a:pt x="0" y="495024"/>
                  <a:pt x="0" y="466255"/>
                </a:cubicBezTo>
                <a:cubicBezTo>
                  <a:pt x="0" y="445422"/>
                  <a:pt x="7948" y="423597"/>
                  <a:pt x="22851" y="400781"/>
                </a:cubicBezTo>
                <a:cubicBezTo>
                  <a:pt x="32786" y="386892"/>
                  <a:pt x="44709" y="372012"/>
                  <a:pt x="59612" y="357131"/>
                </a:cubicBezTo>
                <a:cubicBezTo>
                  <a:pt x="46696" y="340267"/>
                  <a:pt x="40735" y="319434"/>
                  <a:pt x="40735" y="295625"/>
                </a:cubicBezTo>
                <a:cubicBezTo>
                  <a:pt x="40735" y="270825"/>
                  <a:pt x="52657" y="245032"/>
                  <a:pt x="77495" y="216263"/>
                </a:cubicBezTo>
                <a:cubicBezTo>
                  <a:pt x="92398" y="199398"/>
                  <a:pt x="111275" y="182534"/>
                  <a:pt x="134126" y="163685"/>
                </a:cubicBezTo>
                <a:cubicBezTo>
                  <a:pt x="128165" y="153765"/>
                  <a:pt x="125184" y="141860"/>
                  <a:pt x="125184" y="128964"/>
                </a:cubicBezTo>
                <a:cubicBezTo>
                  <a:pt x="125184" y="107139"/>
                  <a:pt x="138100" y="84323"/>
                  <a:pt x="165919" y="59522"/>
                </a:cubicBezTo>
                <a:cubicBezTo>
                  <a:pt x="186783" y="39681"/>
                  <a:pt x="211621" y="22817"/>
                  <a:pt x="229504" y="10912"/>
                </a:cubicBezTo>
                <a:cubicBezTo>
                  <a:pt x="241427" y="3968"/>
                  <a:pt x="255336" y="0"/>
                  <a:pt x="269245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22" name="christmas-ornament_63434"/>
          <p:cNvSpPr>
            <a:spLocks noChangeAspect="1"/>
          </p:cNvSpPr>
          <p:nvPr userDrawn="1"/>
        </p:nvSpPr>
        <p:spPr bwMode="auto">
          <a:xfrm>
            <a:off x="11552378" y="5507098"/>
            <a:ext cx="321149" cy="390525"/>
          </a:xfrm>
          <a:custGeom>
            <a:avLst/>
            <a:gdLst>
              <a:gd name="connsiteX0" fmla="*/ 270737 w 467188"/>
              <a:gd name="connsiteY0" fmla="*/ 448424 h 568112"/>
              <a:gd name="connsiteX1" fmla="*/ 339867 w 467188"/>
              <a:gd name="connsiteY1" fmla="*/ 465917 h 568112"/>
              <a:gd name="connsiteX2" fmla="*/ 369363 w 467188"/>
              <a:gd name="connsiteY2" fmla="*/ 533126 h 568112"/>
              <a:gd name="connsiteX3" fmla="*/ 367519 w 467188"/>
              <a:gd name="connsiteY3" fmla="*/ 542333 h 568112"/>
              <a:gd name="connsiteX4" fmla="*/ 358302 w 467188"/>
              <a:gd name="connsiteY4" fmla="*/ 544174 h 568112"/>
              <a:gd name="connsiteX5" fmla="*/ 336180 w 467188"/>
              <a:gd name="connsiteY5" fmla="*/ 535888 h 568112"/>
              <a:gd name="connsiteX6" fmla="*/ 329728 w 467188"/>
              <a:gd name="connsiteY6" fmla="*/ 535888 h 568112"/>
              <a:gd name="connsiteX7" fmla="*/ 325119 w 467188"/>
              <a:gd name="connsiteY7" fmla="*/ 540492 h 568112"/>
              <a:gd name="connsiteX8" fmla="*/ 316824 w 467188"/>
              <a:gd name="connsiteY8" fmla="*/ 562588 h 568112"/>
              <a:gd name="connsiteX9" fmla="*/ 309450 w 467188"/>
              <a:gd name="connsiteY9" fmla="*/ 568112 h 568112"/>
              <a:gd name="connsiteX10" fmla="*/ 301154 w 467188"/>
              <a:gd name="connsiteY10" fmla="*/ 563509 h 568112"/>
              <a:gd name="connsiteX11" fmla="*/ 254146 w 467188"/>
              <a:gd name="connsiteY11" fmla="*/ 457631 h 568112"/>
              <a:gd name="connsiteX12" fmla="*/ 270737 w 467188"/>
              <a:gd name="connsiteY12" fmla="*/ 448424 h 568112"/>
              <a:gd name="connsiteX13" fmla="*/ 195982 w 467188"/>
              <a:gd name="connsiteY13" fmla="*/ 448424 h 568112"/>
              <a:gd name="connsiteX14" fmla="*/ 212573 w 467188"/>
              <a:gd name="connsiteY14" fmla="*/ 457631 h 568112"/>
              <a:gd name="connsiteX15" fmla="*/ 165565 w 467188"/>
              <a:gd name="connsiteY15" fmla="*/ 563509 h 568112"/>
              <a:gd name="connsiteX16" fmla="*/ 157269 w 467188"/>
              <a:gd name="connsiteY16" fmla="*/ 568112 h 568112"/>
              <a:gd name="connsiteX17" fmla="*/ 149895 w 467188"/>
              <a:gd name="connsiteY17" fmla="*/ 562588 h 568112"/>
              <a:gd name="connsiteX18" fmla="*/ 141600 w 467188"/>
              <a:gd name="connsiteY18" fmla="*/ 540492 h 568112"/>
              <a:gd name="connsiteX19" fmla="*/ 136991 w 467188"/>
              <a:gd name="connsiteY19" fmla="*/ 535888 h 568112"/>
              <a:gd name="connsiteX20" fmla="*/ 130539 w 467188"/>
              <a:gd name="connsiteY20" fmla="*/ 535888 h 568112"/>
              <a:gd name="connsiteX21" fmla="*/ 108417 w 467188"/>
              <a:gd name="connsiteY21" fmla="*/ 544174 h 568112"/>
              <a:gd name="connsiteX22" fmla="*/ 99200 w 467188"/>
              <a:gd name="connsiteY22" fmla="*/ 542333 h 568112"/>
              <a:gd name="connsiteX23" fmla="*/ 97356 w 467188"/>
              <a:gd name="connsiteY23" fmla="*/ 533126 h 568112"/>
              <a:gd name="connsiteX24" fmla="*/ 127774 w 467188"/>
              <a:gd name="connsiteY24" fmla="*/ 465917 h 568112"/>
              <a:gd name="connsiteX25" fmla="*/ 225526 w 467188"/>
              <a:gd name="connsiteY25" fmla="*/ 338944 h 568112"/>
              <a:gd name="connsiteX26" fmla="*/ 241192 w 467188"/>
              <a:gd name="connsiteY26" fmla="*/ 338944 h 568112"/>
              <a:gd name="connsiteX27" fmla="*/ 271603 w 467188"/>
              <a:gd name="connsiteY27" fmla="*/ 369308 h 568112"/>
              <a:gd name="connsiteX28" fmla="*/ 271603 w 467188"/>
              <a:gd name="connsiteY28" fmla="*/ 413474 h 568112"/>
              <a:gd name="connsiteX29" fmla="*/ 241192 w 467188"/>
              <a:gd name="connsiteY29" fmla="*/ 443838 h 568112"/>
              <a:gd name="connsiteX30" fmla="*/ 225526 w 467188"/>
              <a:gd name="connsiteY30" fmla="*/ 443838 h 568112"/>
              <a:gd name="connsiteX31" fmla="*/ 195115 w 467188"/>
              <a:gd name="connsiteY31" fmla="*/ 413474 h 568112"/>
              <a:gd name="connsiteX32" fmla="*/ 195115 w 467188"/>
              <a:gd name="connsiteY32" fmla="*/ 369308 h 568112"/>
              <a:gd name="connsiteX33" fmla="*/ 225526 w 467188"/>
              <a:gd name="connsiteY33" fmla="*/ 338944 h 568112"/>
              <a:gd name="connsiteX34" fmla="*/ 379530 w 467188"/>
              <a:gd name="connsiteY34" fmla="*/ 319483 h 568112"/>
              <a:gd name="connsiteX35" fmla="*/ 401673 w 467188"/>
              <a:gd name="connsiteY35" fmla="*/ 324091 h 568112"/>
              <a:gd name="connsiteX36" fmla="*/ 412744 w 467188"/>
              <a:gd name="connsiteY36" fmla="*/ 345288 h 568112"/>
              <a:gd name="connsiteX37" fmla="*/ 412744 w 467188"/>
              <a:gd name="connsiteY37" fmla="*/ 435605 h 568112"/>
              <a:gd name="connsiteX38" fmla="*/ 401673 w 467188"/>
              <a:gd name="connsiteY38" fmla="*/ 455880 h 568112"/>
              <a:gd name="connsiteX39" fmla="*/ 379530 w 467188"/>
              <a:gd name="connsiteY39" fmla="*/ 460488 h 568112"/>
              <a:gd name="connsiteX40" fmla="*/ 281733 w 467188"/>
              <a:gd name="connsiteY40" fmla="*/ 435605 h 568112"/>
              <a:gd name="connsiteX41" fmla="*/ 287269 w 467188"/>
              <a:gd name="connsiteY41" fmla="*/ 413486 h 568112"/>
              <a:gd name="connsiteX42" fmla="*/ 287269 w 467188"/>
              <a:gd name="connsiteY42" fmla="*/ 369250 h 568112"/>
              <a:gd name="connsiteX43" fmla="*/ 279888 w 467188"/>
              <a:gd name="connsiteY43" fmla="*/ 345288 h 568112"/>
              <a:gd name="connsiteX44" fmla="*/ 88084 w 467188"/>
              <a:gd name="connsiteY44" fmla="*/ 319483 h 568112"/>
              <a:gd name="connsiteX45" fmla="*/ 186830 w 467188"/>
              <a:gd name="connsiteY45" fmla="*/ 345288 h 568112"/>
              <a:gd name="connsiteX46" fmla="*/ 179447 w 467188"/>
              <a:gd name="connsiteY46" fmla="*/ 369250 h 568112"/>
              <a:gd name="connsiteX47" fmla="*/ 179447 w 467188"/>
              <a:gd name="connsiteY47" fmla="*/ 413486 h 568112"/>
              <a:gd name="connsiteX48" fmla="*/ 184984 w 467188"/>
              <a:gd name="connsiteY48" fmla="*/ 435605 h 568112"/>
              <a:gd name="connsiteX49" fmla="*/ 88084 w 467188"/>
              <a:gd name="connsiteY49" fmla="*/ 460488 h 568112"/>
              <a:gd name="connsiteX50" fmla="*/ 65013 w 467188"/>
              <a:gd name="connsiteY50" fmla="*/ 455880 h 568112"/>
              <a:gd name="connsiteX51" fmla="*/ 54862 w 467188"/>
              <a:gd name="connsiteY51" fmla="*/ 435605 h 568112"/>
              <a:gd name="connsiteX52" fmla="*/ 54862 w 467188"/>
              <a:gd name="connsiteY52" fmla="*/ 345288 h 568112"/>
              <a:gd name="connsiteX53" fmla="*/ 65013 w 467188"/>
              <a:gd name="connsiteY53" fmla="*/ 324091 h 568112"/>
              <a:gd name="connsiteX54" fmla="*/ 88084 w 467188"/>
              <a:gd name="connsiteY54" fmla="*/ 319483 h 568112"/>
              <a:gd name="connsiteX55" fmla="*/ 396167 w 467188"/>
              <a:gd name="connsiteY55" fmla="*/ 203490 h 568112"/>
              <a:gd name="connsiteX56" fmla="*/ 366651 w 467188"/>
              <a:gd name="connsiteY56" fmla="*/ 233875 h 568112"/>
              <a:gd name="connsiteX57" fmla="*/ 396167 w 467188"/>
              <a:gd name="connsiteY57" fmla="*/ 263340 h 568112"/>
              <a:gd name="connsiteX58" fmla="*/ 426605 w 467188"/>
              <a:gd name="connsiteY58" fmla="*/ 233875 h 568112"/>
              <a:gd name="connsiteX59" fmla="*/ 396167 w 467188"/>
              <a:gd name="connsiteY59" fmla="*/ 203490 h 568112"/>
              <a:gd name="connsiteX60" fmla="*/ 69653 w 467188"/>
              <a:gd name="connsiteY60" fmla="*/ 203490 h 568112"/>
              <a:gd name="connsiteX61" fmla="*/ 40137 w 467188"/>
              <a:gd name="connsiteY61" fmla="*/ 233875 h 568112"/>
              <a:gd name="connsiteX62" fmla="*/ 69653 w 467188"/>
              <a:gd name="connsiteY62" fmla="*/ 263340 h 568112"/>
              <a:gd name="connsiteX63" fmla="*/ 99168 w 467188"/>
              <a:gd name="connsiteY63" fmla="*/ 233875 h 568112"/>
              <a:gd name="connsiteX64" fmla="*/ 69653 w 467188"/>
              <a:gd name="connsiteY64" fmla="*/ 203490 h 568112"/>
              <a:gd name="connsiteX65" fmla="*/ 348666 w 467188"/>
              <a:gd name="connsiteY65" fmla="*/ 88624 h 568112"/>
              <a:gd name="connsiteX66" fmla="*/ 327913 w 467188"/>
              <a:gd name="connsiteY66" fmla="*/ 97601 h 568112"/>
              <a:gd name="connsiteX67" fmla="*/ 327913 w 467188"/>
              <a:gd name="connsiteY67" fmla="*/ 139036 h 568112"/>
              <a:gd name="connsiteX68" fmla="*/ 369419 w 467188"/>
              <a:gd name="connsiteY68" fmla="*/ 139036 h 568112"/>
              <a:gd name="connsiteX69" fmla="*/ 369419 w 467188"/>
              <a:gd name="connsiteY69" fmla="*/ 97601 h 568112"/>
              <a:gd name="connsiteX70" fmla="*/ 348666 w 467188"/>
              <a:gd name="connsiteY70" fmla="*/ 88624 h 568112"/>
              <a:gd name="connsiteX71" fmla="*/ 117615 w 467188"/>
              <a:gd name="connsiteY71" fmla="*/ 88624 h 568112"/>
              <a:gd name="connsiteX72" fmla="*/ 96401 w 467188"/>
              <a:gd name="connsiteY72" fmla="*/ 97601 h 568112"/>
              <a:gd name="connsiteX73" fmla="*/ 96401 w 467188"/>
              <a:gd name="connsiteY73" fmla="*/ 139036 h 568112"/>
              <a:gd name="connsiteX74" fmla="*/ 138829 w 467188"/>
              <a:gd name="connsiteY74" fmla="*/ 139036 h 568112"/>
              <a:gd name="connsiteX75" fmla="*/ 138829 w 467188"/>
              <a:gd name="connsiteY75" fmla="*/ 97601 h 568112"/>
              <a:gd name="connsiteX76" fmla="*/ 117615 w 467188"/>
              <a:gd name="connsiteY76" fmla="*/ 88624 h 568112"/>
              <a:gd name="connsiteX77" fmla="*/ 232910 w 467188"/>
              <a:gd name="connsiteY77" fmla="*/ 40514 h 568112"/>
              <a:gd name="connsiteX78" fmla="*/ 203395 w 467188"/>
              <a:gd name="connsiteY78" fmla="*/ 69978 h 568112"/>
              <a:gd name="connsiteX79" fmla="*/ 232910 w 467188"/>
              <a:gd name="connsiteY79" fmla="*/ 100364 h 568112"/>
              <a:gd name="connsiteX80" fmla="*/ 262425 w 467188"/>
              <a:gd name="connsiteY80" fmla="*/ 69978 h 568112"/>
              <a:gd name="connsiteX81" fmla="*/ 232910 w 467188"/>
              <a:gd name="connsiteY81" fmla="*/ 40514 h 568112"/>
              <a:gd name="connsiteX82" fmla="*/ 233832 w 467188"/>
              <a:gd name="connsiteY82" fmla="*/ 0 h 568112"/>
              <a:gd name="connsiteX83" fmla="*/ 398934 w 467188"/>
              <a:gd name="connsiteY83" fmla="*/ 68137 h 568112"/>
              <a:gd name="connsiteX84" fmla="*/ 467188 w 467188"/>
              <a:gd name="connsiteY84" fmla="*/ 232954 h 568112"/>
              <a:gd name="connsiteX85" fmla="*/ 434906 w 467188"/>
              <a:gd name="connsiteY85" fmla="*/ 349892 h 568112"/>
              <a:gd name="connsiteX86" fmla="*/ 434906 w 467188"/>
              <a:gd name="connsiteY86" fmla="*/ 345288 h 568112"/>
              <a:gd name="connsiteX87" fmla="*/ 416459 w 467188"/>
              <a:gd name="connsiteY87" fmla="*/ 305695 h 568112"/>
              <a:gd name="connsiteX88" fmla="*/ 373108 w 467188"/>
              <a:gd name="connsiteY88" fmla="*/ 297408 h 568112"/>
              <a:gd name="connsiteX89" fmla="*/ 269804 w 467188"/>
              <a:gd name="connsiteY89" fmla="*/ 323190 h 568112"/>
              <a:gd name="connsiteX90" fmla="*/ 264270 w 467188"/>
              <a:gd name="connsiteY90" fmla="*/ 320427 h 568112"/>
              <a:gd name="connsiteX91" fmla="*/ 298397 w 467188"/>
              <a:gd name="connsiteY91" fmla="*/ 298329 h 568112"/>
              <a:gd name="connsiteX92" fmla="*/ 326068 w 467188"/>
              <a:gd name="connsiteY92" fmla="*/ 232954 h 568112"/>
              <a:gd name="connsiteX93" fmla="*/ 298397 w 467188"/>
              <a:gd name="connsiteY93" fmla="*/ 168501 h 568112"/>
              <a:gd name="connsiteX94" fmla="*/ 233832 w 467188"/>
              <a:gd name="connsiteY94" fmla="*/ 140878 h 568112"/>
              <a:gd name="connsiteX95" fmla="*/ 168345 w 467188"/>
              <a:gd name="connsiteY95" fmla="*/ 168501 h 568112"/>
              <a:gd name="connsiteX96" fmla="*/ 168345 w 467188"/>
              <a:gd name="connsiteY96" fmla="*/ 298329 h 568112"/>
              <a:gd name="connsiteX97" fmla="*/ 203395 w 467188"/>
              <a:gd name="connsiteY97" fmla="*/ 320427 h 568112"/>
              <a:gd name="connsiteX98" fmla="*/ 196938 w 467188"/>
              <a:gd name="connsiteY98" fmla="*/ 323190 h 568112"/>
              <a:gd name="connsiteX99" fmla="*/ 93634 w 467188"/>
              <a:gd name="connsiteY99" fmla="*/ 297408 h 568112"/>
              <a:gd name="connsiteX100" fmla="*/ 51205 w 467188"/>
              <a:gd name="connsiteY100" fmla="*/ 305695 h 568112"/>
              <a:gd name="connsiteX101" fmla="*/ 31836 w 467188"/>
              <a:gd name="connsiteY101" fmla="*/ 345288 h 568112"/>
              <a:gd name="connsiteX102" fmla="*/ 31836 w 467188"/>
              <a:gd name="connsiteY102" fmla="*/ 349892 h 568112"/>
              <a:gd name="connsiteX103" fmla="*/ 67808 w 467188"/>
              <a:gd name="connsiteY103" fmla="*/ 68137 h 568112"/>
              <a:gd name="connsiteX104" fmla="*/ 233832 w 467188"/>
              <a:gd name="connsiteY104" fmla="*/ 0 h 5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67188" h="568112">
                <a:moveTo>
                  <a:pt x="270737" y="448424"/>
                </a:moveTo>
                <a:lnTo>
                  <a:pt x="339867" y="465917"/>
                </a:lnTo>
                <a:lnTo>
                  <a:pt x="369363" y="533126"/>
                </a:lnTo>
                <a:cubicBezTo>
                  <a:pt x="370284" y="536809"/>
                  <a:pt x="370284" y="540492"/>
                  <a:pt x="367519" y="542333"/>
                </a:cubicBezTo>
                <a:cubicBezTo>
                  <a:pt x="365676" y="545095"/>
                  <a:pt x="361989" y="546016"/>
                  <a:pt x="358302" y="544174"/>
                </a:cubicBezTo>
                <a:lnTo>
                  <a:pt x="336180" y="535888"/>
                </a:lnTo>
                <a:cubicBezTo>
                  <a:pt x="334337" y="534968"/>
                  <a:pt x="331572" y="534968"/>
                  <a:pt x="329728" y="535888"/>
                </a:cubicBezTo>
                <a:cubicBezTo>
                  <a:pt x="327885" y="536809"/>
                  <a:pt x="326041" y="538650"/>
                  <a:pt x="325119" y="540492"/>
                </a:cubicBezTo>
                <a:lnTo>
                  <a:pt x="316824" y="562588"/>
                </a:lnTo>
                <a:cubicBezTo>
                  <a:pt x="315902" y="566271"/>
                  <a:pt x="313137" y="568112"/>
                  <a:pt x="309450" y="568112"/>
                </a:cubicBezTo>
                <a:cubicBezTo>
                  <a:pt x="305763" y="568112"/>
                  <a:pt x="302998" y="566271"/>
                  <a:pt x="301154" y="563509"/>
                </a:cubicBezTo>
                <a:lnTo>
                  <a:pt x="254146" y="457631"/>
                </a:lnTo>
                <a:cubicBezTo>
                  <a:pt x="260598" y="455789"/>
                  <a:pt x="266129" y="452107"/>
                  <a:pt x="270737" y="448424"/>
                </a:cubicBezTo>
                <a:close/>
                <a:moveTo>
                  <a:pt x="195982" y="448424"/>
                </a:moveTo>
                <a:cubicBezTo>
                  <a:pt x="200591" y="452107"/>
                  <a:pt x="206121" y="455789"/>
                  <a:pt x="212573" y="457631"/>
                </a:cubicBezTo>
                <a:lnTo>
                  <a:pt x="165565" y="563509"/>
                </a:lnTo>
                <a:cubicBezTo>
                  <a:pt x="163721" y="566271"/>
                  <a:pt x="160956" y="568112"/>
                  <a:pt x="157269" y="568112"/>
                </a:cubicBezTo>
                <a:cubicBezTo>
                  <a:pt x="154504" y="568112"/>
                  <a:pt x="150817" y="566271"/>
                  <a:pt x="149895" y="562588"/>
                </a:cubicBezTo>
                <a:lnTo>
                  <a:pt x="141600" y="540492"/>
                </a:lnTo>
                <a:cubicBezTo>
                  <a:pt x="140678" y="538650"/>
                  <a:pt x="138834" y="536809"/>
                  <a:pt x="136991" y="535888"/>
                </a:cubicBezTo>
                <a:cubicBezTo>
                  <a:pt x="135147" y="534968"/>
                  <a:pt x="132382" y="534968"/>
                  <a:pt x="130539" y="535888"/>
                </a:cubicBezTo>
                <a:lnTo>
                  <a:pt x="108417" y="544174"/>
                </a:lnTo>
                <a:cubicBezTo>
                  <a:pt x="105652" y="546016"/>
                  <a:pt x="101965" y="545095"/>
                  <a:pt x="99200" y="542333"/>
                </a:cubicBezTo>
                <a:cubicBezTo>
                  <a:pt x="97356" y="540492"/>
                  <a:pt x="96435" y="536809"/>
                  <a:pt x="97356" y="533126"/>
                </a:cubicBezTo>
                <a:lnTo>
                  <a:pt x="127774" y="465917"/>
                </a:lnTo>
                <a:close/>
                <a:moveTo>
                  <a:pt x="225526" y="338944"/>
                </a:moveTo>
                <a:lnTo>
                  <a:pt x="241192" y="338944"/>
                </a:lnTo>
                <a:cubicBezTo>
                  <a:pt x="258702" y="338944"/>
                  <a:pt x="271603" y="352746"/>
                  <a:pt x="271603" y="369308"/>
                </a:cubicBezTo>
                <a:lnTo>
                  <a:pt x="271603" y="413474"/>
                </a:lnTo>
                <a:cubicBezTo>
                  <a:pt x="271603" y="430956"/>
                  <a:pt x="258702" y="443838"/>
                  <a:pt x="241192" y="443838"/>
                </a:cubicBezTo>
                <a:lnTo>
                  <a:pt x="225526" y="443838"/>
                </a:lnTo>
                <a:cubicBezTo>
                  <a:pt x="208938" y="443838"/>
                  <a:pt x="195115" y="430956"/>
                  <a:pt x="195115" y="413474"/>
                </a:cubicBezTo>
                <a:lnTo>
                  <a:pt x="195115" y="369308"/>
                </a:lnTo>
                <a:cubicBezTo>
                  <a:pt x="195115" y="352746"/>
                  <a:pt x="208938" y="338944"/>
                  <a:pt x="225526" y="338944"/>
                </a:cubicBezTo>
                <a:close/>
                <a:moveTo>
                  <a:pt x="379530" y="319483"/>
                </a:moveTo>
                <a:cubicBezTo>
                  <a:pt x="386911" y="317640"/>
                  <a:pt x="395215" y="319483"/>
                  <a:pt x="401673" y="324091"/>
                </a:cubicBezTo>
                <a:cubicBezTo>
                  <a:pt x="408131" y="329621"/>
                  <a:pt x="412744" y="336994"/>
                  <a:pt x="412744" y="345288"/>
                </a:cubicBezTo>
                <a:lnTo>
                  <a:pt x="412744" y="435605"/>
                </a:lnTo>
                <a:cubicBezTo>
                  <a:pt x="412744" y="442977"/>
                  <a:pt x="408131" y="451272"/>
                  <a:pt x="401673" y="455880"/>
                </a:cubicBezTo>
                <a:cubicBezTo>
                  <a:pt x="395215" y="460488"/>
                  <a:pt x="386911" y="462331"/>
                  <a:pt x="379530" y="460488"/>
                </a:cubicBezTo>
                <a:lnTo>
                  <a:pt x="281733" y="435605"/>
                </a:lnTo>
                <a:cubicBezTo>
                  <a:pt x="285424" y="429153"/>
                  <a:pt x="287269" y="421781"/>
                  <a:pt x="287269" y="413486"/>
                </a:cubicBezTo>
                <a:lnTo>
                  <a:pt x="287269" y="369250"/>
                </a:lnTo>
                <a:cubicBezTo>
                  <a:pt x="287269" y="360034"/>
                  <a:pt x="284501" y="351739"/>
                  <a:pt x="279888" y="345288"/>
                </a:cubicBezTo>
                <a:close/>
                <a:moveTo>
                  <a:pt x="88084" y="319483"/>
                </a:moveTo>
                <a:lnTo>
                  <a:pt x="186830" y="345288"/>
                </a:lnTo>
                <a:cubicBezTo>
                  <a:pt x="182215" y="351739"/>
                  <a:pt x="179447" y="360034"/>
                  <a:pt x="179447" y="369250"/>
                </a:cubicBezTo>
                <a:lnTo>
                  <a:pt x="179447" y="413486"/>
                </a:lnTo>
                <a:cubicBezTo>
                  <a:pt x="179447" y="421781"/>
                  <a:pt x="182215" y="429153"/>
                  <a:pt x="184984" y="435605"/>
                </a:cubicBezTo>
                <a:lnTo>
                  <a:pt x="88084" y="460488"/>
                </a:lnTo>
                <a:cubicBezTo>
                  <a:pt x="79779" y="462331"/>
                  <a:pt x="71473" y="460488"/>
                  <a:pt x="65013" y="455880"/>
                </a:cubicBezTo>
                <a:cubicBezTo>
                  <a:pt x="58553" y="451272"/>
                  <a:pt x="54862" y="442977"/>
                  <a:pt x="54862" y="435605"/>
                </a:cubicBezTo>
                <a:lnTo>
                  <a:pt x="54862" y="345288"/>
                </a:lnTo>
                <a:cubicBezTo>
                  <a:pt x="54862" y="336994"/>
                  <a:pt x="58553" y="329621"/>
                  <a:pt x="65013" y="324091"/>
                </a:cubicBezTo>
                <a:cubicBezTo>
                  <a:pt x="71473" y="319483"/>
                  <a:pt x="79779" y="317640"/>
                  <a:pt x="88084" y="319483"/>
                </a:cubicBezTo>
                <a:close/>
                <a:moveTo>
                  <a:pt x="396167" y="203490"/>
                </a:moveTo>
                <a:cubicBezTo>
                  <a:pt x="380487" y="203490"/>
                  <a:pt x="366651" y="217301"/>
                  <a:pt x="366651" y="233875"/>
                </a:cubicBezTo>
                <a:cubicBezTo>
                  <a:pt x="366651" y="249528"/>
                  <a:pt x="380487" y="263340"/>
                  <a:pt x="396167" y="263340"/>
                </a:cubicBezTo>
                <a:cubicBezTo>
                  <a:pt x="412769" y="263340"/>
                  <a:pt x="426605" y="249528"/>
                  <a:pt x="426605" y="233875"/>
                </a:cubicBezTo>
                <a:cubicBezTo>
                  <a:pt x="426605" y="217301"/>
                  <a:pt x="412769" y="203490"/>
                  <a:pt x="396167" y="203490"/>
                </a:cubicBezTo>
                <a:close/>
                <a:moveTo>
                  <a:pt x="69653" y="203490"/>
                </a:moveTo>
                <a:cubicBezTo>
                  <a:pt x="53050" y="203490"/>
                  <a:pt x="40137" y="217301"/>
                  <a:pt x="40137" y="233875"/>
                </a:cubicBezTo>
                <a:cubicBezTo>
                  <a:pt x="40137" y="249528"/>
                  <a:pt x="53050" y="263340"/>
                  <a:pt x="69653" y="263340"/>
                </a:cubicBezTo>
                <a:cubicBezTo>
                  <a:pt x="86255" y="263340"/>
                  <a:pt x="99168" y="249528"/>
                  <a:pt x="99168" y="233875"/>
                </a:cubicBezTo>
                <a:cubicBezTo>
                  <a:pt x="99168" y="217301"/>
                  <a:pt x="86255" y="203490"/>
                  <a:pt x="69653" y="203490"/>
                </a:cubicBezTo>
                <a:close/>
                <a:moveTo>
                  <a:pt x="348666" y="88624"/>
                </a:moveTo>
                <a:cubicBezTo>
                  <a:pt x="341056" y="88624"/>
                  <a:pt x="333447" y="91616"/>
                  <a:pt x="327913" y="97601"/>
                </a:cubicBezTo>
                <a:cubicBezTo>
                  <a:pt x="315922" y="108651"/>
                  <a:pt x="315922" y="127987"/>
                  <a:pt x="327913" y="139036"/>
                </a:cubicBezTo>
                <a:cubicBezTo>
                  <a:pt x="338981" y="151006"/>
                  <a:pt x="358350" y="151006"/>
                  <a:pt x="369419" y="139036"/>
                </a:cubicBezTo>
                <a:cubicBezTo>
                  <a:pt x="381409" y="127066"/>
                  <a:pt x="381409" y="108651"/>
                  <a:pt x="369419" y="97601"/>
                </a:cubicBezTo>
                <a:cubicBezTo>
                  <a:pt x="363885" y="91616"/>
                  <a:pt x="356275" y="88624"/>
                  <a:pt x="348666" y="88624"/>
                </a:cubicBezTo>
                <a:close/>
                <a:moveTo>
                  <a:pt x="117615" y="88624"/>
                </a:moveTo>
                <a:cubicBezTo>
                  <a:pt x="110006" y="88624"/>
                  <a:pt x="102396" y="91616"/>
                  <a:pt x="96401" y="97601"/>
                </a:cubicBezTo>
                <a:cubicBezTo>
                  <a:pt x="85333" y="108651"/>
                  <a:pt x="85333" y="127066"/>
                  <a:pt x="96401" y="139036"/>
                </a:cubicBezTo>
                <a:cubicBezTo>
                  <a:pt x="108392" y="151006"/>
                  <a:pt x="126839" y="151006"/>
                  <a:pt x="138829" y="139036"/>
                </a:cubicBezTo>
                <a:cubicBezTo>
                  <a:pt x="149898" y="127987"/>
                  <a:pt x="149898" y="108651"/>
                  <a:pt x="138829" y="97601"/>
                </a:cubicBezTo>
                <a:cubicBezTo>
                  <a:pt x="132834" y="91616"/>
                  <a:pt x="125225" y="88624"/>
                  <a:pt x="117615" y="88624"/>
                </a:cubicBezTo>
                <a:close/>
                <a:moveTo>
                  <a:pt x="232910" y="40514"/>
                </a:moveTo>
                <a:cubicBezTo>
                  <a:pt x="217230" y="40514"/>
                  <a:pt x="203395" y="54325"/>
                  <a:pt x="203395" y="69978"/>
                </a:cubicBezTo>
                <a:cubicBezTo>
                  <a:pt x="203395" y="86552"/>
                  <a:pt x="217230" y="100364"/>
                  <a:pt x="232910" y="100364"/>
                </a:cubicBezTo>
                <a:cubicBezTo>
                  <a:pt x="249512" y="100364"/>
                  <a:pt x="262425" y="86552"/>
                  <a:pt x="262425" y="69978"/>
                </a:cubicBezTo>
                <a:cubicBezTo>
                  <a:pt x="262425" y="54325"/>
                  <a:pt x="249512" y="40514"/>
                  <a:pt x="232910" y="40514"/>
                </a:cubicBezTo>
                <a:close/>
                <a:moveTo>
                  <a:pt x="233832" y="0"/>
                </a:moveTo>
                <a:cubicBezTo>
                  <a:pt x="295630" y="0"/>
                  <a:pt x="354661" y="23940"/>
                  <a:pt x="398934" y="68137"/>
                </a:cubicBezTo>
                <a:cubicBezTo>
                  <a:pt x="442285" y="112334"/>
                  <a:pt x="467188" y="171263"/>
                  <a:pt x="467188" y="232954"/>
                </a:cubicBezTo>
                <a:cubicBezTo>
                  <a:pt x="467188" y="275310"/>
                  <a:pt x="456120" y="314903"/>
                  <a:pt x="434906" y="349892"/>
                </a:cubicBezTo>
                <a:lnTo>
                  <a:pt x="434906" y="345288"/>
                </a:lnTo>
                <a:cubicBezTo>
                  <a:pt x="434906" y="329635"/>
                  <a:pt x="428449" y="315824"/>
                  <a:pt x="416459" y="305695"/>
                </a:cubicBezTo>
                <a:cubicBezTo>
                  <a:pt x="404468" y="296487"/>
                  <a:pt x="387866" y="293725"/>
                  <a:pt x="373108" y="297408"/>
                </a:cubicBezTo>
                <a:lnTo>
                  <a:pt x="269804" y="323190"/>
                </a:lnTo>
                <a:cubicBezTo>
                  <a:pt x="267959" y="322269"/>
                  <a:pt x="266115" y="321348"/>
                  <a:pt x="264270" y="320427"/>
                </a:cubicBezTo>
                <a:cubicBezTo>
                  <a:pt x="277183" y="315824"/>
                  <a:pt x="289174" y="308457"/>
                  <a:pt x="298397" y="298329"/>
                </a:cubicBezTo>
                <a:cubicBezTo>
                  <a:pt x="315922" y="280834"/>
                  <a:pt x="326068" y="257815"/>
                  <a:pt x="326068" y="232954"/>
                </a:cubicBezTo>
                <a:cubicBezTo>
                  <a:pt x="326068" y="209014"/>
                  <a:pt x="315922" y="185074"/>
                  <a:pt x="298397" y="168501"/>
                </a:cubicBezTo>
                <a:cubicBezTo>
                  <a:pt x="280872" y="151006"/>
                  <a:pt x="257814" y="140878"/>
                  <a:pt x="233832" y="140878"/>
                </a:cubicBezTo>
                <a:cubicBezTo>
                  <a:pt x="208929" y="140878"/>
                  <a:pt x="185869" y="151006"/>
                  <a:pt x="168345" y="168501"/>
                </a:cubicBezTo>
                <a:cubicBezTo>
                  <a:pt x="132373" y="204411"/>
                  <a:pt x="132373" y="262419"/>
                  <a:pt x="168345" y="298329"/>
                </a:cubicBezTo>
                <a:cubicBezTo>
                  <a:pt x="178491" y="308457"/>
                  <a:pt x="190481" y="315824"/>
                  <a:pt x="203395" y="320427"/>
                </a:cubicBezTo>
                <a:cubicBezTo>
                  <a:pt x="200628" y="321348"/>
                  <a:pt x="198783" y="322269"/>
                  <a:pt x="196938" y="323190"/>
                </a:cubicBezTo>
                <a:lnTo>
                  <a:pt x="93634" y="297408"/>
                </a:lnTo>
                <a:cubicBezTo>
                  <a:pt x="78876" y="293725"/>
                  <a:pt x="62274" y="296487"/>
                  <a:pt x="51205" y="305695"/>
                </a:cubicBezTo>
                <a:cubicBezTo>
                  <a:pt x="38292" y="314903"/>
                  <a:pt x="31836" y="329635"/>
                  <a:pt x="31836" y="345288"/>
                </a:cubicBezTo>
                <a:lnTo>
                  <a:pt x="31836" y="349892"/>
                </a:lnTo>
                <a:cubicBezTo>
                  <a:pt x="-20738" y="261498"/>
                  <a:pt x="-7825" y="144561"/>
                  <a:pt x="67808" y="68137"/>
                </a:cubicBezTo>
                <a:cubicBezTo>
                  <a:pt x="112081" y="23940"/>
                  <a:pt x="171112" y="0"/>
                  <a:pt x="233832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23" name="christmas-reindeer_62229"/>
          <p:cNvSpPr>
            <a:spLocks noChangeAspect="1"/>
          </p:cNvSpPr>
          <p:nvPr userDrawn="1"/>
        </p:nvSpPr>
        <p:spPr bwMode="auto">
          <a:xfrm>
            <a:off x="11421865" y="3683725"/>
            <a:ext cx="380627" cy="442525"/>
          </a:xfrm>
          <a:custGeom>
            <a:avLst/>
            <a:gdLst>
              <a:gd name="connsiteX0" fmla="*/ 254293 w 523466"/>
              <a:gd name="connsiteY0" fmla="*/ 488409 h 608593"/>
              <a:gd name="connsiteX1" fmla="*/ 242219 w 523466"/>
              <a:gd name="connsiteY1" fmla="*/ 500576 h 608593"/>
              <a:gd name="connsiteX2" fmla="*/ 254293 w 523466"/>
              <a:gd name="connsiteY2" fmla="*/ 512744 h 608593"/>
              <a:gd name="connsiteX3" fmla="*/ 269153 w 523466"/>
              <a:gd name="connsiteY3" fmla="*/ 512744 h 608593"/>
              <a:gd name="connsiteX4" fmla="*/ 281227 w 523466"/>
              <a:gd name="connsiteY4" fmla="*/ 500576 h 608593"/>
              <a:gd name="connsiteX5" fmla="*/ 269153 w 523466"/>
              <a:gd name="connsiteY5" fmla="*/ 488409 h 608593"/>
              <a:gd name="connsiteX6" fmla="*/ 254293 w 523466"/>
              <a:gd name="connsiteY6" fmla="*/ 464075 h 608593"/>
              <a:gd name="connsiteX7" fmla="*/ 269153 w 523466"/>
              <a:gd name="connsiteY7" fmla="*/ 464075 h 608593"/>
              <a:gd name="connsiteX8" fmla="*/ 305685 w 523466"/>
              <a:gd name="connsiteY8" fmla="*/ 500576 h 608593"/>
              <a:gd name="connsiteX9" fmla="*/ 269153 w 523466"/>
              <a:gd name="connsiteY9" fmla="*/ 537181 h 608593"/>
              <a:gd name="connsiteX10" fmla="*/ 254293 w 523466"/>
              <a:gd name="connsiteY10" fmla="*/ 537181 h 608593"/>
              <a:gd name="connsiteX11" fmla="*/ 217761 w 523466"/>
              <a:gd name="connsiteY11" fmla="*/ 500576 h 608593"/>
              <a:gd name="connsiteX12" fmla="*/ 254293 w 523466"/>
              <a:gd name="connsiteY12" fmla="*/ 464075 h 608593"/>
              <a:gd name="connsiteX13" fmla="*/ 379737 w 523466"/>
              <a:gd name="connsiteY13" fmla="*/ 320371 h 608593"/>
              <a:gd name="connsiteX14" fmla="*/ 389549 w 523466"/>
              <a:gd name="connsiteY14" fmla="*/ 334590 h 608593"/>
              <a:gd name="connsiteX15" fmla="*/ 357635 w 523466"/>
              <a:gd name="connsiteY15" fmla="*/ 383124 h 608593"/>
              <a:gd name="connsiteX16" fmla="*/ 322417 w 523466"/>
              <a:gd name="connsiteY16" fmla="*/ 393016 h 608593"/>
              <a:gd name="connsiteX17" fmla="*/ 310334 w 523466"/>
              <a:gd name="connsiteY17" fmla="*/ 391470 h 608593"/>
              <a:gd name="connsiteX18" fmla="*/ 293293 w 523466"/>
              <a:gd name="connsiteY18" fmla="*/ 378487 h 608593"/>
              <a:gd name="connsiteX19" fmla="*/ 298147 w 523466"/>
              <a:gd name="connsiteY19" fmla="*/ 362000 h 608593"/>
              <a:gd name="connsiteX20" fmla="*/ 314775 w 523466"/>
              <a:gd name="connsiteY20" fmla="*/ 366843 h 608593"/>
              <a:gd name="connsiteX21" fmla="*/ 317150 w 523466"/>
              <a:gd name="connsiteY21" fmla="*/ 368080 h 608593"/>
              <a:gd name="connsiteX22" fmla="*/ 345862 w 523466"/>
              <a:gd name="connsiteY22" fmla="*/ 361794 h 608593"/>
              <a:gd name="connsiteX23" fmla="*/ 365485 w 523466"/>
              <a:gd name="connsiteY23" fmla="*/ 330057 h 608593"/>
              <a:gd name="connsiteX24" fmla="*/ 379737 w 523466"/>
              <a:gd name="connsiteY24" fmla="*/ 320371 h 608593"/>
              <a:gd name="connsiteX25" fmla="*/ 143603 w 523466"/>
              <a:gd name="connsiteY25" fmla="*/ 320371 h 608593"/>
              <a:gd name="connsiteX26" fmla="*/ 157851 w 523466"/>
              <a:gd name="connsiteY26" fmla="*/ 330057 h 608593"/>
              <a:gd name="connsiteX27" fmla="*/ 177570 w 523466"/>
              <a:gd name="connsiteY27" fmla="*/ 361794 h 608593"/>
              <a:gd name="connsiteX28" fmla="*/ 206167 w 523466"/>
              <a:gd name="connsiteY28" fmla="*/ 368080 h 608593"/>
              <a:gd name="connsiteX29" fmla="*/ 208542 w 523466"/>
              <a:gd name="connsiteY29" fmla="*/ 366843 h 608593"/>
              <a:gd name="connsiteX30" fmla="*/ 225163 w 523466"/>
              <a:gd name="connsiteY30" fmla="*/ 362000 h 608593"/>
              <a:gd name="connsiteX31" fmla="*/ 230016 w 523466"/>
              <a:gd name="connsiteY31" fmla="*/ 378487 h 608593"/>
              <a:gd name="connsiteX32" fmla="*/ 213084 w 523466"/>
              <a:gd name="connsiteY32" fmla="*/ 391470 h 608593"/>
              <a:gd name="connsiteX33" fmla="*/ 201005 w 523466"/>
              <a:gd name="connsiteY33" fmla="*/ 393016 h 608593"/>
              <a:gd name="connsiteX34" fmla="*/ 165800 w 523466"/>
              <a:gd name="connsiteY34" fmla="*/ 383124 h 608593"/>
              <a:gd name="connsiteX35" fmla="*/ 133899 w 523466"/>
              <a:gd name="connsiteY35" fmla="*/ 334590 h 608593"/>
              <a:gd name="connsiteX36" fmla="*/ 143603 w 523466"/>
              <a:gd name="connsiteY36" fmla="*/ 320371 h 608593"/>
              <a:gd name="connsiteX37" fmla="*/ 261759 w 523466"/>
              <a:gd name="connsiteY37" fmla="*/ 207136 h 608593"/>
              <a:gd name="connsiteX38" fmla="*/ 209000 w 523466"/>
              <a:gd name="connsiteY38" fmla="*/ 212393 h 608593"/>
              <a:gd name="connsiteX39" fmla="*/ 167701 w 523466"/>
              <a:gd name="connsiteY39" fmla="*/ 225796 h 608593"/>
              <a:gd name="connsiteX40" fmla="*/ 167494 w 523466"/>
              <a:gd name="connsiteY40" fmla="*/ 225899 h 608593"/>
              <a:gd name="connsiteX41" fmla="*/ 143334 w 523466"/>
              <a:gd name="connsiteY41" fmla="*/ 225384 h 608593"/>
              <a:gd name="connsiteX42" fmla="*/ 24497 w 523466"/>
              <a:gd name="connsiteY42" fmla="*/ 218270 h 608593"/>
              <a:gd name="connsiteX43" fmla="*/ 94085 w 523466"/>
              <a:gd name="connsiteY43" fmla="*/ 323738 h 608593"/>
              <a:gd name="connsiteX44" fmla="*/ 94189 w 523466"/>
              <a:gd name="connsiteY44" fmla="*/ 323944 h 608593"/>
              <a:gd name="connsiteX45" fmla="*/ 142095 w 523466"/>
              <a:gd name="connsiteY45" fmla="*/ 423329 h 608593"/>
              <a:gd name="connsiteX46" fmla="*/ 261759 w 523466"/>
              <a:gd name="connsiteY46" fmla="*/ 583334 h 608593"/>
              <a:gd name="connsiteX47" fmla="*/ 381319 w 523466"/>
              <a:gd name="connsiteY47" fmla="*/ 423329 h 608593"/>
              <a:gd name="connsiteX48" fmla="*/ 429226 w 523466"/>
              <a:gd name="connsiteY48" fmla="*/ 323944 h 608593"/>
              <a:gd name="connsiteX49" fmla="*/ 429433 w 523466"/>
              <a:gd name="connsiteY49" fmla="*/ 323738 h 608593"/>
              <a:gd name="connsiteX50" fmla="*/ 499021 w 523466"/>
              <a:gd name="connsiteY50" fmla="*/ 218270 h 608593"/>
              <a:gd name="connsiteX51" fmla="*/ 380080 w 523466"/>
              <a:gd name="connsiteY51" fmla="*/ 225384 h 608593"/>
              <a:gd name="connsiteX52" fmla="*/ 356024 w 523466"/>
              <a:gd name="connsiteY52" fmla="*/ 225899 h 608593"/>
              <a:gd name="connsiteX53" fmla="*/ 355817 w 523466"/>
              <a:gd name="connsiteY53" fmla="*/ 225796 h 608593"/>
              <a:gd name="connsiteX54" fmla="*/ 314518 w 523466"/>
              <a:gd name="connsiteY54" fmla="*/ 212393 h 608593"/>
              <a:gd name="connsiteX55" fmla="*/ 261759 w 523466"/>
              <a:gd name="connsiteY55" fmla="*/ 207136 h 608593"/>
              <a:gd name="connsiteX56" fmla="*/ 43598 w 523466"/>
              <a:gd name="connsiteY56" fmla="*/ 118 h 608593"/>
              <a:gd name="connsiteX57" fmla="*/ 56813 w 523466"/>
              <a:gd name="connsiteY57" fmla="*/ 11149 h 608593"/>
              <a:gd name="connsiteX58" fmla="*/ 92124 w 523466"/>
              <a:gd name="connsiteY58" fmla="*/ 93523 h 608593"/>
              <a:gd name="connsiteX59" fmla="*/ 126195 w 523466"/>
              <a:gd name="connsiteY59" fmla="*/ 10531 h 608593"/>
              <a:gd name="connsiteX60" fmla="*/ 140030 w 523466"/>
              <a:gd name="connsiteY60" fmla="*/ 118 h 608593"/>
              <a:gd name="connsiteX61" fmla="*/ 150458 w 523466"/>
              <a:gd name="connsiteY61" fmla="*/ 13933 h 608593"/>
              <a:gd name="connsiteX62" fmla="*/ 110708 w 523466"/>
              <a:gd name="connsiteY62" fmla="*/ 109400 h 608593"/>
              <a:gd name="connsiteX63" fmla="*/ 129706 w 523466"/>
              <a:gd name="connsiteY63" fmla="*/ 123524 h 608593"/>
              <a:gd name="connsiteX64" fmla="*/ 132390 w 523466"/>
              <a:gd name="connsiteY64" fmla="*/ 125483 h 608593"/>
              <a:gd name="connsiteX65" fmla="*/ 157789 w 523466"/>
              <a:gd name="connsiteY65" fmla="*/ 174763 h 608593"/>
              <a:gd name="connsiteX66" fmla="*/ 167701 w 523466"/>
              <a:gd name="connsiteY66" fmla="*/ 199300 h 608593"/>
              <a:gd name="connsiteX67" fmla="*/ 168217 w 523466"/>
              <a:gd name="connsiteY67" fmla="*/ 199919 h 608593"/>
              <a:gd name="connsiteX68" fmla="*/ 201979 w 523466"/>
              <a:gd name="connsiteY68" fmla="*/ 189094 h 608593"/>
              <a:gd name="connsiteX69" fmla="*/ 203011 w 523466"/>
              <a:gd name="connsiteY69" fmla="*/ 188784 h 608593"/>
              <a:gd name="connsiteX70" fmla="*/ 261759 w 523466"/>
              <a:gd name="connsiteY70" fmla="*/ 182702 h 608593"/>
              <a:gd name="connsiteX71" fmla="*/ 320507 w 523466"/>
              <a:gd name="connsiteY71" fmla="*/ 188784 h 608593"/>
              <a:gd name="connsiteX72" fmla="*/ 321539 w 523466"/>
              <a:gd name="connsiteY72" fmla="*/ 189094 h 608593"/>
              <a:gd name="connsiteX73" fmla="*/ 355198 w 523466"/>
              <a:gd name="connsiteY73" fmla="*/ 199919 h 608593"/>
              <a:gd name="connsiteX74" fmla="*/ 355714 w 523466"/>
              <a:gd name="connsiteY74" fmla="*/ 199300 h 608593"/>
              <a:gd name="connsiteX75" fmla="*/ 365626 w 523466"/>
              <a:gd name="connsiteY75" fmla="*/ 174763 h 608593"/>
              <a:gd name="connsiteX76" fmla="*/ 391025 w 523466"/>
              <a:gd name="connsiteY76" fmla="*/ 125483 h 608593"/>
              <a:gd name="connsiteX77" fmla="*/ 393812 w 523466"/>
              <a:gd name="connsiteY77" fmla="*/ 123524 h 608593"/>
              <a:gd name="connsiteX78" fmla="*/ 412706 w 523466"/>
              <a:gd name="connsiteY78" fmla="*/ 109400 h 608593"/>
              <a:gd name="connsiteX79" fmla="*/ 373060 w 523466"/>
              <a:gd name="connsiteY79" fmla="*/ 13933 h 608593"/>
              <a:gd name="connsiteX80" fmla="*/ 383488 w 523466"/>
              <a:gd name="connsiteY80" fmla="*/ 118 h 608593"/>
              <a:gd name="connsiteX81" fmla="*/ 397219 w 523466"/>
              <a:gd name="connsiteY81" fmla="*/ 10531 h 608593"/>
              <a:gd name="connsiteX82" fmla="*/ 431291 w 523466"/>
              <a:gd name="connsiteY82" fmla="*/ 93523 h 608593"/>
              <a:gd name="connsiteX83" fmla="*/ 466602 w 523466"/>
              <a:gd name="connsiteY83" fmla="*/ 11149 h 608593"/>
              <a:gd name="connsiteX84" fmla="*/ 479920 w 523466"/>
              <a:gd name="connsiteY84" fmla="*/ 118 h 608593"/>
              <a:gd name="connsiteX85" fmla="*/ 490968 w 523466"/>
              <a:gd name="connsiteY85" fmla="*/ 13314 h 608593"/>
              <a:gd name="connsiteX86" fmla="*/ 408267 w 523466"/>
              <a:gd name="connsiteY86" fmla="*/ 143216 h 608593"/>
              <a:gd name="connsiteX87" fmla="*/ 405582 w 523466"/>
              <a:gd name="connsiteY87" fmla="*/ 145175 h 608593"/>
              <a:gd name="connsiteX88" fmla="*/ 388650 w 523466"/>
              <a:gd name="connsiteY88" fmla="*/ 182908 h 608593"/>
              <a:gd name="connsiteX89" fmla="*/ 383591 w 523466"/>
              <a:gd name="connsiteY89" fmla="*/ 197135 h 608593"/>
              <a:gd name="connsiteX90" fmla="*/ 513786 w 523466"/>
              <a:gd name="connsiteY90" fmla="*/ 197135 h 608593"/>
              <a:gd name="connsiteX91" fmla="*/ 522252 w 523466"/>
              <a:gd name="connsiteY91" fmla="*/ 205486 h 608593"/>
              <a:gd name="connsiteX92" fmla="*/ 518019 w 523466"/>
              <a:gd name="connsiteY92" fmla="*/ 246209 h 608593"/>
              <a:gd name="connsiteX93" fmla="*/ 445642 w 523466"/>
              <a:gd name="connsiteY93" fmla="*/ 341986 h 608593"/>
              <a:gd name="connsiteX94" fmla="*/ 404756 w 523466"/>
              <a:gd name="connsiteY94" fmla="*/ 430133 h 608593"/>
              <a:gd name="connsiteX95" fmla="*/ 265992 w 523466"/>
              <a:gd name="connsiteY95" fmla="*/ 607871 h 608593"/>
              <a:gd name="connsiteX96" fmla="*/ 261759 w 523466"/>
              <a:gd name="connsiteY96" fmla="*/ 608593 h 608593"/>
              <a:gd name="connsiteX97" fmla="*/ 257526 w 523466"/>
              <a:gd name="connsiteY97" fmla="*/ 607871 h 608593"/>
              <a:gd name="connsiteX98" fmla="*/ 118658 w 523466"/>
              <a:gd name="connsiteY98" fmla="*/ 430133 h 608593"/>
              <a:gd name="connsiteX99" fmla="*/ 77772 w 523466"/>
              <a:gd name="connsiteY99" fmla="*/ 341986 h 608593"/>
              <a:gd name="connsiteX100" fmla="*/ 5396 w 523466"/>
              <a:gd name="connsiteY100" fmla="*/ 246209 h 608593"/>
              <a:gd name="connsiteX101" fmla="*/ 1266 w 523466"/>
              <a:gd name="connsiteY101" fmla="*/ 205486 h 608593"/>
              <a:gd name="connsiteX102" fmla="*/ 9629 w 523466"/>
              <a:gd name="connsiteY102" fmla="*/ 197135 h 608593"/>
              <a:gd name="connsiteX103" fmla="*/ 139927 w 523466"/>
              <a:gd name="connsiteY103" fmla="*/ 197135 h 608593"/>
              <a:gd name="connsiteX104" fmla="*/ 134765 w 523466"/>
              <a:gd name="connsiteY104" fmla="*/ 182908 h 608593"/>
              <a:gd name="connsiteX105" fmla="*/ 117936 w 523466"/>
              <a:gd name="connsiteY105" fmla="*/ 145175 h 608593"/>
              <a:gd name="connsiteX106" fmla="*/ 115251 w 523466"/>
              <a:gd name="connsiteY106" fmla="*/ 143216 h 608593"/>
              <a:gd name="connsiteX107" fmla="*/ 32447 w 523466"/>
              <a:gd name="connsiteY107" fmla="*/ 13314 h 608593"/>
              <a:gd name="connsiteX108" fmla="*/ 43598 w 523466"/>
              <a:gd name="connsiteY108" fmla="*/ 118 h 60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523466" h="608593">
                <a:moveTo>
                  <a:pt x="254293" y="488409"/>
                </a:moveTo>
                <a:cubicBezTo>
                  <a:pt x="247585" y="488409"/>
                  <a:pt x="242219" y="493874"/>
                  <a:pt x="242219" y="500576"/>
                </a:cubicBezTo>
                <a:cubicBezTo>
                  <a:pt x="242219" y="507279"/>
                  <a:pt x="247585" y="512744"/>
                  <a:pt x="254293" y="512744"/>
                </a:cubicBezTo>
                <a:lnTo>
                  <a:pt x="269153" y="512744"/>
                </a:lnTo>
                <a:cubicBezTo>
                  <a:pt x="275758" y="512744"/>
                  <a:pt x="281227" y="507279"/>
                  <a:pt x="281227" y="500576"/>
                </a:cubicBezTo>
                <a:cubicBezTo>
                  <a:pt x="281227" y="493874"/>
                  <a:pt x="275758" y="488409"/>
                  <a:pt x="269153" y="488409"/>
                </a:cubicBezTo>
                <a:close/>
                <a:moveTo>
                  <a:pt x="254293" y="464075"/>
                </a:moveTo>
                <a:lnTo>
                  <a:pt x="269153" y="464075"/>
                </a:lnTo>
                <a:cubicBezTo>
                  <a:pt x="289277" y="464075"/>
                  <a:pt x="305685" y="480470"/>
                  <a:pt x="305685" y="500576"/>
                </a:cubicBezTo>
                <a:cubicBezTo>
                  <a:pt x="305685" y="520683"/>
                  <a:pt x="289277" y="537181"/>
                  <a:pt x="269153" y="537181"/>
                </a:cubicBezTo>
                <a:lnTo>
                  <a:pt x="254293" y="537181"/>
                </a:lnTo>
                <a:cubicBezTo>
                  <a:pt x="234169" y="537181"/>
                  <a:pt x="217761" y="520683"/>
                  <a:pt x="217761" y="500576"/>
                </a:cubicBezTo>
                <a:cubicBezTo>
                  <a:pt x="217761" y="480470"/>
                  <a:pt x="234169" y="464075"/>
                  <a:pt x="254293" y="464075"/>
                </a:cubicBezTo>
                <a:close/>
                <a:moveTo>
                  <a:pt x="379737" y="320371"/>
                </a:moveTo>
                <a:cubicBezTo>
                  <a:pt x="386347" y="321607"/>
                  <a:pt x="390788" y="327996"/>
                  <a:pt x="389549" y="334590"/>
                </a:cubicBezTo>
                <a:cubicBezTo>
                  <a:pt x="389239" y="336033"/>
                  <a:pt x="382629" y="369419"/>
                  <a:pt x="357635" y="383124"/>
                </a:cubicBezTo>
                <a:cubicBezTo>
                  <a:pt x="345758" y="389616"/>
                  <a:pt x="333365" y="393016"/>
                  <a:pt x="322417" y="393016"/>
                </a:cubicBezTo>
                <a:cubicBezTo>
                  <a:pt x="318080" y="393016"/>
                  <a:pt x="314052" y="392501"/>
                  <a:pt x="310334" y="391470"/>
                </a:cubicBezTo>
                <a:cubicBezTo>
                  <a:pt x="302588" y="389203"/>
                  <a:pt x="296804" y="384773"/>
                  <a:pt x="293293" y="378487"/>
                </a:cubicBezTo>
                <a:cubicBezTo>
                  <a:pt x="290091" y="372613"/>
                  <a:pt x="292260" y="365194"/>
                  <a:pt x="298147" y="362000"/>
                </a:cubicBezTo>
                <a:cubicBezTo>
                  <a:pt x="304137" y="358703"/>
                  <a:pt x="311573" y="360866"/>
                  <a:pt x="314775" y="366843"/>
                </a:cubicBezTo>
                <a:cubicBezTo>
                  <a:pt x="314878" y="367049"/>
                  <a:pt x="315704" y="367564"/>
                  <a:pt x="317150" y="368080"/>
                </a:cubicBezTo>
                <a:cubicBezTo>
                  <a:pt x="322727" y="369625"/>
                  <a:pt x="333778" y="368389"/>
                  <a:pt x="345862" y="361794"/>
                </a:cubicBezTo>
                <a:cubicBezTo>
                  <a:pt x="360631" y="353653"/>
                  <a:pt x="365485" y="330263"/>
                  <a:pt x="365485" y="330057"/>
                </a:cubicBezTo>
                <a:cubicBezTo>
                  <a:pt x="366724" y="323462"/>
                  <a:pt x="373127" y="319134"/>
                  <a:pt x="379737" y="320371"/>
                </a:cubicBezTo>
                <a:close/>
                <a:moveTo>
                  <a:pt x="143603" y="320371"/>
                </a:moveTo>
                <a:cubicBezTo>
                  <a:pt x="150211" y="319134"/>
                  <a:pt x="156612" y="323462"/>
                  <a:pt x="157851" y="330057"/>
                </a:cubicBezTo>
                <a:cubicBezTo>
                  <a:pt x="159193" y="336548"/>
                  <a:pt x="165181" y="354993"/>
                  <a:pt x="177570" y="361794"/>
                </a:cubicBezTo>
                <a:cubicBezTo>
                  <a:pt x="189545" y="368389"/>
                  <a:pt x="200592" y="369625"/>
                  <a:pt x="206167" y="368080"/>
                </a:cubicBezTo>
                <a:cubicBezTo>
                  <a:pt x="207716" y="367564"/>
                  <a:pt x="208438" y="367049"/>
                  <a:pt x="208542" y="366843"/>
                </a:cubicBezTo>
                <a:cubicBezTo>
                  <a:pt x="211845" y="360866"/>
                  <a:pt x="219279" y="358703"/>
                  <a:pt x="225163" y="362000"/>
                </a:cubicBezTo>
                <a:cubicBezTo>
                  <a:pt x="231048" y="365194"/>
                  <a:pt x="233216" y="372613"/>
                  <a:pt x="230016" y="378487"/>
                </a:cubicBezTo>
                <a:cubicBezTo>
                  <a:pt x="226609" y="384773"/>
                  <a:pt x="220724" y="389203"/>
                  <a:pt x="213084" y="391470"/>
                </a:cubicBezTo>
                <a:cubicBezTo>
                  <a:pt x="209368" y="392501"/>
                  <a:pt x="205238" y="393016"/>
                  <a:pt x="201005" y="393016"/>
                </a:cubicBezTo>
                <a:cubicBezTo>
                  <a:pt x="190062" y="393016"/>
                  <a:pt x="177570" y="389616"/>
                  <a:pt x="165800" y="383124"/>
                </a:cubicBezTo>
                <a:cubicBezTo>
                  <a:pt x="140713" y="369419"/>
                  <a:pt x="134105" y="336033"/>
                  <a:pt x="133899" y="334590"/>
                </a:cubicBezTo>
                <a:cubicBezTo>
                  <a:pt x="132660" y="327996"/>
                  <a:pt x="136996" y="321607"/>
                  <a:pt x="143603" y="320371"/>
                </a:cubicBezTo>
                <a:close/>
                <a:moveTo>
                  <a:pt x="261759" y="207136"/>
                </a:moveTo>
                <a:cubicBezTo>
                  <a:pt x="242142" y="207136"/>
                  <a:pt x="224796" y="208785"/>
                  <a:pt x="209000" y="212393"/>
                </a:cubicBezTo>
                <a:lnTo>
                  <a:pt x="167701" y="225796"/>
                </a:lnTo>
                <a:cubicBezTo>
                  <a:pt x="167597" y="225796"/>
                  <a:pt x="167494" y="225796"/>
                  <a:pt x="167494" y="225899"/>
                </a:cubicBezTo>
                <a:cubicBezTo>
                  <a:pt x="160990" y="227858"/>
                  <a:pt x="152420" y="229507"/>
                  <a:pt x="143334" y="225384"/>
                </a:cubicBezTo>
                <a:cubicBezTo>
                  <a:pt x="101519" y="206208"/>
                  <a:pt x="86755" y="201362"/>
                  <a:pt x="24497" y="218270"/>
                </a:cubicBezTo>
                <a:cubicBezTo>
                  <a:pt x="25013" y="232600"/>
                  <a:pt x="33273" y="270127"/>
                  <a:pt x="94085" y="323738"/>
                </a:cubicBezTo>
                <a:cubicBezTo>
                  <a:pt x="94085" y="323841"/>
                  <a:pt x="94189" y="323841"/>
                  <a:pt x="94189" y="323944"/>
                </a:cubicBezTo>
                <a:cubicBezTo>
                  <a:pt x="120310" y="347759"/>
                  <a:pt x="130945" y="384564"/>
                  <a:pt x="142095" y="423329"/>
                </a:cubicBezTo>
                <a:cubicBezTo>
                  <a:pt x="160164" y="486011"/>
                  <a:pt x="178851" y="550756"/>
                  <a:pt x="261759" y="583334"/>
                </a:cubicBezTo>
                <a:cubicBezTo>
                  <a:pt x="344563" y="550756"/>
                  <a:pt x="363251" y="486011"/>
                  <a:pt x="381319" y="423329"/>
                </a:cubicBezTo>
                <a:cubicBezTo>
                  <a:pt x="392573" y="384564"/>
                  <a:pt x="403104" y="347759"/>
                  <a:pt x="429226" y="323944"/>
                </a:cubicBezTo>
                <a:cubicBezTo>
                  <a:pt x="429329" y="323841"/>
                  <a:pt x="429329" y="323841"/>
                  <a:pt x="429433" y="323738"/>
                </a:cubicBezTo>
                <a:cubicBezTo>
                  <a:pt x="490245" y="270127"/>
                  <a:pt x="498402" y="232600"/>
                  <a:pt x="499021" y="218270"/>
                </a:cubicBezTo>
                <a:cubicBezTo>
                  <a:pt x="436660" y="201362"/>
                  <a:pt x="421896" y="206208"/>
                  <a:pt x="380080" y="225384"/>
                </a:cubicBezTo>
                <a:cubicBezTo>
                  <a:pt x="371098" y="229507"/>
                  <a:pt x="362425" y="227858"/>
                  <a:pt x="356024" y="225899"/>
                </a:cubicBezTo>
                <a:cubicBezTo>
                  <a:pt x="355920" y="225796"/>
                  <a:pt x="355817" y="225796"/>
                  <a:pt x="355817" y="225796"/>
                </a:cubicBezTo>
                <a:lnTo>
                  <a:pt x="314518" y="212393"/>
                </a:lnTo>
                <a:cubicBezTo>
                  <a:pt x="298618" y="208785"/>
                  <a:pt x="281376" y="207136"/>
                  <a:pt x="261759" y="207136"/>
                </a:cubicBezTo>
                <a:close/>
                <a:moveTo>
                  <a:pt x="43598" y="118"/>
                </a:moveTo>
                <a:cubicBezTo>
                  <a:pt x="50309" y="-501"/>
                  <a:pt x="56194" y="4448"/>
                  <a:pt x="56813" y="11149"/>
                </a:cubicBezTo>
                <a:cubicBezTo>
                  <a:pt x="60530" y="52388"/>
                  <a:pt x="72610" y="74554"/>
                  <a:pt x="92124" y="93523"/>
                </a:cubicBezTo>
                <a:cubicBezTo>
                  <a:pt x="113393" y="71770"/>
                  <a:pt x="123821" y="27438"/>
                  <a:pt x="126195" y="10531"/>
                </a:cubicBezTo>
                <a:cubicBezTo>
                  <a:pt x="127125" y="3829"/>
                  <a:pt x="133319" y="-810"/>
                  <a:pt x="140030" y="118"/>
                </a:cubicBezTo>
                <a:cubicBezTo>
                  <a:pt x="146638" y="1046"/>
                  <a:pt x="151388" y="7232"/>
                  <a:pt x="150458" y="13933"/>
                </a:cubicBezTo>
                <a:cubicBezTo>
                  <a:pt x="150045" y="16716"/>
                  <a:pt x="141269" y="76822"/>
                  <a:pt x="110708" y="109400"/>
                </a:cubicBezTo>
                <a:cubicBezTo>
                  <a:pt x="116593" y="113936"/>
                  <a:pt x="122891" y="118576"/>
                  <a:pt x="129706" y="123524"/>
                </a:cubicBezTo>
                <a:lnTo>
                  <a:pt x="132390" y="125483"/>
                </a:lnTo>
                <a:cubicBezTo>
                  <a:pt x="142612" y="133009"/>
                  <a:pt x="149116" y="149917"/>
                  <a:pt x="157789" y="174763"/>
                </a:cubicBezTo>
                <a:cubicBezTo>
                  <a:pt x="160886" y="183423"/>
                  <a:pt x="165429" y="196517"/>
                  <a:pt x="167701" y="199300"/>
                </a:cubicBezTo>
                <a:cubicBezTo>
                  <a:pt x="167907" y="199506"/>
                  <a:pt x="168114" y="199713"/>
                  <a:pt x="168217" y="199919"/>
                </a:cubicBezTo>
                <a:lnTo>
                  <a:pt x="201979" y="189094"/>
                </a:lnTo>
                <a:cubicBezTo>
                  <a:pt x="202289" y="188887"/>
                  <a:pt x="202598" y="188887"/>
                  <a:pt x="203011" y="188784"/>
                </a:cubicBezTo>
                <a:cubicBezTo>
                  <a:pt x="220770" y="184661"/>
                  <a:pt x="240077" y="182702"/>
                  <a:pt x="261759" y="182702"/>
                </a:cubicBezTo>
                <a:cubicBezTo>
                  <a:pt x="283441" y="182702"/>
                  <a:pt x="302645" y="184661"/>
                  <a:pt x="320507" y="188784"/>
                </a:cubicBezTo>
                <a:cubicBezTo>
                  <a:pt x="320816" y="188887"/>
                  <a:pt x="321126" y="188887"/>
                  <a:pt x="321539" y="189094"/>
                </a:cubicBezTo>
                <a:lnTo>
                  <a:pt x="355198" y="199919"/>
                </a:lnTo>
                <a:cubicBezTo>
                  <a:pt x="355404" y="199713"/>
                  <a:pt x="355508" y="199506"/>
                  <a:pt x="355714" y="199300"/>
                </a:cubicBezTo>
                <a:cubicBezTo>
                  <a:pt x="357985" y="196517"/>
                  <a:pt x="362632" y="183423"/>
                  <a:pt x="365626" y="174763"/>
                </a:cubicBezTo>
                <a:cubicBezTo>
                  <a:pt x="374402" y="149917"/>
                  <a:pt x="380906" y="133009"/>
                  <a:pt x="391025" y="125483"/>
                </a:cubicBezTo>
                <a:lnTo>
                  <a:pt x="393812" y="123524"/>
                </a:lnTo>
                <a:cubicBezTo>
                  <a:pt x="400523" y="118576"/>
                  <a:pt x="406821" y="113936"/>
                  <a:pt x="412706" y="109400"/>
                </a:cubicBezTo>
                <a:cubicBezTo>
                  <a:pt x="382145" y="76822"/>
                  <a:pt x="373473" y="16716"/>
                  <a:pt x="373060" y="13933"/>
                </a:cubicBezTo>
                <a:cubicBezTo>
                  <a:pt x="372130" y="7232"/>
                  <a:pt x="376776" y="1046"/>
                  <a:pt x="383488" y="118"/>
                </a:cubicBezTo>
                <a:cubicBezTo>
                  <a:pt x="390199" y="-810"/>
                  <a:pt x="396290" y="3829"/>
                  <a:pt x="397219" y="10531"/>
                </a:cubicBezTo>
                <a:cubicBezTo>
                  <a:pt x="399594" y="27438"/>
                  <a:pt x="410125" y="71873"/>
                  <a:pt x="431291" y="93523"/>
                </a:cubicBezTo>
                <a:cubicBezTo>
                  <a:pt x="450805" y="74554"/>
                  <a:pt x="462885" y="52285"/>
                  <a:pt x="466602" y="11149"/>
                </a:cubicBezTo>
                <a:cubicBezTo>
                  <a:pt x="467221" y="4448"/>
                  <a:pt x="473209" y="-501"/>
                  <a:pt x="479920" y="118"/>
                </a:cubicBezTo>
                <a:cubicBezTo>
                  <a:pt x="486632" y="633"/>
                  <a:pt x="491587" y="6613"/>
                  <a:pt x="490968" y="13314"/>
                </a:cubicBezTo>
                <a:cubicBezTo>
                  <a:pt x="484257" y="87544"/>
                  <a:pt x="452353" y="110843"/>
                  <a:pt x="408267" y="143216"/>
                </a:cubicBezTo>
                <a:lnTo>
                  <a:pt x="405582" y="145175"/>
                </a:lnTo>
                <a:cubicBezTo>
                  <a:pt x="400627" y="148783"/>
                  <a:pt x="392883" y="170949"/>
                  <a:pt x="388650" y="182908"/>
                </a:cubicBezTo>
                <a:cubicBezTo>
                  <a:pt x="386791" y="188269"/>
                  <a:pt x="385140" y="193011"/>
                  <a:pt x="383591" y="197135"/>
                </a:cubicBezTo>
                <a:cubicBezTo>
                  <a:pt x="422205" y="180227"/>
                  <a:pt x="444507" y="177444"/>
                  <a:pt x="513786" y="197135"/>
                </a:cubicBezTo>
                <a:cubicBezTo>
                  <a:pt x="517915" y="198269"/>
                  <a:pt x="521013" y="201362"/>
                  <a:pt x="522252" y="205486"/>
                </a:cubicBezTo>
                <a:cubicBezTo>
                  <a:pt x="522665" y="207032"/>
                  <a:pt x="526485" y="221775"/>
                  <a:pt x="518019" y="246209"/>
                </a:cubicBezTo>
                <a:cubicBezTo>
                  <a:pt x="507591" y="276622"/>
                  <a:pt x="483224" y="308892"/>
                  <a:pt x="445642" y="341986"/>
                </a:cubicBezTo>
                <a:cubicBezTo>
                  <a:pt x="424683" y="361265"/>
                  <a:pt x="415494" y="393225"/>
                  <a:pt x="404756" y="430133"/>
                </a:cubicBezTo>
                <a:cubicBezTo>
                  <a:pt x="386585" y="493125"/>
                  <a:pt x="363974" y="571581"/>
                  <a:pt x="265992" y="607871"/>
                </a:cubicBezTo>
                <a:cubicBezTo>
                  <a:pt x="264650" y="608387"/>
                  <a:pt x="263204" y="608593"/>
                  <a:pt x="261759" y="608593"/>
                </a:cubicBezTo>
                <a:cubicBezTo>
                  <a:pt x="260314" y="608593"/>
                  <a:pt x="258868" y="608387"/>
                  <a:pt x="257526" y="607871"/>
                </a:cubicBezTo>
                <a:cubicBezTo>
                  <a:pt x="159441" y="571581"/>
                  <a:pt x="136830" y="493125"/>
                  <a:pt x="118658" y="430133"/>
                </a:cubicBezTo>
                <a:cubicBezTo>
                  <a:pt x="108024" y="393121"/>
                  <a:pt x="98732" y="361265"/>
                  <a:pt x="77772" y="341986"/>
                </a:cubicBezTo>
                <a:cubicBezTo>
                  <a:pt x="40294" y="308892"/>
                  <a:pt x="15927" y="276622"/>
                  <a:pt x="5396" y="246209"/>
                </a:cubicBezTo>
                <a:cubicBezTo>
                  <a:pt x="-2967" y="221775"/>
                  <a:pt x="750" y="207032"/>
                  <a:pt x="1266" y="205486"/>
                </a:cubicBezTo>
                <a:cubicBezTo>
                  <a:pt x="2402" y="201362"/>
                  <a:pt x="5603" y="198269"/>
                  <a:pt x="9629" y="197135"/>
                </a:cubicBezTo>
                <a:cubicBezTo>
                  <a:pt x="79011" y="177444"/>
                  <a:pt x="101209" y="180227"/>
                  <a:pt x="139927" y="197135"/>
                </a:cubicBezTo>
                <a:cubicBezTo>
                  <a:pt x="138379" y="193011"/>
                  <a:pt x="136623" y="188269"/>
                  <a:pt x="134765" y="182908"/>
                </a:cubicBezTo>
                <a:cubicBezTo>
                  <a:pt x="130635" y="170949"/>
                  <a:pt x="122788" y="148783"/>
                  <a:pt x="117936" y="145175"/>
                </a:cubicBezTo>
                <a:lnTo>
                  <a:pt x="115251" y="143216"/>
                </a:lnTo>
                <a:cubicBezTo>
                  <a:pt x="71165" y="110843"/>
                  <a:pt x="39261" y="87544"/>
                  <a:pt x="32447" y="13314"/>
                </a:cubicBezTo>
                <a:cubicBezTo>
                  <a:pt x="31827" y="6613"/>
                  <a:pt x="36783" y="633"/>
                  <a:pt x="43598" y="118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24" name="christmas-star_63477"/>
          <p:cNvSpPr>
            <a:spLocks noChangeAspect="1"/>
          </p:cNvSpPr>
          <p:nvPr userDrawn="1"/>
        </p:nvSpPr>
        <p:spPr bwMode="auto">
          <a:xfrm>
            <a:off x="11838705" y="4289700"/>
            <a:ext cx="331058" cy="361992"/>
          </a:xfrm>
          <a:custGeom>
            <a:avLst/>
            <a:gdLst>
              <a:gd name="connsiteX0" fmla="*/ 181061 w 554156"/>
              <a:gd name="connsiteY0" fmla="*/ 474061 h 605936"/>
              <a:gd name="connsiteX1" fmla="*/ 212760 w 554156"/>
              <a:gd name="connsiteY1" fmla="*/ 483987 h 605936"/>
              <a:gd name="connsiteX2" fmla="*/ 221675 w 554156"/>
              <a:gd name="connsiteY2" fmla="*/ 542547 h 605936"/>
              <a:gd name="connsiteX3" fmla="*/ 285246 w 554156"/>
              <a:gd name="connsiteY3" fmla="*/ 225128 h 605936"/>
              <a:gd name="connsiteX4" fmla="*/ 275312 w 554156"/>
              <a:gd name="connsiteY4" fmla="*/ 325289 h 605936"/>
              <a:gd name="connsiteX5" fmla="*/ 275312 w 554156"/>
              <a:gd name="connsiteY5" fmla="*/ 326280 h 605936"/>
              <a:gd name="connsiteX6" fmla="*/ 258423 w 554156"/>
              <a:gd name="connsiteY6" fmla="*/ 351073 h 605936"/>
              <a:gd name="connsiteX7" fmla="*/ 256436 w 554156"/>
              <a:gd name="connsiteY7" fmla="*/ 352064 h 605936"/>
              <a:gd name="connsiteX8" fmla="*/ 169011 w 554156"/>
              <a:gd name="connsiteY8" fmla="*/ 399665 h 605936"/>
              <a:gd name="connsiteX9" fmla="*/ 252462 w 554156"/>
              <a:gd name="connsiteY9" fmla="*/ 425449 h 605936"/>
              <a:gd name="connsiteX10" fmla="*/ 254449 w 554156"/>
              <a:gd name="connsiteY10" fmla="*/ 425449 h 605936"/>
              <a:gd name="connsiteX11" fmla="*/ 276305 w 554156"/>
              <a:gd name="connsiteY11" fmla="*/ 452225 h 605936"/>
              <a:gd name="connsiteX12" fmla="*/ 277298 w 554156"/>
              <a:gd name="connsiteY12" fmla="*/ 454208 h 605936"/>
              <a:gd name="connsiteX13" fmla="*/ 289220 w 554156"/>
              <a:gd name="connsiteY13" fmla="*/ 540485 h 605936"/>
              <a:gd name="connsiteX14" fmla="*/ 356775 w 554156"/>
              <a:gd name="connsiteY14" fmla="*/ 462141 h 605936"/>
              <a:gd name="connsiteX15" fmla="*/ 357769 w 554156"/>
              <a:gd name="connsiteY15" fmla="*/ 460158 h 605936"/>
              <a:gd name="connsiteX16" fmla="*/ 384592 w 554156"/>
              <a:gd name="connsiteY16" fmla="*/ 449250 h 605936"/>
              <a:gd name="connsiteX17" fmla="*/ 385585 w 554156"/>
              <a:gd name="connsiteY17" fmla="*/ 449250 h 605936"/>
              <a:gd name="connsiteX18" fmla="*/ 489898 w 554156"/>
              <a:gd name="connsiteY18" fmla="*/ 457183 h 605936"/>
              <a:gd name="connsiteX19" fmla="*/ 439232 w 554156"/>
              <a:gd name="connsiteY19" fmla="*/ 382807 h 605936"/>
              <a:gd name="connsiteX20" fmla="*/ 438239 w 554156"/>
              <a:gd name="connsiteY20" fmla="*/ 380823 h 605936"/>
              <a:gd name="connsiteX21" fmla="*/ 437245 w 554156"/>
              <a:gd name="connsiteY21" fmla="*/ 348098 h 605936"/>
              <a:gd name="connsiteX22" fmla="*/ 438239 w 554156"/>
              <a:gd name="connsiteY22" fmla="*/ 346114 h 605936"/>
              <a:gd name="connsiteX23" fmla="*/ 481951 w 554156"/>
              <a:gd name="connsiteY23" fmla="*/ 266779 h 605936"/>
              <a:gd name="connsiteX24" fmla="*/ 390553 w 554156"/>
              <a:gd name="connsiteY24" fmla="*/ 295538 h 605936"/>
              <a:gd name="connsiteX25" fmla="*/ 388566 w 554156"/>
              <a:gd name="connsiteY25" fmla="*/ 296530 h 605936"/>
              <a:gd name="connsiteX26" fmla="*/ 357769 w 554156"/>
              <a:gd name="connsiteY26" fmla="*/ 289588 h 605936"/>
              <a:gd name="connsiteX27" fmla="*/ 356775 w 554156"/>
              <a:gd name="connsiteY27" fmla="*/ 288596 h 605936"/>
              <a:gd name="connsiteX28" fmla="*/ 280279 w 554156"/>
              <a:gd name="connsiteY28" fmla="*/ 163644 h 605936"/>
              <a:gd name="connsiteX29" fmla="*/ 287233 w 554156"/>
              <a:gd name="connsiteY29" fmla="*/ 164636 h 605936"/>
              <a:gd name="connsiteX30" fmla="*/ 303128 w 554156"/>
              <a:gd name="connsiteY30" fmla="*/ 172569 h 605936"/>
              <a:gd name="connsiteX31" fmla="*/ 386579 w 554156"/>
              <a:gd name="connsiteY31" fmla="*/ 245954 h 605936"/>
              <a:gd name="connsiteX32" fmla="*/ 505794 w 554156"/>
              <a:gd name="connsiteY32" fmla="*/ 209261 h 605936"/>
              <a:gd name="connsiteX33" fmla="*/ 517715 w 554156"/>
              <a:gd name="connsiteY33" fmla="*/ 207278 h 605936"/>
              <a:gd name="connsiteX34" fmla="*/ 524669 w 554156"/>
              <a:gd name="connsiteY34" fmla="*/ 207278 h 605936"/>
              <a:gd name="connsiteX35" fmla="*/ 543545 w 554156"/>
              <a:gd name="connsiteY35" fmla="*/ 218187 h 605936"/>
              <a:gd name="connsiteX36" fmla="*/ 546526 w 554156"/>
              <a:gd name="connsiteY36" fmla="*/ 254879 h 605936"/>
              <a:gd name="connsiteX37" fmla="*/ 491885 w 554156"/>
              <a:gd name="connsiteY37" fmla="*/ 353056 h 605936"/>
              <a:gd name="connsiteX38" fmla="*/ 550499 w 554156"/>
              <a:gd name="connsiteY38" fmla="*/ 453216 h 605936"/>
              <a:gd name="connsiteX39" fmla="*/ 549506 w 554156"/>
              <a:gd name="connsiteY39" fmla="*/ 452225 h 605936"/>
              <a:gd name="connsiteX40" fmla="*/ 547519 w 554156"/>
              <a:gd name="connsiteY40" fmla="*/ 488917 h 605936"/>
              <a:gd name="connsiteX41" fmla="*/ 513741 w 554156"/>
              <a:gd name="connsiteY41" fmla="*/ 506767 h 605936"/>
              <a:gd name="connsiteX42" fmla="*/ 510761 w 554156"/>
              <a:gd name="connsiteY42" fmla="*/ 506767 h 605936"/>
              <a:gd name="connsiteX43" fmla="*/ 390553 w 554156"/>
              <a:gd name="connsiteY43" fmla="*/ 498834 h 605936"/>
              <a:gd name="connsiteX44" fmla="*/ 310083 w 554156"/>
              <a:gd name="connsiteY44" fmla="*/ 592052 h 605936"/>
              <a:gd name="connsiteX45" fmla="*/ 278292 w 554156"/>
              <a:gd name="connsiteY45" fmla="*/ 605936 h 605936"/>
              <a:gd name="connsiteX46" fmla="*/ 271338 w 554156"/>
              <a:gd name="connsiteY46" fmla="*/ 605936 h 605936"/>
              <a:gd name="connsiteX47" fmla="*/ 245508 w 554156"/>
              <a:gd name="connsiteY47" fmla="*/ 580152 h 605936"/>
              <a:gd name="connsiteX48" fmla="*/ 230606 w 554156"/>
              <a:gd name="connsiteY48" fmla="*/ 469083 h 605936"/>
              <a:gd name="connsiteX49" fmla="*/ 118345 w 554156"/>
              <a:gd name="connsiteY49" fmla="*/ 435366 h 605936"/>
              <a:gd name="connsiteX50" fmla="*/ 96489 w 554156"/>
              <a:gd name="connsiteY50" fmla="*/ 406607 h 605936"/>
              <a:gd name="connsiteX51" fmla="*/ 118345 w 554156"/>
              <a:gd name="connsiteY51" fmla="*/ 372890 h 605936"/>
              <a:gd name="connsiteX52" fmla="*/ 227626 w 554156"/>
              <a:gd name="connsiteY52" fmla="*/ 313389 h 605936"/>
              <a:gd name="connsiteX53" fmla="*/ 239547 w 554156"/>
              <a:gd name="connsiteY53" fmla="*/ 199345 h 605936"/>
              <a:gd name="connsiteX54" fmla="*/ 264384 w 554156"/>
              <a:gd name="connsiteY54" fmla="*/ 166619 h 605936"/>
              <a:gd name="connsiteX55" fmla="*/ 280279 w 554156"/>
              <a:gd name="connsiteY55" fmla="*/ 163644 h 605936"/>
              <a:gd name="connsiteX56" fmla="*/ 174497 w 554156"/>
              <a:gd name="connsiteY56" fmla="*/ 789 h 605936"/>
              <a:gd name="connsiteX57" fmla="*/ 207778 w 554156"/>
              <a:gd name="connsiteY57" fmla="*/ 7856 h 605936"/>
              <a:gd name="connsiteX58" fmla="*/ 291228 w 554156"/>
              <a:gd name="connsiteY58" fmla="*/ 82245 h 605936"/>
              <a:gd name="connsiteX59" fmla="*/ 410443 w 554156"/>
              <a:gd name="connsiteY59" fmla="*/ 44555 h 605936"/>
              <a:gd name="connsiteX60" fmla="*/ 451174 w 554156"/>
              <a:gd name="connsiteY60" fmla="*/ 58441 h 605936"/>
              <a:gd name="connsiteX61" fmla="*/ 526677 w 554156"/>
              <a:gd name="connsiteY61" fmla="*/ 188374 h 605936"/>
              <a:gd name="connsiteX62" fmla="*/ 499854 w 554156"/>
              <a:gd name="connsiteY62" fmla="*/ 190357 h 605936"/>
              <a:gd name="connsiteX63" fmla="*/ 391567 w 554156"/>
              <a:gd name="connsiteY63" fmla="*/ 224080 h 605936"/>
              <a:gd name="connsiteX64" fmla="*/ 316064 w 554156"/>
              <a:gd name="connsiteY64" fmla="*/ 157626 h 605936"/>
              <a:gd name="connsiteX65" fmla="*/ 291228 w 554156"/>
              <a:gd name="connsiteY65" fmla="*/ 145724 h 605936"/>
              <a:gd name="connsiteX66" fmla="*/ 280300 w 554156"/>
              <a:gd name="connsiteY66" fmla="*/ 144732 h 605936"/>
              <a:gd name="connsiteX67" fmla="*/ 257450 w 554156"/>
              <a:gd name="connsiteY67" fmla="*/ 149691 h 605936"/>
              <a:gd name="connsiteX68" fmla="*/ 220692 w 554156"/>
              <a:gd name="connsiteY68" fmla="*/ 197300 h 605936"/>
              <a:gd name="connsiteX69" fmla="*/ 209764 w 554156"/>
              <a:gd name="connsiteY69" fmla="*/ 301445 h 605936"/>
              <a:gd name="connsiteX70" fmla="*/ 108432 w 554156"/>
              <a:gd name="connsiteY70" fmla="*/ 355997 h 605936"/>
              <a:gd name="connsiteX71" fmla="*/ 80615 w 554156"/>
              <a:gd name="connsiteY71" fmla="*/ 387736 h 605936"/>
              <a:gd name="connsiteX72" fmla="*/ 5112 w 554156"/>
              <a:gd name="connsiteY72" fmla="*/ 257803 h 605936"/>
              <a:gd name="connsiteX73" fmla="*/ 22001 w 554156"/>
              <a:gd name="connsiteY73" fmla="*/ 209202 h 605936"/>
              <a:gd name="connsiteX74" fmla="*/ 132275 w 554156"/>
              <a:gd name="connsiteY74" fmla="*/ 148699 h 605936"/>
              <a:gd name="connsiteX75" fmla="*/ 144196 w 554156"/>
              <a:gd name="connsiteY75" fmla="*/ 34636 h 605936"/>
              <a:gd name="connsiteX76" fmla="*/ 174497 w 554156"/>
              <a:gd name="connsiteY76" fmla="*/ 789 h 60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54156" h="605936">
                <a:moveTo>
                  <a:pt x="181061" y="474061"/>
                </a:moveTo>
                <a:lnTo>
                  <a:pt x="212760" y="483987"/>
                </a:lnTo>
                <a:lnTo>
                  <a:pt x="221675" y="542547"/>
                </a:lnTo>
                <a:close/>
                <a:moveTo>
                  <a:pt x="285246" y="225128"/>
                </a:moveTo>
                <a:lnTo>
                  <a:pt x="275312" y="325289"/>
                </a:lnTo>
                <a:lnTo>
                  <a:pt x="275312" y="326280"/>
                </a:lnTo>
                <a:cubicBezTo>
                  <a:pt x="273325" y="337189"/>
                  <a:pt x="267364" y="346114"/>
                  <a:pt x="258423" y="351073"/>
                </a:cubicBezTo>
                <a:lnTo>
                  <a:pt x="256436" y="352064"/>
                </a:lnTo>
                <a:lnTo>
                  <a:pt x="169011" y="399665"/>
                </a:lnTo>
                <a:lnTo>
                  <a:pt x="252462" y="425449"/>
                </a:lnTo>
                <a:lnTo>
                  <a:pt x="254449" y="425449"/>
                </a:lnTo>
                <a:cubicBezTo>
                  <a:pt x="266370" y="429416"/>
                  <a:pt x="275312" y="439333"/>
                  <a:pt x="276305" y="452225"/>
                </a:cubicBezTo>
                <a:lnTo>
                  <a:pt x="277298" y="454208"/>
                </a:lnTo>
                <a:lnTo>
                  <a:pt x="289220" y="540485"/>
                </a:lnTo>
                <a:lnTo>
                  <a:pt x="356775" y="462141"/>
                </a:lnTo>
                <a:lnTo>
                  <a:pt x="357769" y="460158"/>
                </a:lnTo>
                <a:cubicBezTo>
                  <a:pt x="364723" y="453216"/>
                  <a:pt x="374657" y="449250"/>
                  <a:pt x="384592" y="449250"/>
                </a:cubicBezTo>
                <a:lnTo>
                  <a:pt x="385585" y="449250"/>
                </a:lnTo>
                <a:lnTo>
                  <a:pt x="489898" y="457183"/>
                </a:lnTo>
                <a:lnTo>
                  <a:pt x="439232" y="382807"/>
                </a:lnTo>
                <a:lnTo>
                  <a:pt x="438239" y="380823"/>
                </a:lnTo>
                <a:cubicBezTo>
                  <a:pt x="431284" y="370906"/>
                  <a:pt x="431284" y="358014"/>
                  <a:pt x="437245" y="348098"/>
                </a:cubicBezTo>
                <a:lnTo>
                  <a:pt x="438239" y="346114"/>
                </a:lnTo>
                <a:lnTo>
                  <a:pt x="481951" y="266779"/>
                </a:lnTo>
                <a:lnTo>
                  <a:pt x="390553" y="295538"/>
                </a:lnTo>
                <a:lnTo>
                  <a:pt x="388566" y="296530"/>
                </a:lnTo>
                <a:cubicBezTo>
                  <a:pt x="377638" y="299505"/>
                  <a:pt x="366710" y="296530"/>
                  <a:pt x="357769" y="289588"/>
                </a:cubicBezTo>
                <a:lnTo>
                  <a:pt x="356775" y="288596"/>
                </a:lnTo>
                <a:close/>
                <a:moveTo>
                  <a:pt x="280279" y="163644"/>
                </a:moveTo>
                <a:cubicBezTo>
                  <a:pt x="283259" y="163644"/>
                  <a:pt x="285246" y="163644"/>
                  <a:pt x="287233" y="164636"/>
                </a:cubicBezTo>
                <a:cubicBezTo>
                  <a:pt x="293194" y="165627"/>
                  <a:pt x="299155" y="167611"/>
                  <a:pt x="303128" y="172569"/>
                </a:cubicBezTo>
                <a:lnTo>
                  <a:pt x="386579" y="245954"/>
                </a:lnTo>
                <a:lnTo>
                  <a:pt x="505794" y="209261"/>
                </a:lnTo>
                <a:cubicBezTo>
                  <a:pt x="509768" y="207278"/>
                  <a:pt x="513741" y="207278"/>
                  <a:pt x="517715" y="207278"/>
                </a:cubicBezTo>
                <a:cubicBezTo>
                  <a:pt x="520696" y="207278"/>
                  <a:pt x="522683" y="207278"/>
                  <a:pt x="524669" y="207278"/>
                </a:cubicBezTo>
                <a:cubicBezTo>
                  <a:pt x="531624" y="209261"/>
                  <a:pt x="538578" y="212237"/>
                  <a:pt x="543545" y="218187"/>
                </a:cubicBezTo>
                <a:cubicBezTo>
                  <a:pt x="552486" y="228104"/>
                  <a:pt x="553480" y="241987"/>
                  <a:pt x="546526" y="254879"/>
                </a:cubicBezTo>
                <a:lnTo>
                  <a:pt x="491885" y="353056"/>
                </a:lnTo>
                <a:lnTo>
                  <a:pt x="550499" y="453216"/>
                </a:lnTo>
                <a:cubicBezTo>
                  <a:pt x="549506" y="453216"/>
                  <a:pt x="549506" y="452225"/>
                  <a:pt x="549506" y="452225"/>
                </a:cubicBezTo>
                <a:cubicBezTo>
                  <a:pt x="556460" y="463133"/>
                  <a:pt x="555467" y="477017"/>
                  <a:pt x="547519" y="488917"/>
                </a:cubicBezTo>
                <a:cubicBezTo>
                  <a:pt x="539571" y="499826"/>
                  <a:pt x="526656" y="506767"/>
                  <a:pt x="513741" y="506767"/>
                </a:cubicBezTo>
                <a:cubicBezTo>
                  <a:pt x="512748" y="506767"/>
                  <a:pt x="511755" y="506767"/>
                  <a:pt x="510761" y="506767"/>
                </a:cubicBezTo>
                <a:lnTo>
                  <a:pt x="390553" y="498834"/>
                </a:lnTo>
                <a:lnTo>
                  <a:pt x="310083" y="592052"/>
                </a:lnTo>
                <a:cubicBezTo>
                  <a:pt x="302135" y="600978"/>
                  <a:pt x="290213" y="605936"/>
                  <a:pt x="278292" y="605936"/>
                </a:cubicBezTo>
                <a:cubicBezTo>
                  <a:pt x="276305" y="605936"/>
                  <a:pt x="273325" y="605936"/>
                  <a:pt x="271338" y="605936"/>
                </a:cubicBezTo>
                <a:cubicBezTo>
                  <a:pt x="257429" y="602961"/>
                  <a:pt x="247495" y="593044"/>
                  <a:pt x="245508" y="580152"/>
                </a:cubicBezTo>
                <a:lnTo>
                  <a:pt x="230606" y="469083"/>
                </a:lnTo>
                <a:lnTo>
                  <a:pt x="118345" y="435366"/>
                </a:lnTo>
                <a:cubicBezTo>
                  <a:pt x="105430" y="431399"/>
                  <a:pt x="96489" y="420491"/>
                  <a:pt x="96489" y="406607"/>
                </a:cubicBezTo>
                <a:cubicBezTo>
                  <a:pt x="96489" y="393715"/>
                  <a:pt x="104437" y="379831"/>
                  <a:pt x="118345" y="372890"/>
                </a:cubicBezTo>
                <a:lnTo>
                  <a:pt x="227626" y="313389"/>
                </a:lnTo>
                <a:lnTo>
                  <a:pt x="239547" y="199345"/>
                </a:lnTo>
                <a:cubicBezTo>
                  <a:pt x="241534" y="185461"/>
                  <a:pt x="251469" y="172569"/>
                  <a:pt x="264384" y="166619"/>
                </a:cubicBezTo>
                <a:cubicBezTo>
                  <a:pt x="270344" y="164636"/>
                  <a:pt x="275312" y="163644"/>
                  <a:pt x="280279" y="163644"/>
                </a:cubicBezTo>
                <a:close/>
                <a:moveTo>
                  <a:pt x="174497" y="789"/>
                </a:moveTo>
                <a:cubicBezTo>
                  <a:pt x="188157" y="-1814"/>
                  <a:pt x="202314" y="2401"/>
                  <a:pt x="207778" y="7856"/>
                </a:cubicBezTo>
                <a:lnTo>
                  <a:pt x="291228" y="82245"/>
                </a:lnTo>
                <a:lnTo>
                  <a:pt x="410443" y="44555"/>
                </a:lnTo>
                <a:cubicBezTo>
                  <a:pt x="437266" y="36620"/>
                  <a:pt x="450181" y="56457"/>
                  <a:pt x="451174" y="58441"/>
                </a:cubicBezTo>
                <a:lnTo>
                  <a:pt x="526677" y="188374"/>
                </a:lnTo>
                <a:cubicBezTo>
                  <a:pt x="517736" y="187382"/>
                  <a:pt x="508795" y="187382"/>
                  <a:pt x="499854" y="190357"/>
                </a:cubicBezTo>
                <a:lnTo>
                  <a:pt x="391567" y="224080"/>
                </a:lnTo>
                <a:lnTo>
                  <a:pt x="316064" y="157626"/>
                </a:lnTo>
                <a:cubicBezTo>
                  <a:pt x="309110" y="151675"/>
                  <a:pt x="300169" y="146716"/>
                  <a:pt x="291228" y="145724"/>
                </a:cubicBezTo>
                <a:cubicBezTo>
                  <a:pt x="287254" y="144732"/>
                  <a:pt x="284274" y="144732"/>
                  <a:pt x="280300" y="144732"/>
                </a:cubicBezTo>
                <a:cubicBezTo>
                  <a:pt x="272352" y="144732"/>
                  <a:pt x="264405" y="145724"/>
                  <a:pt x="257450" y="149691"/>
                </a:cubicBezTo>
                <a:cubicBezTo>
                  <a:pt x="237581" y="157626"/>
                  <a:pt x="222679" y="176471"/>
                  <a:pt x="220692" y="197300"/>
                </a:cubicBezTo>
                <a:lnTo>
                  <a:pt x="209764" y="301445"/>
                </a:lnTo>
                <a:lnTo>
                  <a:pt x="108432" y="355997"/>
                </a:lnTo>
                <a:cubicBezTo>
                  <a:pt x="95517" y="362940"/>
                  <a:pt x="85582" y="374842"/>
                  <a:pt x="80615" y="387736"/>
                </a:cubicBezTo>
                <a:cubicBezTo>
                  <a:pt x="80615" y="387736"/>
                  <a:pt x="22994" y="288551"/>
                  <a:pt x="5112" y="257803"/>
                </a:cubicBezTo>
                <a:cubicBezTo>
                  <a:pt x="-12770" y="227056"/>
                  <a:pt x="22001" y="209202"/>
                  <a:pt x="22001" y="209202"/>
                </a:cubicBezTo>
                <a:lnTo>
                  <a:pt x="132275" y="148699"/>
                </a:lnTo>
                <a:lnTo>
                  <a:pt x="144196" y="34636"/>
                </a:lnTo>
                <a:cubicBezTo>
                  <a:pt x="147673" y="12816"/>
                  <a:pt x="160836" y="3393"/>
                  <a:pt x="174497" y="789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25" name="christmas-bell_63419"/>
          <p:cNvSpPr>
            <a:spLocks noChangeAspect="1"/>
          </p:cNvSpPr>
          <p:nvPr userDrawn="1"/>
        </p:nvSpPr>
        <p:spPr bwMode="auto">
          <a:xfrm>
            <a:off x="11267843" y="2543886"/>
            <a:ext cx="402703" cy="409617"/>
          </a:xfrm>
          <a:custGeom>
            <a:avLst/>
            <a:gdLst>
              <a:gd name="connsiteX0" fmla="*/ 546613 w 587474"/>
              <a:gd name="connsiteY0" fmla="*/ 282688 h 597560"/>
              <a:gd name="connsiteX1" fmla="*/ 562635 w 587474"/>
              <a:gd name="connsiteY1" fmla="*/ 289382 h 597560"/>
              <a:gd name="connsiteX2" fmla="*/ 581513 w 587474"/>
              <a:gd name="connsiteY2" fmla="*/ 308224 h 597560"/>
              <a:gd name="connsiteX3" fmla="*/ 587474 w 587474"/>
              <a:gd name="connsiteY3" fmla="*/ 324092 h 597560"/>
              <a:gd name="connsiteX4" fmla="*/ 580519 w 587474"/>
              <a:gd name="connsiteY4" fmla="*/ 339960 h 597560"/>
              <a:gd name="connsiteX5" fmla="*/ 415583 w 587474"/>
              <a:gd name="connsiteY5" fmla="*/ 501611 h 597560"/>
              <a:gd name="connsiteX6" fmla="*/ 414590 w 587474"/>
              <a:gd name="connsiteY6" fmla="*/ 562106 h 597560"/>
              <a:gd name="connsiteX7" fmla="*/ 353981 w 587474"/>
              <a:gd name="connsiteY7" fmla="*/ 561115 h 597560"/>
              <a:gd name="connsiteX8" fmla="*/ 324173 w 587474"/>
              <a:gd name="connsiteY8" fmla="*/ 590866 h 597560"/>
              <a:gd name="connsiteX9" fmla="*/ 291385 w 587474"/>
              <a:gd name="connsiteY9" fmla="*/ 590866 h 597560"/>
              <a:gd name="connsiteX10" fmla="*/ 273500 w 587474"/>
              <a:gd name="connsiteY10" fmla="*/ 572024 h 597560"/>
              <a:gd name="connsiteX11" fmla="*/ 266545 w 587474"/>
              <a:gd name="connsiteY11" fmla="*/ 556156 h 597560"/>
              <a:gd name="connsiteX12" fmla="*/ 273500 w 587474"/>
              <a:gd name="connsiteY12" fmla="*/ 539297 h 597560"/>
              <a:gd name="connsiteX13" fmla="*/ 529846 w 587474"/>
              <a:gd name="connsiteY13" fmla="*/ 289382 h 597560"/>
              <a:gd name="connsiteX14" fmla="*/ 546613 w 587474"/>
              <a:gd name="connsiteY14" fmla="*/ 282688 h 597560"/>
              <a:gd name="connsiteX15" fmla="*/ 324039 w 587474"/>
              <a:gd name="connsiteY15" fmla="*/ 172223 h 597560"/>
              <a:gd name="connsiteX16" fmla="*/ 413594 w 587474"/>
              <a:gd name="connsiteY16" fmla="*/ 215875 h 597560"/>
              <a:gd name="connsiteX17" fmla="*/ 504017 w 587474"/>
              <a:gd name="connsiteY17" fmla="*/ 280361 h 597560"/>
              <a:gd name="connsiteX18" fmla="*/ 260569 w 587474"/>
              <a:gd name="connsiteY18" fmla="*/ 512513 h 597560"/>
              <a:gd name="connsiteX19" fmla="*/ 199955 w 587474"/>
              <a:gd name="connsiteY19" fmla="*/ 420248 h 597560"/>
              <a:gd name="connsiteX20" fmla="*/ 185050 w 587474"/>
              <a:gd name="connsiteY20" fmla="*/ 234725 h 597560"/>
              <a:gd name="connsiteX21" fmla="*/ 178095 w 587474"/>
              <a:gd name="connsiteY21" fmla="*/ 215875 h 597560"/>
              <a:gd name="connsiteX22" fmla="*/ 187038 w 587474"/>
              <a:gd name="connsiteY22" fmla="*/ 195041 h 597560"/>
              <a:gd name="connsiteX23" fmla="*/ 207905 w 587474"/>
              <a:gd name="connsiteY23" fmla="*/ 187104 h 597560"/>
              <a:gd name="connsiteX24" fmla="*/ 227778 w 587474"/>
              <a:gd name="connsiteY24" fmla="*/ 194049 h 597560"/>
              <a:gd name="connsiteX25" fmla="*/ 324039 w 587474"/>
              <a:gd name="connsiteY25" fmla="*/ 172223 h 597560"/>
              <a:gd name="connsiteX26" fmla="*/ 42932 w 587474"/>
              <a:gd name="connsiteY26" fmla="*/ 383 h 597560"/>
              <a:gd name="connsiteX27" fmla="*/ 107617 w 587474"/>
              <a:gd name="connsiteY27" fmla="*/ 29408 h 597560"/>
              <a:gd name="connsiteX28" fmla="*/ 193056 w 587474"/>
              <a:gd name="connsiteY28" fmla="*/ 116733 h 597560"/>
              <a:gd name="connsiteX29" fmla="*/ 219879 w 587474"/>
              <a:gd name="connsiteY29" fmla="*/ 162379 h 597560"/>
              <a:gd name="connsiteX30" fmla="*/ 207958 w 587474"/>
              <a:gd name="connsiteY30" fmla="*/ 161387 h 597560"/>
              <a:gd name="connsiteX31" fmla="*/ 169212 w 587474"/>
              <a:gd name="connsiteY31" fmla="*/ 177264 h 597560"/>
              <a:gd name="connsiteX32" fmla="*/ 152323 w 587474"/>
              <a:gd name="connsiteY32" fmla="*/ 215965 h 597560"/>
              <a:gd name="connsiteX33" fmla="*/ 152323 w 587474"/>
              <a:gd name="connsiteY33" fmla="*/ 219934 h 597560"/>
              <a:gd name="connsiteX34" fmla="*/ 114571 w 587474"/>
              <a:gd name="connsiteY34" fmla="*/ 194134 h 597560"/>
              <a:gd name="connsiteX35" fmla="*/ 28139 w 587474"/>
              <a:gd name="connsiteY35" fmla="*/ 106809 h 597560"/>
              <a:gd name="connsiteX36" fmla="*/ 1315 w 587474"/>
              <a:gd name="connsiteY36" fmla="*/ 62155 h 597560"/>
              <a:gd name="connsiteX37" fmla="*/ 8269 w 587474"/>
              <a:gd name="connsiteY37" fmla="*/ 26431 h 597560"/>
              <a:gd name="connsiteX38" fmla="*/ 27145 w 587474"/>
              <a:gd name="connsiteY38" fmla="*/ 7577 h 597560"/>
              <a:gd name="connsiteX39" fmla="*/ 42932 w 587474"/>
              <a:gd name="connsiteY39" fmla="*/ 383 h 59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7474" h="597560">
                <a:moveTo>
                  <a:pt x="546613" y="282688"/>
                </a:moveTo>
                <a:cubicBezTo>
                  <a:pt x="552450" y="282688"/>
                  <a:pt x="558164" y="284919"/>
                  <a:pt x="562635" y="289382"/>
                </a:cubicBezTo>
                <a:lnTo>
                  <a:pt x="581513" y="308224"/>
                </a:lnTo>
                <a:cubicBezTo>
                  <a:pt x="585487" y="312191"/>
                  <a:pt x="587474" y="318142"/>
                  <a:pt x="587474" y="324092"/>
                </a:cubicBezTo>
                <a:cubicBezTo>
                  <a:pt x="587474" y="330042"/>
                  <a:pt x="585487" y="335993"/>
                  <a:pt x="580519" y="339960"/>
                </a:cubicBezTo>
                <a:lnTo>
                  <a:pt x="415583" y="501611"/>
                </a:lnTo>
                <a:cubicBezTo>
                  <a:pt x="431481" y="518470"/>
                  <a:pt x="431481" y="545247"/>
                  <a:pt x="414590" y="562106"/>
                </a:cubicBezTo>
                <a:cubicBezTo>
                  <a:pt x="397699" y="577974"/>
                  <a:pt x="370872" y="577974"/>
                  <a:pt x="353981" y="561115"/>
                </a:cubicBezTo>
                <a:lnTo>
                  <a:pt x="324173" y="590866"/>
                </a:lnTo>
                <a:cubicBezTo>
                  <a:pt x="315231" y="599792"/>
                  <a:pt x="300327" y="599792"/>
                  <a:pt x="291385" y="590866"/>
                </a:cubicBezTo>
                <a:lnTo>
                  <a:pt x="273500" y="572024"/>
                </a:lnTo>
                <a:cubicBezTo>
                  <a:pt x="268532" y="568057"/>
                  <a:pt x="266545" y="562106"/>
                  <a:pt x="266545" y="556156"/>
                </a:cubicBezTo>
                <a:cubicBezTo>
                  <a:pt x="266545" y="550206"/>
                  <a:pt x="269526" y="544255"/>
                  <a:pt x="273500" y="539297"/>
                </a:cubicBezTo>
                <a:lnTo>
                  <a:pt x="529846" y="289382"/>
                </a:lnTo>
                <a:cubicBezTo>
                  <a:pt x="534814" y="284919"/>
                  <a:pt x="540776" y="282688"/>
                  <a:pt x="546613" y="282688"/>
                </a:cubicBezTo>
                <a:close/>
                <a:moveTo>
                  <a:pt x="324039" y="172223"/>
                </a:moveTo>
                <a:cubicBezTo>
                  <a:pt x="357203" y="175943"/>
                  <a:pt x="389249" y="190577"/>
                  <a:pt x="413594" y="215875"/>
                </a:cubicBezTo>
                <a:cubicBezTo>
                  <a:pt x="446385" y="250598"/>
                  <a:pt x="504017" y="280361"/>
                  <a:pt x="504017" y="280361"/>
                </a:cubicBezTo>
                <a:lnTo>
                  <a:pt x="260569" y="512513"/>
                </a:lnTo>
                <a:cubicBezTo>
                  <a:pt x="253613" y="504576"/>
                  <a:pt x="248645" y="470845"/>
                  <a:pt x="199955" y="420248"/>
                </a:cubicBezTo>
                <a:cubicBezTo>
                  <a:pt x="151266" y="369651"/>
                  <a:pt x="146297" y="291275"/>
                  <a:pt x="185050" y="234725"/>
                </a:cubicBezTo>
                <a:cubicBezTo>
                  <a:pt x="181076" y="229764"/>
                  <a:pt x="178095" y="222820"/>
                  <a:pt x="178095" y="215875"/>
                </a:cubicBezTo>
                <a:cubicBezTo>
                  <a:pt x="179088" y="207938"/>
                  <a:pt x="182069" y="200993"/>
                  <a:pt x="187038" y="195041"/>
                </a:cubicBezTo>
                <a:cubicBezTo>
                  <a:pt x="193000" y="190080"/>
                  <a:pt x="199955" y="187104"/>
                  <a:pt x="207905" y="187104"/>
                </a:cubicBezTo>
                <a:cubicBezTo>
                  <a:pt x="215854" y="187104"/>
                  <a:pt x="221816" y="189088"/>
                  <a:pt x="227778" y="194049"/>
                </a:cubicBezTo>
                <a:cubicBezTo>
                  <a:pt x="256594" y="175695"/>
                  <a:pt x="290876" y="168502"/>
                  <a:pt x="324039" y="172223"/>
                </a:cubicBezTo>
                <a:close/>
                <a:moveTo>
                  <a:pt x="42932" y="383"/>
                </a:moveTo>
                <a:cubicBezTo>
                  <a:pt x="61420" y="-2222"/>
                  <a:pt x="86754" y="8569"/>
                  <a:pt x="107617" y="29408"/>
                </a:cubicBezTo>
                <a:lnTo>
                  <a:pt x="193056" y="116733"/>
                </a:lnTo>
                <a:cubicBezTo>
                  <a:pt x="206964" y="131617"/>
                  <a:pt x="215905" y="147495"/>
                  <a:pt x="219879" y="162379"/>
                </a:cubicBezTo>
                <a:cubicBezTo>
                  <a:pt x="215905" y="161387"/>
                  <a:pt x="211931" y="161387"/>
                  <a:pt x="207958" y="161387"/>
                </a:cubicBezTo>
                <a:cubicBezTo>
                  <a:pt x="194049" y="161387"/>
                  <a:pt x="180140" y="166349"/>
                  <a:pt x="169212" y="177264"/>
                </a:cubicBezTo>
                <a:cubicBezTo>
                  <a:pt x="158284" y="187187"/>
                  <a:pt x="152323" y="201080"/>
                  <a:pt x="152323" y="215965"/>
                </a:cubicBezTo>
                <a:cubicBezTo>
                  <a:pt x="152323" y="216957"/>
                  <a:pt x="152323" y="217949"/>
                  <a:pt x="152323" y="219934"/>
                </a:cubicBezTo>
                <a:cubicBezTo>
                  <a:pt x="139408" y="214972"/>
                  <a:pt x="125499" y="206042"/>
                  <a:pt x="114571" y="194134"/>
                </a:cubicBezTo>
                <a:lnTo>
                  <a:pt x="28139" y="106809"/>
                </a:lnTo>
                <a:cubicBezTo>
                  <a:pt x="15224" y="92917"/>
                  <a:pt x="5289" y="77040"/>
                  <a:pt x="1315" y="62155"/>
                </a:cubicBezTo>
                <a:cubicBezTo>
                  <a:pt x="-1665" y="46278"/>
                  <a:pt x="322" y="33378"/>
                  <a:pt x="8269" y="26431"/>
                </a:cubicBezTo>
                <a:lnTo>
                  <a:pt x="27145" y="7577"/>
                </a:lnTo>
                <a:cubicBezTo>
                  <a:pt x="31368" y="3608"/>
                  <a:pt x="36770" y="1251"/>
                  <a:pt x="42932" y="383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26" name="three-kings-cake_104136"/>
          <p:cNvSpPr>
            <a:spLocks noChangeAspect="1"/>
          </p:cNvSpPr>
          <p:nvPr userDrawn="1"/>
        </p:nvSpPr>
        <p:spPr bwMode="auto">
          <a:xfrm>
            <a:off x="11185463" y="4836560"/>
            <a:ext cx="426716" cy="426072"/>
          </a:xfrm>
          <a:custGeom>
            <a:avLst/>
            <a:gdLst>
              <a:gd name="connsiteX0" fmla="*/ 376503 w 608133"/>
              <a:gd name="connsiteY0" fmla="*/ 520279 h 607216"/>
              <a:gd name="connsiteX1" fmla="*/ 386912 w 608133"/>
              <a:gd name="connsiteY1" fmla="*/ 530617 h 607216"/>
              <a:gd name="connsiteX2" fmla="*/ 376503 w 608133"/>
              <a:gd name="connsiteY2" fmla="*/ 540955 h 607216"/>
              <a:gd name="connsiteX3" fmla="*/ 366094 w 608133"/>
              <a:gd name="connsiteY3" fmla="*/ 530617 h 607216"/>
              <a:gd name="connsiteX4" fmla="*/ 376503 w 608133"/>
              <a:gd name="connsiteY4" fmla="*/ 520279 h 607216"/>
              <a:gd name="connsiteX5" fmla="*/ 304019 w 608133"/>
              <a:gd name="connsiteY5" fmla="*/ 483494 h 607216"/>
              <a:gd name="connsiteX6" fmla="*/ 285294 w 608133"/>
              <a:gd name="connsiteY6" fmla="*/ 502201 h 607216"/>
              <a:gd name="connsiteX7" fmla="*/ 304019 w 608133"/>
              <a:gd name="connsiteY7" fmla="*/ 521005 h 607216"/>
              <a:gd name="connsiteX8" fmla="*/ 322840 w 608133"/>
              <a:gd name="connsiteY8" fmla="*/ 502201 h 607216"/>
              <a:gd name="connsiteX9" fmla="*/ 304019 w 608133"/>
              <a:gd name="connsiteY9" fmla="*/ 483494 h 607216"/>
              <a:gd name="connsiteX10" fmla="*/ 304019 w 608133"/>
              <a:gd name="connsiteY10" fmla="*/ 464109 h 607216"/>
              <a:gd name="connsiteX11" fmla="*/ 342243 w 608133"/>
              <a:gd name="connsiteY11" fmla="*/ 502201 h 607216"/>
              <a:gd name="connsiteX12" fmla="*/ 304019 w 608133"/>
              <a:gd name="connsiteY12" fmla="*/ 540390 h 607216"/>
              <a:gd name="connsiteX13" fmla="*/ 265891 w 608133"/>
              <a:gd name="connsiteY13" fmla="*/ 502201 h 607216"/>
              <a:gd name="connsiteX14" fmla="*/ 304019 w 608133"/>
              <a:gd name="connsiteY14" fmla="*/ 464109 h 607216"/>
              <a:gd name="connsiteX15" fmla="*/ 188730 w 608133"/>
              <a:gd name="connsiteY15" fmla="*/ 442535 h 607216"/>
              <a:gd name="connsiteX16" fmla="*/ 180964 w 608133"/>
              <a:gd name="connsiteY16" fmla="*/ 471406 h 607216"/>
              <a:gd name="connsiteX17" fmla="*/ 183682 w 608133"/>
              <a:gd name="connsiteY17" fmla="*/ 471406 h 607216"/>
              <a:gd name="connsiteX18" fmla="*/ 209893 w 608133"/>
              <a:gd name="connsiteY18" fmla="*/ 463656 h 607216"/>
              <a:gd name="connsiteX19" fmla="*/ 419365 w 608133"/>
              <a:gd name="connsiteY19" fmla="*/ 442514 h 607216"/>
              <a:gd name="connsiteX20" fmla="*/ 398212 w 608133"/>
              <a:gd name="connsiteY20" fmla="*/ 463644 h 607216"/>
              <a:gd name="connsiteX21" fmla="*/ 424411 w 608133"/>
              <a:gd name="connsiteY21" fmla="*/ 471398 h 607216"/>
              <a:gd name="connsiteX22" fmla="*/ 427128 w 608133"/>
              <a:gd name="connsiteY22" fmla="*/ 471398 h 607216"/>
              <a:gd name="connsiteX23" fmla="*/ 256047 w 608133"/>
              <a:gd name="connsiteY23" fmla="*/ 441175 h 607216"/>
              <a:gd name="connsiteX24" fmla="*/ 266385 w 608133"/>
              <a:gd name="connsiteY24" fmla="*/ 451478 h 607216"/>
              <a:gd name="connsiteX25" fmla="*/ 256047 w 608133"/>
              <a:gd name="connsiteY25" fmla="*/ 461781 h 607216"/>
              <a:gd name="connsiteX26" fmla="*/ 245709 w 608133"/>
              <a:gd name="connsiteY26" fmla="*/ 451478 h 607216"/>
              <a:gd name="connsiteX27" fmla="*/ 256047 w 608133"/>
              <a:gd name="connsiteY27" fmla="*/ 441175 h 607216"/>
              <a:gd name="connsiteX28" fmla="*/ 169994 w 608133"/>
              <a:gd name="connsiteY28" fmla="*/ 437497 h 607216"/>
              <a:gd name="connsiteX29" fmla="*/ 141065 w 608133"/>
              <a:gd name="connsiteY29" fmla="*/ 445248 h 607216"/>
              <a:gd name="connsiteX30" fmla="*/ 149899 w 608133"/>
              <a:gd name="connsiteY30" fmla="*/ 457455 h 607216"/>
              <a:gd name="connsiteX31" fmla="*/ 162228 w 608133"/>
              <a:gd name="connsiteY31" fmla="*/ 466369 h 607216"/>
              <a:gd name="connsiteX32" fmla="*/ 438093 w 608133"/>
              <a:gd name="connsiteY32" fmla="*/ 437474 h 607216"/>
              <a:gd name="connsiteX33" fmla="*/ 445856 w 608133"/>
              <a:gd name="connsiteY33" fmla="*/ 466358 h 607216"/>
              <a:gd name="connsiteX34" fmla="*/ 458082 w 608133"/>
              <a:gd name="connsiteY34" fmla="*/ 457441 h 607216"/>
              <a:gd name="connsiteX35" fmla="*/ 467009 w 608133"/>
              <a:gd name="connsiteY35" fmla="*/ 445228 h 607216"/>
              <a:gd name="connsiteX36" fmla="*/ 143783 w 608133"/>
              <a:gd name="connsiteY36" fmla="*/ 397679 h 607216"/>
              <a:gd name="connsiteX37" fmla="*/ 135920 w 608133"/>
              <a:gd name="connsiteY37" fmla="*/ 423837 h 607216"/>
              <a:gd name="connsiteX38" fmla="*/ 136017 w 608133"/>
              <a:gd name="connsiteY38" fmla="*/ 426550 h 607216"/>
              <a:gd name="connsiteX39" fmla="*/ 164946 w 608133"/>
              <a:gd name="connsiteY39" fmla="*/ 418799 h 607216"/>
              <a:gd name="connsiteX40" fmla="*/ 464292 w 608133"/>
              <a:gd name="connsiteY40" fmla="*/ 397637 h 607216"/>
              <a:gd name="connsiteX41" fmla="*/ 443139 w 608133"/>
              <a:gd name="connsiteY41" fmla="*/ 418767 h 607216"/>
              <a:gd name="connsiteX42" fmla="*/ 472055 w 608133"/>
              <a:gd name="connsiteY42" fmla="*/ 426521 h 607216"/>
              <a:gd name="connsiteX43" fmla="*/ 472152 w 608133"/>
              <a:gd name="connsiteY43" fmla="*/ 423807 h 607216"/>
              <a:gd name="connsiteX44" fmla="*/ 464292 w 608133"/>
              <a:gd name="connsiteY44" fmla="*/ 397637 h 607216"/>
              <a:gd name="connsiteX45" fmla="*/ 136211 w 608133"/>
              <a:gd name="connsiteY45" fmla="*/ 376364 h 607216"/>
              <a:gd name="connsiteX46" fmla="*/ 149899 w 608133"/>
              <a:gd name="connsiteY46" fmla="*/ 376364 h 607216"/>
              <a:gd name="connsiteX47" fmla="*/ 231154 w 608133"/>
              <a:gd name="connsiteY47" fmla="*/ 457455 h 607216"/>
              <a:gd name="connsiteX48" fmla="*/ 234066 w 608133"/>
              <a:gd name="connsiteY48" fmla="*/ 464334 h 607216"/>
              <a:gd name="connsiteX49" fmla="*/ 231154 w 608133"/>
              <a:gd name="connsiteY49" fmla="*/ 471213 h 607216"/>
              <a:gd name="connsiteX50" fmla="*/ 183682 w 608133"/>
              <a:gd name="connsiteY50" fmla="*/ 490783 h 607216"/>
              <a:gd name="connsiteX51" fmla="*/ 136211 w 608133"/>
              <a:gd name="connsiteY51" fmla="*/ 471213 h 607216"/>
              <a:gd name="connsiteX52" fmla="*/ 116504 w 608133"/>
              <a:gd name="connsiteY52" fmla="*/ 423837 h 607216"/>
              <a:gd name="connsiteX53" fmla="*/ 136211 w 608133"/>
              <a:gd name="connsiteY53" fmla="*/ 376364 h 607216"/>
              <a:gd name="connsiteX54" fmla="*/ 464972 w 608133"/>
              <a:gd name="connsiteY54" fmla="*/ 373503 h 607216"/>
              <a:gd name="connsiteX55" fmla="*/ 471861 w 608133"/>
              <a:gd name="connsiteY55" fmla="*/ 376314 h 607216"/>
              <a:gd name="connsiteX56" fmla="*/ 491559 w 608133"/>
              <a:gd name="connsiteY56" fmla="*/ 423807 h 607216"/>
              <a:gd name="connsiteX57" fmla="*/ 471861 w 608133"/>
              <a:gd name="connsiteY57" fmla="*/ 471204 h 607216"/>
              <a:gd name="connsiteX58" fmla="*/ 424411 w 608133"/>
              <a:gd name="connsiteY58" fmla="*/ 490783 h 607216"/>
              <a:gd name="connsiteX59" fmla="*/ 376864 w 608133"/>
              <a:gd name="connsiteY59" fmla="*/ 471204 h 607216"/>
              <a:gd name="connsiteX60" fmla="*/ 376864 w 608133"/>
              <a:gd name="connsiteY60" fmla="*/ 457441 h 607216"/>
              <a:gd name="connsiteX61" fmla="*/ 458082 w 608133"/>
              <a:gd name="connsiteY61" fmla="*/ 376314 h 607216"/>
              <a:gd name="connsiteX62" fmla="*/ 464972 w 608133"/>
              <a:gd name="connsiteY62" fmla="*/ 373503 h 607216"/>
              <a:gd name="connsiteX63" fmla="*/ 85102 w 608133"/>
              <a:gd name="connsiteY63" fmla="*/ 372868 h 607216"/>
              <a:gd name="connsiteX64" fmla="*/ 95475 w 608133"/>
              <a:gd name="connsiteY64" fmla="*/ 383206 h 607216"/>
              <a:gd name="connsiteX65" fmla="*/ 85102 w 608133"/>
              <a:gd name="connsiteY65" fmla="*/ 393544 h 607216"/>
              <a:gd name="connsiteX66" fmla="*/ 74729 w 608133"/>
              <a:gd name="connsiteY66" fmla="*/ 383206 h 607216"/>
              <a:gd name="connsiteX67" fmla="*/ 85102 w 608133"/>
              <a:gd name="connsiteY67" fmla="*/ 372868 h 607216"/>
              <a:gd name="connsiteX68" fmla="*/ 502943 w 608133"/>
              <a:gd name="connsiteY68" fmla="*/ 284852 h 607216"/>
              <a:gd name="connsiteX69" fmla="*/ 484218 w 608133"/>
              <a:gd name="connsiteY69" fmla="*/ 303559 h 607216"/>
              <a:gd name="connsiteX70" fmla="*/ 502943 w 608133"/>
              <a:gd name="connsiteY70" fmla="*/ 322363 h 607216"/>
              <a:gd name="connsiteX71" fmla="*/ 521764 w 608133"/>
              <a:gd name="connsiteY71" fmla="*/ 303559 h 607216"/>
              <a:gd name="connsiteX72" fmla="*/ 502943 w 608133"/>
              <a:gd name="connsiteY72" fmla="*/ 284852 h 607216"/>
              <a:gd name="connsiteX73" fmla="*/ 105094 w 608133"/>
              <a:gd name="connsiteY73" fmla="*/ 284852 h 607216"/>
              <a:gd name="connsiteX74" fmla="*/ 86370 w 608133"/>
              <a:gd name="connsiteY74" fmla="*/ 303559 h 607216"/>
              <a:gd name="connsiteX75" fmla="*/ 105094 w 608133"/>
              <a:gd name="connsiteY75" fmla="*/ 322363 h 607216"/>
              <a:gd name="connsiteX76" fmla="*/ 123916 w 608133"/>
              <a:gd name="connsiteY76" fmla="*/ 303559 h 607216"/>
              <a:gd name="connsiteX77" fmla="*/ 105094 w 608133"/>
              <a:gd name="connsiteY77" fmla="*/ 284852 h 607216"/>
              <a:gd name="connsiteX78" fmla="*/ 502943 w 608133"/>
              <a:gd name="connsiteY78" fmla="*/ 265467 h 607216"/>
              <a:gd name="connsiteX79" fmla="*/ 541167 w 608133"/>
              <a:gd name="connsiteY79" fmla="*/ 303559 h 607216"/>
              <a:gd name="connsiteX80" fmla="*/ 502943 w 608133"/>
              <a:gd name="connsiteY80" fmla="*/ 341748 h 607216"/>
              <a:gd name="connsiteX81" fmla="*/ 464815 w 608133"/>
              <a:gd name="connsiteY81" fmla="*/ 303559 h 607216"/>
              <a:gd name="connsiteX82" fmla="*/ 502943 w 608133"/>
              <a:gd name="connsiteY82" fmla="*/ 265467 h 607216"/>
              <a:gd name="connsiteX83" fmla="*/ 105094 w 608133"/>
              <a:gd name="connsiteY83" fmla="*/ 265467 h 607216"/>
              <a:gd name="connsiteX84" fmla="*/ 143319 w 608133"/>
              <a:gd name="connsiteY84" fmla="*/ 303559 h 607216"/>
              <a:gd name="connsiteX85" fmla="*/ 105094 w 608133"/>
              <a:gd name="connsiteY85" fmla="*/ 341748 h 607216"/>
              <a:gd name="connsiteX86" fmla="*/ 66967 w 608133"/>
              <a:gd name="connsiteY86" fmla="*/ 303559 h 607216"/>
              <a:gd name="connsiteX87" fmla="*/ 105094 w 608133"/>
              <a:gd name="connsiteY87" fmla="*/ 265467 h 607216"/>
              <a:gd name="connsiteX88" fmla="*/ 443787 w 608133"/>
              <a:gd name="connsiteY88" fmla="*/ 262221 h 607216"/>
              <a:gd name="connsiteX89" fmla="*/ 454090 w 608133"/>
              <a:gd name="connsiteY89" fmla="*/ 272524 h 607216"/>
              <a:gd name="connsiteX90" fmla="*/ 443787 w 608133"/>
              <a:gd name="connsiteY90" fmla="*/ 282827 h 607216"/>
              <a:gd name="connsiteX91" fmla="*/ 433484 w 608133"/>
              <a:gd name="connsiteY91" fmla="*/ 272524 h 607216"/>
              <a:gd name="connsiteX92" fmla="*/ 443787 w 608133"/>
              <a:gd name="connsiteY92" fmla="*/ 262221 h 607216"/>
              <a:gd name="connsiteX93" fmla="*/ 538661 w 608133"/>
              <a:gd name="connsiteY93" fmla="*/ 220941 h 607216"/>
              <a:gd name="connsiteX94" fmla="*/ 548999 w 608133"/>
              <a:gd name="connsiteY94" fmla="*/ 231244 h 607216"/>
              <a:gd name="connsiteX95" fmla="*/ 538661 w 608133"/>
              <a:gd name="connsiteY95" fmla="*/ 241547 h 607216"/>
              <a:gd name="connsiteX96" fmla="*/ 528323 w 608133"/>
              <a:gd name="connsiteY96" fmla="*/ 231244 h 607216"/>
              <a:gd name="connsiteX97" fmla="*/ 538661 w 608133"/>
              <a:gd name="connsiteY97" fmla="*/ 220941 h 607216"/>
              <a:gd name="connsiteX98" fmla="*/ 95793 w 608133"/>
              <a:gd name="connsiteY98" fmla="*/ 212967 h 607216"/>
              <a:gd name="connsiteX99" fmla="*/ 106131 w 608133"/>
              <a:gd name="connsiteY99" fmla="*/ 223340 h 607216"/>
              <a:gd name="connsiteX100" fmla="*/ 95793 w 608133"/>
              <a:gd name="connsiteY100" fmla="*/ 233713 h 607216"/>
              <a:gd name="connsiteX101" fmla="*/ 85455 w 608133"/>
              <a:gd name="connsiteY101" fmla="*/ 223340 h 607216"/>
              <a:gd name="connsiteX102" fmla="*/ 95793 w 608133"/>
              <a:gd name="connsiteY102" fmla="*/ 212967 h 607216"/>
              <a:gd name="connsiteX103" fmla="*/ 304019 w 608133"/>
              <a:gd name="connsiteY103" fmla="*/ 209973 h 607216"/>
              <a:gd name="connsiteX104" fmla="*/ 210286 w 608133"/>
              <a:gd name="connsiteY104" fmla="*/ 303559 h 607216"/>
              <a:gd name="connsiteX105" fmla="*/ 304019 w 608133"/>
              <a:gd name="connsiteY105" fmla="*/ 397242 h 607216"/>
              <a:gd name="connsiteX106" fmla="*/ 397848 w 608133"/>
              <a:gd name="connsiteY106" fmla="*/ 303559 h 607216"/>
              <a:gd name="connsiteX107" fmla="*/ 304019 w 608133"/>
              <a:gd name="connsiteY107" fmla="*/ 209973 h 607216"/>
              <a:gd name="connsiteX108" fmla="*/ 304019 w 608133"/>
              <a:gd name="connsiteY108" fmla="*/ 190597 h 607216"/>
              <a:gd name="connsiteX109" fmla="*/ 417254 w 608133"/>
              <a:gd name="connsiteY109" fmla="*/ 303559 h 607216"/>
              <a:gd name="connsiteX110" fmla="*/ 304019 w 608133"/>
              <a:gd name="connsiteY110" fmla="*/ 416618 h 607216"/>
              <a:gd name="connsiteX111" fmla="*/ 190880 w 608133"/>
              <a:gd name="connsiteY111" fmla="*/ 303559 h 607216"/>
              <a:gd name="connsiteX112" fmla="*/ 304019 w 608133"/>
              <a:gd name="connsiteY112" fmla="*/ 190597 h 607216"/>
              <a:gd name="connsiteX113" fmla="*/ 472080 w 608133"/>
              <a:gd name="connsiteY113" fmla="*/ 180706 h 607216"/>
              <a:gd name="connsiteX114" fmla="*/ 443161 w 608133"/>
              <a:gd name="connsiteY114" fmla="*/ 188458 h 607216"/>
              <a:gd name="connsiteX115" fmla="*/ 464316 w 608133"/>
              <a:gd name="connsiteY115" fmla="*/ 209583 h 607216"/>
              <a:gd name="connsiteX116" fmla="*/ 472177 w 608133"/>
              <a:gd name="connsiteY116" fmla="*/ 183419 h 607216"/>
              <a:gd name="connsiteX117" fmla="*/ 472080 w 608133"/>
              <a:gd name="connsiteY117" fmla="*/ 180706 h 607216"/>
              <a:gd name="connsiteX118" fmla="*/ 136012 w 608133"/>
              <a:gd name="connsiteY118" fmla="*/ 180706 h 607216"/>
              <a:gd name="connsiteX119" fmla="*/ 135915 w 608133"/>
              <a:gd name="connsiteY119" fmla="*/ 183419 h 607216"/>
              <a:gd name="connsiteX120" fmla="*/ 143777 w 608133"/>
              <a:gd name="connsiteY120" fmla="*/ 209583 h 607216"/>
              <a:gd name="connsiteX121" fmla="*/ 164935 w 608133"/>
              <a:gd name="connsiteY121" fmla="*/ 188458 h 607216"/>
              <a:gd name="connsiteX122" fmla="*/ 85702 w 608133"/>
              <a:gd name="connsiteY122" fmla="*/ 173027 h 607216"/>
              <a:gd name="connsiteX123" fmla="*/ 96040 w 608133"/>
              <a:gd name="connsiteY123" fmla="*/ 183400 h 607216"/>
              <a:gd name="connsiteX124" fmla="*/ 85702 w 608133"/>
              <a:gd name="connsiteY124" fmla="*/ 193773 h 607216"/>
              <a:gd name="connsiteX125" fmla="*/ 75364 w 608133"/>
              <a:gd name="connsiteY125" fmla="*/ 183400 h 607216"/>
              <a:gd name="connsiteX126" fmla="*/ 85702 w 608133"/>
              <a:gd name="connsiteY126" fmla="*/ 173027 h 607216"/>
              <a:gd name="connsiteX127" fmla="*/ 445878 w 608133"/>
              <a:gd name="connsiteY127" fmla="*/ 140879 h 607216"/>
              <a:gd name="connsiteX128" fmla="*/ 438115 w 608133"/>
              <a:gd name="connsiteY128" fmla="*/ 169756 h 607216"/>
              <a:gd name="connsiteX129" fmla="*/ 467033 w 608133"/>
              <a:gd name="connsiteY129" fmla="*/ 162003 h 607216"/>
              <a:gd name="connsiteX130" fmla="*/ 458106 w 608133"/>
              <a:gd name="connsiteY130" fmla="*/ 149697 h 607216"/>
              <a:gd name="connsiteX131" fmla="*/ 445878 w 608133"/>
              <a:gd name="connsiteY131" fmla="*/ 140879 h 607216"/>
              <a:gd name="connsiteX132" fmla="*/ 162218 w 608133"/>
              <a:gd name="connsiteY132" fmla="*/ 140879 h 607216"/>
              <a:gd name="connsiteX133" fmla="*/ 149891 w 608133"/>
              <a:gd name="connsiteY133" fmla="*/ 149697 h 607216"/>
              <a:gd name="connsiteX134" fmla="*/ 141059 w 608133"/>
              <a:gd name="connsiteY134" fmla="*/ 162003 h 607216"/>
              <a:gd name="connsiteX135" fmla="*/ 169982 w 608133"/>
              <a:gd name="connsiteY135" fmla="*/ 169756 h 607216"/>
              <a:gd name="connsiteX136" fmla="*/ 424432 w 608133"/>
              <a:gd name="connsiteY136" fmla="*/ 135743 h 607216"/>
              <a:gd name="connsiteX137" fmla="*/ 398231 w 608133"/>
              <a:gd name="connsiteY137" fmla="*/ 143592 h 607216"/>
              <a:gd name="connsiteX138" fmla="*/ 419386 w 608133"/>
              <a:gd name="connsiteY138" fmla="*/ 164717 h 607216"/>
              <a:gd name="connsiteX139" fmla="*/ 427149 w 608133"/>
              <a:gd name="connsiteY139" fmla="*/ 135840 h 607216"/>
              <a:gd name="connsiteX140" fmla="*/ 424432 w 608133"/>
              <a:gd name="connsiteY140" fmla="*/ 135743 h 607216"/>
              <a:gd name="connsiteX141" fmla="*/ 183667 w 608133"/>
              <a:gd name="connsiteY141" fmla="*/ 135743 h 607216"/>
              <a:gd name="connsiteX142" fmla="*/ 180949 w 608133"/>
              <a:gd name="connsiteY142" fmla="*/ 135840 h 607216"/>
              <a:gd name="connsiteX143" fmla="*/ 188714 w 608133"/>
              <a:gd name="connsiteY143" fmla="*/ 164717 h 607216"/>
              <a:gd name="connsiteX144" fmla="*/ 209872 w 608133"/>
              <a:gd name="connsiteY144" fmla="*/ 143592 h 607216"/>
              <a:gd name="connsiteX145" fmla="*/ 183667 w 608133"/>
              <a:gd name="connsiteY145" fmla="*/ 135743 h 607216"/>
              <a:gd name="connsiteX146" fmla="*/ 424432 w 608133"/>
              <a:gd name="connsiteY146" fmla="*/ 116362 h 607216"/>
              <a:gd name="connsiteX147" fmla="*/ 471886 w 608133"/>
              <a:gd name="connsiteY147" fmla="*/ 136033 h 607216"/>
              <a:gd name="connsiteX148" fmla="*/ 491488 w 608133"/>
              <a:gd name="connsiteY148" fmla="*/ 183419 h 607216"/>
              <a:gd name="connsiteX149" fmla="*/ 471886 w 608133"/>
              <a:gd name="connsiteY149" fmla="*/ 230805 h 607216"/>
              <a:gd name="connsiteX150" fmla="*/ 464996 w 608133"/>
              <a:gd name="connsiteY150" fmla="*/ 233712 h 607216"/>
              <a:gd name="connsiteX151" fmla="*/ 458106 w 608133"/>
              <a:gd name="connsiteY151" fmla="*/ 230805 h 607216"/>
              <a:gd name="connsiteX152" fmla="*/ 376881 w 608133"/>
              <a:gd name="connsiteY152" fmla="*/ 149697 h 607216"/>
              <a:gd name="connsiteX153" fmla="*/ 374067 w 608133"/>
              <a:gd name="connsiteY153" fmla="*/ 142914 h 607216"/>
              <a:gd name="connsiteX154" fmla="*/ 376881 w 608133"/>
              <a:gd name="connsiteY154" fmla="*/ 136033 h 607216"/>
              <a:gd name="connsiteX155" fmla="*/ 424432 w 608133"/>
              <a:gd name="connsiteY155" fmla="*/ 116362 h 607216"/>
              <a:gd name="connsiteX156" fmla="*/ 183667 w 608133"/>
              <a:gd name="connsiteY156" fmla="*/ 116362 h 607216"/>
              <a:gd name="connsiteX157" fmla="*/ 231128 w 608133"/>
              <a:gd name="connsiteY157" fmla="*/ 136033 h 607216"/>
              <a:gd name="connsiteX158" fmla="*/ 231128 w 608133"/>
              <a:gd name="connsiteY158" fmla="*/ 149697 h 607216"/>
              <a:gd name="connsiteX159" fmla="*/ 149891 w 608133"/>
              <a:gd name="connsiteY159" fmla="*/ 230805 h 607216"/>
              <a:gd name="connsiteX160" fmla="*/ 143097 w 608133"/>
              <a:gd name="connsiteY160" fmla="*/ 233712 h 607216"/>
              <a:gd name="connsiteX161" fmla="*/ 136206 w 608133"/>
              <a:gd name="connsiteY161" fmla="*/ 230805 h 607216"/>
              <a:gd name="connsiteX162" fmla="*/ 116504 w 608133"/>
              <a:gd name="connsiteY162" fmla="*/ 183419 h 607216"/>
              <a:gd name="connsiteX163" fmla="*/ 136206 w 608133"/>
              <a:gd name="connsiteY163" fmla="*/ 136033 h 607216"/>
              <a:gd name="connsiteX164" fmla="*/ 183667 w 608133"/>
              <a:gd name="connsiteY164" fmla="*/ 116362 h 607216"/>
              <a:gd name="connsiteX165" fmla="*/ 304019 w 608133"/>
              <a:gd name="connsiteY165" fmla="*/ 86211 h 607216"/>
              <a:gd name="connsiteX166" fmla="*/ 285294 w 608133"/>
              <a:gd name="connsiteY166" fmla="*/ 104918 h 607216"/>
              <a:gd name="connsiteX167" fmla="*/ 304019 w 608133"/>
              <a:gd name="connsiteY167" fmla="*/ 123722 h 607216"/>
              <a:gd name="connsiteX168" fmla="*/ 322840 w 608133"/>
              <a:gd name="connsiteY168" fmla="*/ 104918 h 607216"/>
              <a:gd name="connsiteX169" fmla="*/ 304019 w 608133"/>
              <a:gd name="connsiteY169" fmla="*/ 86211 h 607216"/>
              <a:gd name="connsiteX170" fmla="*/ 304019 w 608133"/>
              <a:gd name="connsiteY170" fmla="*/ 66826 h 607216"/>
              <a:gd name="connsiteX171" fmla="*/ 342243 w 608133"/>
              <a:gd name="connsiteY171" fmla="*/ 104918 h 607216"/>
              <a:gd name="connsiteX172" fmla="*/ 304019 w 608133"/>
              <a:gd name="connsiteY172" fmla="*/ 143107 h 607216"/>
              <a:gd name="connsiteX173" fmla="*/ 265891 w 608133"/>
              <a:gd name="connsiteY173" fmla="*/ 104918 h 607216"/>
              <a:gd name="connsiteX174" fmla="*/ 304019 w 608133"/>
              <a:gd name="connsiteY174" fmla="*/ 66826 h 607216"/>
              <a:gd name="connsiteX175" fmla="*/ 224292 w 608133"/>
              <a:gd name="connsiteY175" fmla="*/ 66826 h 607216"/>
              <a:gd name="connsiteX176" fmla="*/ 234630 w 608133"/>
              <a:gd name="connsiteY176" fmla="*/ 77164 h 607216"/>
              <a:gd name="connsiteX177" fmla="*/ 224292 w 608133"/>
              <a:gd name="connsiteY177" fmla="*/ 87502 h 607216"/>
              <a:gd name="connsiteX178" fmla="*/ 213954 w 608133"/>
              <a:gd name="connsiteY178" fmla="*/ 77164 h 607216"/>
              <a:gd name="connsiteX179" fmla="*/ 224292 w 608133"/>
              <a:gd name="connsiteY179" fmla="*/ 66826 h 607216"/>
              <a:gd name="connsiteX180" fmla="*/ 400318 w 608133"/>
              <a:gd name="connsiteY180" fmla="*/ 66190 h 607216"/>
              <a:gd name="connsiteX181" fmla="*/ 410621 w 608133"/>
              <a:gd name="connsiteY181" fmla="*/ 76563 h 607216"/>
              <a:gd name="connsiteX182" fmla="*/ 400318 w 608133"/>
              <a:gd name="connsiteY182" fmla="*/ 86936 h 607216"/>
              <a:gd name="connsiteX183" fmla="*/ 390015 w 608133"/>
              <a:gd name="connsiteY183" fmla="*/ 76563 h 607216"/>
              <a:gd name="connsiteX184" fmla="*/ 400318 w 608133"/>
              <a:gd name="connsiteY184" fmla="*/ 66190 h 607216"/>
              <a:gd name="connsiteX185" fmla="*/ 304018 w 608133"/>
              <a:gd name="connsiteY185" fmla="*/ 19378 h 607216"/>
              <a:gd name="connsiteX186" fmla="*/ 19407 w 608133"/>
              <a:gd name="connsiteY186" fmla="*/ 303560 h 607216"/>
              <a:gd name="connsiteX187" fmla="*/ 304018 w 608133"/>
              <a:gd name="connsiteY187" fmla="*/ 587838 h 607216"/>
              <a:gd name="connsiteX188" fmla="*/ 588726 w 608133"/>
              <a:gd name="connsiteY188" fmla="*/ 303560 h 607216"/>
              <a:gd name="connsiteX189" fmla="*/ 304018 w 608133"/>
              <a:gd name="connsiteY189" fmla="*/ 19378 h 607216"/>
              <a:gd name="connsiteX190" fmla="*/ 304018 w 608133"/>
              <a:gd name="connsiteY190" fmla="*/ 0 h 607216"/>
              <a:gd name="connsiteX191" fmla="*/ 519053 w 608133"/>
              <a:gd name="connsiteY191" fmla="*/ 88946 h 607216"/>
              <a:gd name="connsiteX192" fmla="*/ 608133 w 608133"/>
              <a:gd name="connsiteY192" fmla="*/ 303560 h 607216"/>
              <a:gd name="connsiteX193" fmla="*/ 519053 w 608133"/>
              <a:gd name="connsiteY193" fmla="*/ 518270 h 607216"/>
              <a:gd name="connsiteX194" fmla="*/ 304018 w 608133"/>
              <a:gd name="connsiteY194" fmla="*/ 607216 h 607216"/>
              <a:gd name="connsiteX195" fmla="*/ 89080 w 608133"/>
              <a:gd name="connsiteY195" fmla="*/ 518270 h 607216"/>
              <a:gd name="connsiteX196" fmla="*/ 0 w 608133"/>
              <a:gd name="connsiteY196" fmla="*/ 303560 h 607216"/>
              <a:gd name="connsiteX197" fmla="*/ 89080 w 608133"/>
              <a:gd name="connsiteY197" fmla="*/ 88946 h 607216"/>
              <a:gd name="connsiteX198" fmla="*/ 304018 w 608133"/>
              <a:gd name="connsiteY198" fmla="*/ 0 h 60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608133" h="607216">
                <a:moveTo>
                  <a:pt x="376503" y="520279"/>
                </a:moveTo>
                <a:cubicBezTo>
                  <a:pt x="382252" y="520279"/>
                  <a:pt x="386912" y="524907"/>
                  <a:pt x="386912" y="530617"/>
                </a:cubicBezTo>
                <a:cubicBezTo>
                  <a:pt x="386912" y="536327"/>
                  <a:pt x="382252" y="540955"/>
                  <a:pt x="376503" y="540955"/>
                </a:cubicBezTo>
                <a:cubicBezTo>
                  <a:pt x="370754" y="540955"/>
                  <a:pt x="366094" y="536327"/>
                  <a:pt x="366094" y="530617"/>
                </a:cubicBezTo>
                <a:cubicBezTo>
                  <a:pt x="366094" y="524907"/>
                  <a:pt x="370754" y="520279"/>
                  <a:pt x="376503" y="520279"/>
                </a:cubicBezTo>
                <a:close/>
                <a:moveTo>
                  <a:pt x="304019" y="483494"/>
                </a:moveTo>
                <a:cubicBezTo>
                  <a:pt x="293735" y="483494"/>
                  <a:pt x="285294" y="491927"/>
                  <a:pt x="285294" y="502201"/>
                </a:cubicBezTo>
                <a:cubicBezTo>
                  <a:pt x="285294" y="512572"/>
                  <a:pt x="293735" y="521005"/>
                  <a:pt x="304019" y="521005"/>
                </a:cubicBezTo>
                <a:cubicBezTo>
                  <a:pt x="314399" y="521005"/>
                  <a:pt x="322840" y="512572"/>
                  <a:pt x="322840" y="502201"/>
                </a:cubicBezTo>
                <a:cubicBezTo>
                  <a:pt x="322840" y="491927"/>
                  <a:pt x="314399" y="483494"/>
                  <a:pt x="304019" y="483494"/>
                </a:cubicBezTo>
                <a:close/>
                <a:moveTo>
                  <a:pt x="304019" y="464109"/>
                </a:moveTo>
                <a:cubicBezTo>
                  <a:pt x="325071" y="464109"/>
                  <a:pt x="342243" y="481168"/>
                  <a:pt x="342243" y="502201"/>
                </a:cubicBezTo>
                <a:cubicBezTo>
                  <a:pt x="342243" y="523234"/>
                  <a:pt x="325071" y="540390"/>
                  <a:pt x="304019" y="540390"/>
                </a:cubicBezTo>
                <a:cubicBezTo>
                  <a:pt x="282966" y="540390"/>
                  <a:pt x="265891" y="523234"/>
                  <a:pt x="265891" y="502201"/>
                </a:cubicBezTo>
                <a:cubicBezTo>
                  <a:pt x="265891" y="481168"/>
                  <a:pt x="282966" y="464109"/>
                  <a:pt x="304019" y="464109"/>
                </a:cubicBezTo>
                <a:close/>
                <a:moveTo>
                  <a:pt x="188730" y="442535"/>
                </a:moveTo>
                <a:lnTo>
                  <a:pt x="180964" y="471406"/>
                </a:lnTo>
                <a:cubicBezTo>
                  <a:pt x="181838" y="471406"/>
                  <a:pt x="182809" y="471406"/>
                  <a:pt x="183682" y="471406"/>
                </a:cubicBezTo>
                <a:cubicBezTo>
                  <a:pt x="193099" y="471406"/>
                  <a:pt x="202127" y="468694"/>
                  <a:pt x="209893" y="463656"/>
                </a:cubicBezTo>
                <a:close/>
                <a:moveTo>
                  <a:pt x="419365" y="442514"/>
                </a:moveTo>
                <a:lnTo>
                  <a:pt x="398212" y="463644"/>
                </a:lnTo>
                <a:cubicBezTo>
                  <a:pt x="405878" y="468684"/>
                  <a:pt x="414902" y="471398"/>
                  <a:pt x="424411" y="471398"/>
                </a:cubicBezTo>
                <a:cubicBezTo>
                  <a:pt x="425285" y="471398"/>
                  <a:pt x="426158" y="471398"/>
                  <a:pt x="427128" y="471398"/>
                </a:cubicBezTo>
                <a:close/>
                <a:moveTo>
                  <a:pt x="256047" y="441175"/>
                </a:moveTo>
                <a:cubicBezTo>
                  <a:pt x="261757" y="441175"/>
                  <a:pt x="266385" y="445788"/>
                  <a:pt x="266385" y="451478"/>
                </a:cubicBezTo>
                <a:cubicBezTo>
                  <a:pt x="266385" y="457168"/>
                  <a:pt x="261757" y="461781"/>
                  <a:pt x="256047" y="461781"/>
                </a:cubicBezTo>
                <a:cubicBezTo>
                  <a:pt x="250337" y="461781"/>
                  <a:pt x="245709" y="457168"/>
                  <a:pt x="245709" y="451478"/>
                </a:cubicBezTo>
                <a:cubicBezTo>
                  <a:pt x="245709" y="445788"/>
                  <a:pt x="250337" y="441175"/>
                  <a:pt x="256047" y="441175"/>
                </a:cubicBezTo>
                <a:close/>
                <a:moveTo>
                  <a:pt x="169994" y="437497"/>
                </a:moveTo>
                <a:lnTo>
                  <a:pt x="141065" y="445248"/>
                </a:lnTo>
                <a:cubicBezTo>
                  <a:pt x="143298" y="449705"/>
                  <a:pt x="146307" y="453871"/>
                  <a:pt x="149899" y="457455"/>
                </a:cubicBezTo>
                <a:cubicBezTo>
                  <a:pt x="153588" y="461137"/>
                  <a:pt x="157762" y="464140"/>
                  <a:pt x="162228" y="466369"/>
                </a:cubicBezTo>
                <a:close/>
                <a:moveTo>
                  <a:pt x="438093" y="437474"/>
                </a:moveTo>
                <a:lnTo>
                  <a:pt x="445856" y="466358"/>
                </a:lnTo>
                <a:cubicBezTo>
                  <a:pt x="450319" y="464128"/>
                  <a:pt x="454492" y="461124"/>
                  <a:pt x="458082" y="457441"/>
                </a:cubicBezTo>
                <a:cubicBezTo>
                  <a:pt x="461770" y="453854"/>
                  <a:pt x="464778" y="449687"/>
                  <a:pt x="467009" y="445228"/>
                </a:cubicBezTo>
                <a:close/>
                <a:moveTo>
                  <a:pt x="143783" y="397679"/>
                </a:moveTo>
                <a:cubicBezTo>
                  <a:pt x="138638" y="405332"/>
                  <a:pt x="135920" y="414342"/>
                  <a:pt x="135920" y="423837"/>
                </a:cubicBezTo>
                <a:cubicBezTo>
                  <a:pt x="135920" y="424709"/>
                  <a:pt x="135920" y="425581"/>
                  <a:pt x="136017" y="426550"/>
                </a:cubicBezTo>
                <a:lnTo>
                  <a:pt x="164946" y="418799"/>
                </a:lnTo>
                <a:close/>
                <a:moveTo>
                  <a:pt x="464292" y="397637"/>
                </a:moveTo>
                <a:lnTo>
                  <a:pt x="443139" y="418767"/>
                </a:lnTo>
                <a:lnTo>
                  <a:pt x="472055" y="426521"/>
                </a:lnTo>
                <a:cubicBezTo>
                  <a:pt x="472055" y="425552"/>
                  <a:pt x="472152" y="424680"/>
                  <a:pt x="472152" y="423807"/>
                </a:cubicBezTo>
                <a:cubicBezTo>
                  <a:pt x="472152" y="414309"/>
                  <a:pt x="469338" y="405295"/>
                  <a:pt x="464292" y="397637"/>
                </a:cubicBezTo>
                <a:close/>
                <a:moveTo>
                  <a:pt x="136211" y="376364"/>
                </a:moveTo>
                <a:cubicBezTo>
                  <a:pt x="139997" y="372586"/>
                  <a:pt x="146113" y="372586"/>
                  <a:pt x="149899" y="376364"/>
                </a:cubicBezTo>
                <a:lnTo>
                  <a:pt x="231154" y="457455"/>
                </a:lnTo>
                <a:cubicBezTo>
                  <a:pt x="232998" y="459296"/>
                  <a:pt x="234066" y="461815"/>
                  <a:pt x="234066" y="464334"/>
                </a:cubicBezTo>
                <a:cubicBezTo>
                  <a:pt x="234066" y="466950"/>
                  <a:pt x="232998" y="469372"/>
                  <a:pt x="231154" y="471213"/>
                </a:cubicBezTo>
                <a:cubicBezTo>
                  <a:pt x="218534" y="483904"/>
                  <a:pt x="201642" y="490783"/>
                  <a:pt x="183682" y="490783"/>
                </a:cubicBezTo>
                <a:cubicBezTo>
                  <a:pt x="165723" y="490783"/>
                  <a:pt x="148831" y="483904"/>
                  <a:pt x="136211" y="471213"/>
                </a:cubicBezTo>
                <a:cubicBezTo>
                  <a:pt x="123494" y="458521"/>
                  <a:pt x="116504" y="441663"/>
                  <a:pt x="116504" y="423837"/>
                </a:cubicBezTo>
                <a:cubicBezTo>
                  <a:pt x="116504" y="405914"/>
                  <a:pt x="123494" y="389056"/>
                  <a:pt x="136211" y="376364"/>
                </a:cubicBezTo>
                <a:close/>
                <a:moveTo>
                  <a:pt x="464972" y="373503"/>
                </a:moveTo>
                <a:cubicBezTo>
                  <a:pt x="467592" y="373503"/>
                  <a:pt x="470017" y="374569"/>
                  <a:pt x="471861" y="376314"/>
                </a:cubicBezTo>
                <a:cubicBezTo>
                  <a:pt x="484573" y="389011"/>
                  <a:pt x="491559" y="405876"/>
                  <a:pt x="491559" y="423807"/>
                </a:cubicBezTo>
                <a:cubicBezTo>
                  <a:pt x="491559" y="441642"/>
                  <a:pt x="484573" y="458507"/>
                  <a:pt x="471861" y="471204"/>
                </a:cubicBezTo>
                <a:cubicBezTo>
                  <a:pt x="459150" y="483901"/>
                  <a:pt x="442266" y="490783"/>
                  <a:pt x="424411" y="490783"/>
                </a:cubicBezTo>
                <a:cubicBezTo>
                  <a:pt x="406460" y="490783"/>
                  <a:pt x="389576" y="483901"/>
                  <a:pt x="376864" y="471204"/>
                </a:cubicBezTo>
                <a:cubicBezTo>
                  <a:pt x="373080" y="467424"/>
                  <a:pt x="373080" y="461221"/>
                  <a:pt x="376864" y="457441"/>
                </a:cubicBezTo>
                <a:lnTo>
                  <a:pt x="458082" y="376314"/>
                </a:lnTo>
                <a:cubicBezTo>
                  <a:pt x="459926" y="374569"/>
                  <a:pt x="462449" y="373503"/>
                  <a:pt x="464972" y="373503"/>
                </a:cubicBezTo>
                <a:close/>
                <a:moveTo>
                  <a:pt x="85102" y="372868"/>
                </a:moveTo>
                <a:cubicBezTo>
                  <a:pt x="90831" y="372868"/>
                  <a:pt x="95475" y="377496"/>
                  <a:pt x="95475" y="383206"/>
                </a:cubicBezTo>
                <a:cubicBezTo>
                  <a:pt x="95475" y="388916"/>
                  <a:pt x="90831" y="393544"/>
                  <a:pt x="85102" y="393544"/>
                </a:cubicBezTo>
                <a:cubicBezTo>
                  <a:pt x="79373" y="393544"/>
                  <a:pt x="74729" y="388916"/>
                  <a:pt x="74729" y="383206"/>
                </a:cubicBezTo>
                <a:cubicBezTo>
                  <a:pt x="74729" y="377496"/>
                  <a:pt x="79373" y="372868"/>
                  <a:pt x="85102" y="372868"/>
                </a:cubicBezTo>
                <a:close/>
                <a:moveTo>
                  <a:pt x="502943" y="284852"/>
                </a:moveTo>
                <a:cubicBezTo>
                  <a:pt x="492659" y="284852"/>
                  <a:pt x="484218" y="293285"/>
                  <a:pt x="484218" y="303559"/>
                </a:cubicBezTo>
                <a:cubicBezTo>
                  <a:pt x="484218" y="313930"/>
                  <a:pt x="492659" y="322363"/>
                  <a:pt x="502943" y="322363"/>
                </a:cubicBezTo>
                <a:cubicBezTo>
                  <a:pt x="513323" y="322363"/>
                  <a:pt x="521764" y="313930"/>
                  <a:pt x="521764" y="303559"/>
                </a:cubicBezTo>
                <a:cubicBezTo>
                  <a:pt x="521764" y="293285"/>
                  <a:pt x="513323" y="284852"/>
                  <a:pt x="502943" y="284852"/>
                </a:cubicBezTo>
                <a:close/>
                <a:moveTo>
                  <a:pt x="105094" y="284852"/>
                </a:moveTo>
                <a:cubicBezTo>
                  <a:pt x="94811" y="284852"/>
                  <a:pt x="86370" y="293285"/>
                  <a:pt x="86370" y="303559"/>
                </a:cubicBezTo>
                <a:cubicBezTo>
                  <a:pt x="86370" y="313930"/>
                  <a:pt x="94811" y="322363"/>
                  <a:pt x="105094" y="322363"/>
                </a:cubicBezTo>
                <a:cubicBezTo>
                  <a:pt x="115475" y="322363"/>
                  <a:pt x="123916" y="313930"/>
                  <a:pt x="123916" y="303559"/>
                </a:cubicBezTo>
                <a:cubicBezTo>
                  <a:pt x="123916" y="293285"/>
                  <a:pt x="115475" y="284852"/>
                  <a:pt x="105094" y="284852"/>
                </a:cubicBezTo>
                <a:close/>
                <a:moveTo>
                  <a:pt x="502943" y="265467"/>
                </a:moveTo>
                <a:cubicBezTo>
                  <a:pt x="523995" y="265467"/>
                  <a:pt x="541167" y="282526"/>
                  <a:pt x="541167" y="303559"/>
                </a:cubicBezTo>
                <a:cubicBezTo>
                  <a:pt x="541167" y="324592"/>
                  <a:pt x="523995" y="341748"/>
                  <a:pt x="502943" y="341748"/>
                </a:cubicBezTo>
                <a:cubicBezTo>
                  <a:pt x="481890" y="341748"/>
                  <a:pt x="464815" y="324592"/>
                  <a:pt x="464815" y="303559"/>
                </a:cubicBezTo>
                <a:cubicBezTo>
                  <a:pt x="464815" y="282526"/>
                  <a:pt x="481890" y="265467"/>
                  <a:pt x="502943" y="265467"/>
                </a:cubicBezTo>
                <a:close/>
                <a:moveTo>
                  <a:pt x="105094" y="265467"/>
                </a:moveTo>
                <a:cubicBezTo>
                  <a:pt x="126147" y="265467"/>
                  <a:pt x="143319" y="282526"/>
                  <a:pt x="143319" y="303559"/>
                </a:cubicBezTo>
                <a:cubicBezTo>
                  <a:pt x="143319" y="324592"/>
                  <a:pt x="126147" y="341748"/>
                  <a:pt x="105094" y="341748"/>
                </a:cubicBezTo>
                <a:cubicBezTo>
                  <a:pt x="84042" y="341748"/>
                  <a:pt x="66967" y="324592"/>
                  <a:pt x="66967" y="303559"/>
                </a:cubicBezTo>
                <a:cubicBezTo>
                  <a:pt x="66967" y="282526"/>
                  <a:pt x="84042" y="265467"/>
                  <a:pt x="105094" y="265467"/>
                </a:cubicBezTo>
                <a:close/>
                <a:moveTo>
                  <a:pt x="443787" y="262221"/>
                </a:moveTo>
                <a:cubicBezTo>
                  <a:pt x="449477" y="262221"/>
                  <a:pt x="454090" y="266834"/>
                  <a:pt x="454090" y="272524"/>
                </a:cubicBezTo>
                <a:cubicBezTo>
                  <a:pt x="454090" y="278214"/>
                  <a:pt x="449477" y="282827"/>
                  <a:pt x="443787" y="282827"/>
                </a:cubicBezTo>
                <a:cubicBezTo>
                  <a:pt x="438097" y="282827"/>
                  <a:pt x="433484" y="278214"/>
                  <a:pt x="433484" y="272524"/>
                </a:cubicBezTo>
                <a:cubicBezTo>
                  <a:pt x="433484" y="266834"/>
                  <a:pt x="438097" y="262221"/>
                  <a:pt x="443787" y="262221"/>
                </a:cubicBezTo>
                <a:close/>
                <a:moveTo>
                  <a:pt x="538661" y="220941"/>
                </a:moveTo>
                <a:cubicBezTo>
                  <a:pt x="544371" y="220941"/>
                  <a:pt x="548999" y="225554"/>
                  <a:pt x="548999" y="231244"/>
                </a:cubicBezTo>
                <a:cubicBezTo>
                  <a:pt x="548999" y="236934"/>
                  <a:pt x="544371" y="241547"/>
                  <a:pt x="538661" y="241547"/>
                </a:cubicBezTo>
                <a:cubicBezTo>
                  <a:pt x="532951" y="241547"/>
                  <a:pt x="528323" y="236934"/>
                  <a:pt x="528323" y="231244"/>
                </a:cubicBezTo>
                <a:cubicBezTo>
                  <a:pt x="528323" y="225554"/>
                  <a:pt x="532951" y="220941"/>
                  <a:pt x="538661" y="220941"/>
                </a:cubicBezTo>
                <a:close/>
                <a:moveTo>
                  <a:pt x="95793" y="212967"/>
                </a:moveTo>
                <a:cubicBezTo>
                  <a:pt x="101503" y="212967"/>
                  <a:pt x="106131" y="217611"/>
                  <a:pt x="106131" y="223340"/>
                </a:cubicBezTo>
                <a:cubicBezTo>
                  <a:pt x="106131" y="229069"/>
                  <a:pt x="101503" y="233713"/>
                  <a:pt x="95793" y="233713"/>
                </a:cubicBezTo>
                <a:cubicBezTo>
                  <a:pt x="90083" y="233713"/>
                  <a:pt x="85455" y="229069"/>
                  <a:pt x="85455" y="223340"/>
                </a:cubicBezTo>
                <a:cubicBezTo>
                  <a:pt x="85455" y="217611"/>
                  <a:pt x="90083" y="212967"/>
                  <a:pt x="95793" y="212967"/>
                </a:cubicBezTo>
                <a:close/>
                <a:moveTo>
                  <a:pt x="304019" y="209973"/>
                </a:moveTo>
                <a:cubicBezTo>
                  <a:pt x="252301" y="209973"/>
                  <a:pt x="210286" y="251922"/>
                  <a:pt x="210286" y="303559"/>
                </a:cubicBezTo>
                <a:cubicBezTo>
                  <a:pt x="210286" y="355196"/>
                  <a:pt x="252301" y="397242"/>
                  <a:pt x="304019" y="397242"/>
                </a:cubicBezTo>
                <a:cubicBezTo>
                  <a:pt x="355736" y="397242"/>
                  <a:pt x="397848" y="355196"/>
                  <a:pt x="397848" y="303559"/>
                </a:cubicBezTo>
                <a:cubicBezTo>
                  <a:pt x="397848" y="251922"/>
                  <a:pt x="355736" y="209973"/>
                  <a:pt x="304019" y="209973"/>
                </a:cubicBezTo>
                <a:close/>
                <a:moveTo>
                  <a:pt x="304019" y="190597"/>
                </a:moveTo>
                <a:cubicBezTo>
                  <a:pt x="366507" y="190597"/>
                  <a:pt x="417254" y="241265"/>
                  <a:pt x="417254" y="303559"/>
                </a:cubicBezTo>
                <a:cubicBezTo>
                  <a:pt x="417254" y="365950"/>
                  <a:pt x="366507" y="416618"/>
                  <a:pt x="304019" y="416618"/>
                </a:cubicBezTo>
                <a:cubicBezTo>
                  <a:pt x="241627" y="416618"/>
                  <a:pt x="190880" y="365950"/>
                  <a:pt x="190880" y="303559"/>
                </a:cubicBezTo>
                <a:cubicBezTo>
                  <a:pt x="190880" y="241265"/>
                  <a:pt x="241627" y="190597"/>
                  <a:pt x="304019" y="190597"/>
                </a:cubicBezTo>
                <a:close/>
                <a:moveTo>
                  <a:pt x="472080" y="180706"/>
                </a:moveTo>
                <a:lnTo>
                  <a:pt x="443161" y="188458"/>
                </a:lnTo>
                <a:lnTo>
                  <a:pt x="464316" y="209583"/>
                </a:lnTo>
                <a:cubicBezTo>
                  <a:pt x="469362" y="201831"/>
                  <a:pt x="472177" y="192819"/>
                  <a:pt x="472177" y="183419"/>
                </a:cubicBezTo>
                <a:cubicBezTo>
                  <a:pt x="472177" y="182547"/>
                  <a:pt x="472080" y="181578"/>
                  <a:pt x="472080" y="180706"/>
                </a:cubicBezTo>
                <a:close/>
                <a:moveTo>
                  <a:pt x="136012" y="180706"/>
                </a:moveTo>
                <a:cubicBezTo>
                  <a:pt x="135915" y="181578"/>
                  <a:pt x="135915" y="182547"/>
                  <a:pt x="135915" y="183419"/>
                </a:cubicBezTo>
                <a:cubicBezTo>
                  <a:pt x="135915" y="192819"/>
                  <a:pt x="138633" y="201831"/>
                  <a:pt x="143777" y="209583"/>
                </a:cubicBezTo>
                <a:lnTo>
                  <a:pt x="164935" y="188458"/>
                </a:lnTo>
                <a:close/>
                <a:moveTo>
                  <a:pt x="85702" y="173027"/>
                </a:moveTo>
                <a:cubicBezTo>
                  <a:pt x="91412" y="173027"/>
                  <a:pt x="96040" y="177671"/>
                  <a:pt x="96040" y="183400"/>
                </a:cubicBezTo>
                <a:cubicBezTo>
                  <a:pt x="96040" y="189129"/>
                  <a:pt x="91412" y="193773"/>
                  <a:pt x="85702" y="193773"/>
                </a:cubicBezTo>
                <a:cubicBezTo>
                  <a:pt x="79992" y="193773"/>
                  <a:pt x="75364" y="189129"/>
                  <a:pt x="75364" y="183400"/>
                </a:cubicBezTo>
                <a:cubicBezTo>
                  <a:pt x="75364" y="177671"/>
                  <a:pt x="79992" y="173027"/>
                  <a:pt x="85702" y="173027"/>
                </a:cubicBezTo>
                <a:close/>
                <a:moveTo>
                  <a:pt x="445878" y="140879"/>
                </a:moveTo>
                <a:lnTo>
                  <a:pt x="438115" y="169756"/>
                </a:lnTo>
                <a:lnTo>
                  <a:pt x="467033" y="162003"/>
                </a:lnTo>
                <a:cubicBezTo>
                  <a:pt x="464801" y="157546"/>
                  <a:pt x="461793" y="153379"/>
                  <a:pt x="458106" y="149697"/>
                </a:cubicBezTo>
                <a:cubicBezTo>
                  <a:pt x="454515" y="146111"/>
                  <a:pt x="450342" y="143107"/>
                  <a:pt x="445878" y="140879"/>
                </a:cubicBezTo>
                <a:close/>
                <a:moveTo>
                  <a:pt x="162218" y="140879"/>
                </a:moveTo>
                <a:cubicBezTo>
                  <a:pt x="157753" y="143107"/>
                  <a:pt x="153580" y="146111"/>
                  <a:pt x="149891" y="149697"/>
                </a:cubicBezTo>
                <a:cubicBezTo>
                  <a:pt x="146300" y="153379"/>
                  <a:pt x="143292" y="157546"/>
                  <a:pt x="141059" y="162003"/>
                </a:cubicBezTo>
                <a:lnTo>
                  <a:pt x="169982" y="169756"/>
                </a:lnTo>
                <a:close/>
                <a:moveTo>
                  <a:pt x="424432" y="135743"/>
                </a:moveTo>
                <a:cubicBezTo>
                  <a:pt x="414922" y="135743"/>
                  <a:pt x="405897" y="138456"/>
                  <a:pt x="398231" y="143592"/>
                </a:cubicBezTo>
                <a:lnTo>
                  <a:pt x="419386" y="164717"/>
                </a:lnTo>
                <a:lnTo>
                  <a:pt x="427149" y="135840"/>
                </a:lnTo>
                <a:cubicBezTo>
                  <a:pt x="426179" y="135840"/>
                  <a:pt x="425305" y="135743"/>
                  <a:pt x="424432" y="135743"/>
                </a:cubicBezTo>
                <a:close/>
                <a:moveTo>
                  <a:pt x="183667" y="135743"/>
                </a:moveTo>
                <a:cubicBezTo>
                  <a:pt x="182794" y="135743"/>
                  <a:pt x="181823" y="135840"/>
                  <a:pt x="180949" y="135840"/>
                </a:cubicBezTo>
                <a:lnTo>
                  <a:pt x="188714" y="164717"/>
                </a:lnTo>
                <a:lnTo>
                  <a:pt x="209872" y="143592"/>
                </a:lnTo>
                <a:cubicBezTo>
                  <a:pt x="202108" y="138456"/>
                  <a:pt x="193082" y="135743"/>
                  <a:pt x="183667" y="135743"/>
                </a:cubicBezTo>
                <a:close/>
                <a:moveTo>
                  <a:pt x="424432" y="116362"/>
                </a:moveTo>
                <a:cubicBezTo>
                  <a:pt x="442288" y="116362"/>
                  <a:pt x="459173" y="123339"/>
                  <a:pt x="471886" y="136033"/>
                </a:cubicBezTo>
                <a:cubicBezTo>
                  <a:pt x="484598" y="148631"/>
                  <a:pt x="491488" y="165492"/>
                  <a:pt x="491488" y="183419"/>
                </a:cubicBezTo>
                <a:cubicBezTo>
                  <a:pt x="491488" y="201346"/>
                  <a:pt x="484598" y="218207"/>
                  <a:pt x="471886" y="230805"/>
                </a:cubicBezTo>
                <a:cubicBezTo>
                  <a:pt x="469945" y="232743"/>
                  <a:pt x="467519" y="233712"/>
                  <a:pt x="464996" y="233712"/>
                </a:cubicBezTo>
                <a:cubicBezTo>
                  <a:pt x="462570" y="233712"/>
                  <a:pt x="460046" y="232743"/>
                  <a:pt x="458106" y="230805"/>
                </a:cubicBezTo>
                <a:lnTo>
                  <a:pt x="376881" y="149697"/>
                </a:lnTo>
                <a:cubicBezTo>
                  <a:pt x="375135" y="147856"/>
                  <a:pt x="374067" y="145433"/>
                  <a:pt x="374067" y="142914"/>
                </a:cubicBezTo>
                <a:cubicBezTo>
                  <a:pt x="374067" y="140297"/>
                  <a:pt x="375135" y="137875"/>
                  <a:pt x="376881" y="136033"/>
                </a:cubicBezTo>
                <a:cubicBezTo>
                  <a:pt x="389594" y="123339"/>
                  <a:pt x="406479" y="116362"/>
                  <a:pt x="424432" y="116362"/>
                </a:cubicBezTo>
                <a:close/>
                <a:moveTo>
                  <a:pt x="183667" y="116362"/>
                </a:moveTo>
                <a:cubicBezTo>
                  <a:pt x="201623" y="116362"/>
                  <a:pt x="218511" y="123339"/>
                  <a:pt x="231128" y="136033"/>
                </a:cubicBezTo>
                <a:cubicBezTo>
                  <a:pt x="234913" y="139813"/>
                  <a:pt x="234913" y="145918"/>
                  <a:pt x="231128" y="149697"/>
                </a:cubicBezTo>
                <a:lnTo>
                  <a:pt x="149891" y="230805"/>
                </a:lnTo>
                <a:cubicBezTo>
                  <a:pt x="148047" y="232646"/>
                  <a:pt x="145621" y="233712"/>
                  <a:pt x="143097" y="233712"/>
                </a:cubicBezTo>
                <a:cubicBezTo>
                  <a:pt x="140477" y="233712"/>
                  <a:pt x="138050" y="232646"/>
                  <a:pt x="136206" y="230805"/>
                </a:cubicBezTo>
                <a:cubicBezTo>
                  <a:pt x="123492" y="218207"/>
                  <a:pt x="116504" y="201346"/>
                  <a:pt x="116504" y="183419"/>
                </a:cubicBezTo>
                <a:cubicBezTo>
                  <a:pt x="116504" y="165492"/>
                  <a:pt x="123492" y="148631"/>
                  <a:pt x="136206" y="136033"/>
                </a:cubicBezTo>
                <a:cubicBezTo>
                  <a:pt x="148824" y="123339"/>
                  <a:pt x="165712" y="116362"/>
                  <a:pt x="183667" y="116362"/>
                </a:cubicBezTo>
                <a:close/>
                <a:moveTo>
                  <a:pt x="304019" y="86211"/>
                </a:moveTo>
                <a:cubicBezTo>
                  <a:pt x="293735" y="86211"/>
                  <a:pt x="285294" y="94644"/>
                  <a:pt x="285294" y="104918"/>
                </a:cubicBezTo>
                <a:cubicBezTo>
                  <a:pt x="285294" y="115289"/>
                  <a:pt x="293735" y="123722"/>
                  <a:pt x="304019" y="123722"/>
                </a:cubicBezTo>
                <a:cubicBezTo>
                  <a:pt x="314399" y="123722"/>
                  <a:pt x="322840" y="115289"/>
                  <a:pt x="322840" y="104918"/>
                </a:cubicBezTo>
                <a:cubicBezTo>
                  <a:pt x="322840" y="94644"/>
                  <a:pt x="314399" y="86211"/>
                  <a:pt x="304019" y="86211"/>
                </a:cubicBezTo>
                <a:close/>
                <a:moveTo>
                  <a:pt x="304019" y="66826"/>
                </a:moveTo>
                <a:cubicBezTo>
                  <a:pt x="325071" y="66826"/>
                  <a:pt x="342243" y="83885"/>
                  <a:pt x="342243" y="104918"/>
                </a:cubicBezTo>
                <a:cubicBezTo>
                  <a:pt x="342243" y="125951"/>
                  <a:pt x="325071" y="143107"/>
                  <a:pt x="304019" y="143107"/>
                </a:cubicBezTo>
                <a:cubicBezTo>
                  <a:pt x="282966" y="143107"/>
                  <a:pt x="265891" y="125951"/>
                  <a:pt x="265891" y="104918"/>
                </a:cubicBezTo>
                <a:cubicBezTo>
                  <a:pt x="265891" y="83885"/>
                  <a:pt x="282966" y="66826"/>
                  <a:pt x="304019" y="66826"/>
                </a:cubicBezTo>
                <a:close/>
                <a:moveTo>
                  <a:pt x="224292" y="66826"/>
                </a:moveTo>
                <a:cubicBezTo>
                  <a:pt x="230002" y="66826"/>
                  <a:pt x="234630" y="71454"/>
                  <a:pt x="234630" y="77164"/>
                </a:cubicBezTo>
                <a:cubicBezTo>
                  <a:pt x="234630" y="82874"/>
                  <a:pt x="230002" y="87502"/>
                  <a:pt x="224292" y="87502"/>
                </a:cubicBezTo>
                <a:cubicBezTo>
                  <a:pt x="218582" y="87502"/>
                  <a:pt x="213954" y="82874"/>
                  <a:pt x="213954" y="77164"/>
                </a:cubicBezTo>
                <a:cubicBezTo>
                  <a:pt x="213954" y="71454"/>
                  <a:pt x="218582" y="66826"/>
                  <a:pt x="224292" y="66826"/>
                </a:cubicBezTo>
                <a:close/>
                <a:moveTo>
                  <a:pt x="400318" y="66190"/>
                </a:moveTo>
                <a:cubicBezTo>
                  <a:pt x="406008" y="66190"/>
                  <a:pt x="410621" y="70834"/>
                  <a:pt x="410621" y="76563"/>
                </a:cubicBezTo>
                <a:cubicBezTo>
                  <a:pt x="410621" y="82292"/>
                  <a:pt x="406008" y="86936"/>
                  <a:pt x="400318" y="86936"/>
                </a:cubicBezTo>
                <a:cubicBezTo>
                  <a:pt x="394628" y="86936"/>
                  <a:pt x="390015" y="82292"/>
                  <a:pt x="390015" y="76563"/>
                </a:cubicBezTo>
                <a:cubicBezTo>
                  <a:pt x="390015" y="70834"/>
                  <a:pt x="394628" y="66190"/>
                  <a:pt x="400318" y="66190"/>
                </a:cubicBezTo>
                <a:close/>
                <a:moveTo>
                  <a:pt x="304018" y="19378"/>
                </a:moveTo>
                <a:cubicBezTo>
                  <a:pt x="147109" y="19378"/>
                  <a:pt x="19407" y="146887"/>
                  <a:pt x="19407" y="303560"/>
                </a:cubicBezTo>
                <a:cubicBezTo>
                  <a:pt x="19407" y="460329"/>
                  <a:pt x="147109" y="587838"/>
                  <a:pt x="304018" y="587838"/>
                </a:cubicBezTo>
                <a:cubicBezTo>
                  <a:pt x="461024" y="587838"/>
                  <a:pt x="588726" y="460329"/>
                  <a:pt x="588726" y="303560"/>
                </a:cubicBezTo>
                <a:cubicBezTo>
                  <a:pt x="588726" y="146887"/>
                  <a:pt x="461024" y="19378"/>
                  <a:pt x="304018" y="19378"/>
                </a:cubicBezTo>
                <a:close/>
                <a:moveTo>
                  <a:pt x="304018" y="0"/>
                </a:moveTo>
                <a:cubicBezTo>
                  <a:pt x="385238" y="0"/>
                  <a:pt x="461607" y="31586"/>
                  <a:pt x="519053" y="88946"/>
                </a:cubicBezTo>
                <a:cubicBezTo>
                  <a:pt x="576499" y="146305"/>
                  <a:pt x="608133" y="222462"/>
                  <a:pt x="608133" y="303560"/>
                </a:cubicBezTo>
                <a:cubicBezTo>
                  <a:pt x="608133" y="384657"/>
                  <a:pt x="576499" y="460911"/>
                  <a:pt x="519053" y="518270"/>
                </a:cubicBezTo>
                <a:cubicBezTo>
                  <a:pt x="461607" y="575629"/>
                  <a:pt x="385238" y="607216"/>
                  <a:pt x="304018" y="607216"/>
                </a:cubicBezTo>
                <a:cubicBezTo>
                  <a:pt x="222798" y="607216"/>
                  <a:pt x="146526" y="575629"/>
                  <a:pt x="89080" y="518270"/>
                </a:cubicBezTo>
                <a:cubicBezTo>
                  <a:pt x="31634" y="460911"/>
                  <a:pt x="0" y="384657"/>
                  <a:pt x="0" y="303560"/>
                </a:cubicBezTo>
                <a:cubicBezTo>
                  <a:pt x="0" y="222462"/>
                  <a:pt x="31634" y="146305"/>
                  <a:pt x="89080" y="88946"/>
                </a:cubicBezTo>
                <a:cubicBezTo>
                  <a:pt x="146526" y="31586"/>
                  <a:pt x="222798" y="0"/>
                  <a:pt x="304018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27" name="friction-drum_104181"/>
          <p:cNvSpPr>
            <a:spLocks noChangeAspect="1"/>
          </p:cNvSpPr>
          <p:nvPr userDrawn="1"/>
        </p:nvSpPr>
        <p:spPr bwMode="auto">
          <a:xfrm>
            <a:off x="10891699" y="5421374"/>
            <a:ext cx="293764" cy="64650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  <a:gd name="connsiteX140" fmla="*/ 373273 h 605239"/>
              <a:gd name="connsiteY140" fmla="*/ 373273 h 605239"/>
              <a:gd name="connsiteX141" fmla="*/ 373273 h 605239"/>
              <a:gd name="connsiteY141" fmla="*/ 373273 h 605239"/>
              <a:gd name="connsiteX142" fmla="*/ 373273 h 605239"/>
              <a:gd name="connsiteY142" fmla="*/ 373273 h 605239"/>
              <a:gd name="connsiteX143" fmla="*/ 373273 h 605239"/>
              <a:gd name="connsiteY143" fmla="*/ 373273 h 605239"/>
              <a:gd name="connsiteX144" fmla="*/ 373273 h 605239"/>
              <a:gd name="connsiteY144" fmla="*/ 373273 h 605239"/>
              <a:gd name="connsiteX145" fmla="*/ 373273 h 605239"/>
              <a:gd name="connsiteY145" fmla="*/ 373273 h 605239"/>
              <a:gd name="connsiteX146" fmla="*/ 373273 h 605239"/>
              <a:gd name="connsiteY14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75911" h="607216">
                <a:moveTo>
                  <a:pt x="58423" y="446280"/>
                </a:moveTo>
                <a:cubicBezTo>
                  <a:pt x="52406" y="446280"/>
                  <a:pt x="48136" y="447152"/>
                  <a:pt x="44060" y="447830"/>
                </a:cubicBezTo>
                <a:cubicBezTo>
                  <a:pt x="41149" y="448412"/>
                  <a:pt x="38043" y="448993"/>
                  <a:pt x="34549" y="449187"/>
                </a:cubicBezTo>
                <a:lnTo>
                  <a:pt x="39984" y="587838"/>
                </a:lnTo>
                <a:lnTo>
                  <a:pt x="235927" y="587838"/>
                </a:lnTo>
                <a:lnTo>
                  <a:pt x="241265" y="449187"/>
                </a:lnTo>
                <a:cubicBezTo>
                  <a:pt x="237868" y="448993"/>
                  <a:pt x="234762" y="448412"/>
                  <a:pt x="231754" y="447830"/>
                </a:cubicBezTo>
                <a:cubicBezTo>
                  <a:pt x="227678" y="447152"/>
                  <a:pt x="223505" y="446280"/>
                  <a:pt x="217488" y="446280"/>
                </a:cubicBezTo>
                <a:cubicBezTo>
                  <a:pt x="212829" y="446280"/>
                  <a:pt x="207589" y="446764"/>
                  <a:pt x="201669" y="447733"/>
                </a:cubicBezTo>
                <a:cubicBezTo>
                  <a:pt x="195263" y="448799"/>
                  <a:pt x="187985" y="451706"/>
                  <a:pt x="180318" y="454806"/>
                </a:cubicBezTo>
                <a:cubicBezTo>
                  <a:pt x="167798" y="459845"/>
                  <a:pt x="153629" y="465561"/>
                  <a:pt x="137907" y="465561"/>
                </a:cubicBezTo>
                <a:cubicBezTo>
                  <a:pt x="122185" y="465561"/>
                  <a:pt x="108113" y="459845"/>
                  <a:pt x="95594" y="454806"/>
                </a:cubicBezTo>
                <a:cubicBezTo>
                  <a:pt x="87927" y="451706"/>
                  <a:pt x="80551" y="448799"/>
                  <a:pt x="74243" y="447733"/>
                </a:cubicBezTo>
                <a:cubicBezTo>
                  <a:pt x="68226" y="446764"/>
                  <a:pt x="63082" y="446280"/>
                  <a:pt x="58423" y="446280"/>
                </a:cubicBezTo>
                <a:close/>
                <a:moveTo>
                  <a:pt x="30667" y="338440"/>
                </a:moveTo>
                <a:cubicBezTo>
                  <a:pt x="30473" y="338440"/>
                  <a:pt x="30376" y="338537"/>
                  <a:pt x="30376" y="338537"/>
                </a:cubicBezTo>
                <a:cubicBezTo>
                  <a:pt x="30279" y="338634"/>
                  <a:pt x="30279" y="338731"/>
                  <a:pt x="30279" y="338828"/>
                </a:cubicBezTo>
                <a:lnTo>
                  <a:pt x="31541" y="371480"/>
                </a:lnTo>
                <a:lnTo>
                  <a:pt x="61044" y="371480"/>
                </a:lnTo>
                <a:cubicBezTo>
                  <a:pt x="66382" y="371480"/>
                  <a:pt x="70749" y="375743"/>
                  <a:pt x="70749" y="381169"/>
                </a:cubicBezTo>
                <a:cubicBezTo>
                  <a:pt x="70749" y="386498"/>
                  <a:pt x="66382" y="390858"/>
                  <a:pt x="61044" y="390858"/>
                </a:cubicBezTo>
                <a:lnTo>
                  <a:pt x="30182" y="390858"/>
                </a:lnTo>
                <a:lnTo>
                  <a:pt x="22612" y="428549"/>
                </a:lnTo>
                <a:cubicBezTo>
                  <a:pt x="26106" y="429518"/>
                  <a:pt x="29017" y="429905"/>
                  <a:pt x="31638" y="429905"/>
                </a:cubicBezTo>
                <a:cubicBezTo>
                  <a:pt x="34549" y="429905"/>
                  <a:pt x="37170" y="429421"/>
                  <a:pt x="40566" y="428840"/>
                </a:cubicBezTo>
                <a:cubicBezTo>
                  <a:pt x="45031" y="427968"/>
                  <a:pt x="50562" y="426902"/>
                  <a:pt x="58423" y="426902"/>
                </a:cubicBezTo>
                <a:cubicBezTo>
                  <a:pt x="64150" y="426902"/>
                  <a:pt x="70361" y="427483"/>
                  <a:pt x="77348" y="428646"/>
                </a:cubicBezTo>
                <a:cubicBezTo>
                  <a:pt x="85792" y="430002"/>
                  <a:pt x="94138" y="433297"/>
                  <a:pt x="102872" y="436882"/>
                </a:cubicBezTo>
                <a:cubicBezTo>
                  <a:pt x="114227" y="441435"/>
                  <a:pt x="125970" y="446183"/>
                  <a:pt x="137907" y="446183"/>
                </a:cubicBezTo>
                <a:cubicBezTo>
                  <a:pt x="149844" y="446183"/>
                  <a:pt x="161684" y="441435"/>
                  <a:pt x="173039" y="436882"/>
                </a:cubicBezTo>
                <a:cubicBezTo>
                  <a:pt x="181773" y="433297"/>
                  <a:pt x="190023" y="430002"/>
                  <a:pt x="198563" y="428646"/>
                </a:cubicBezTo>
                <a:cubicBezTo>
                  <a:pt x="205551" y="427483"/>
                  <a:pt x="211762" y="426902"/>
                  <a:pt x="217488" y="426902"/>
                </a:cubicBezTo>
                <a:cubicBezTo>
                  <a:pt x="225252" y="426902"/>
                  <a:pt x="230880" y="427968"/>
                  <a:pt x="235345" y="428840"/>
                </a:cubicBezTo>
                <a:cubicBezTo>
                  <a:pt x="238644" y="429421"/>
                  <a:pt x="241265" y="429905"/>
                  <a:pt x="244176" y="429905"/>
                </a:cubicBezTo>
                <a:cubicBezTo>
                  <a:pt x="246894" y="429905"/>
                  <a:pt x="249805" y="429518"/>
                  <a:pt x="253202" y="428549"/>
                </a:cubicBezTo>
                <a:lnTo>
                  <a:pt x="245729" y="390858"/>
                </a:lnTo>
                <a:lnTo>
                  <a:pt x="99864" y="390858"/>
                </a:lnTo>
                <a:cubicBezTo>
                  <a:pt x="94526" y="390858"/>
                  <a:pt x="90159" y="386498"/>
                  <a:pt x="90159" y="381169"/>
                </a:cubicBezTo>
                <a:cubicBezTo>
                  <a:pt x="90159" y="375743"/>
                  <a:pt x="94526" y="371480"/>
                  <a:pt x="99864" y="371480"/>
                </a:cubicBezTo>
                <a:lnTo>
                  <a:pt x="244370" y="371480"/>
                </a:lnTo>
                <a:lnTo>
                  <a:pt x="245632" y="338828"/>
                </a:lnTo>
                <a:cubicBezTo>
                  <a:pt x="245632" y="338731"/>
                  <a:pt x="245632" y="338634"/>
                  <a:pt x="245535" y="338537"/>
                </a:cubicBezTo>
                <a:cubicBezTo>
                  <a:pt x="245438" y="338537"/>
                  <a:pt x="245341" y="338440"/>
                  <a:pt x="245244" y="338440"/>
                </a:cubicBezTo>
                <a:close/>
                <a:moveTo>
                  <a:pt x="137907" y="153572"/>
                </a:moveTo>
                <a:lnTo>
                  <a:pt x="128202" y="159386"/>
                </a:lnTo>
                <a:lnTo>
                  <a:pt x="128202" y="319062"/>
                </a:lnTo>
                <a:lnTo>
                  <a:pt x="147612" y="319062"/>
                </a:lnTo>
                <a:lnTo>
                  <a:pt x="147612" y="159386"/>
                </a:lnTo>
                <a:close/>
                <a:moveTo>
                  <a:pt x="213362" y="151832"/>
                </a:moveTo>
                <a:lnTo>
                  <a:pt x="213606" y="151854"/>
                </a:lnTo>
                <a:lnTo>
                  <a:pt x="213606" y="151925"/>
                </a:lnTo>
                <a:lnTo>
                  <a:pt x="213329" y="151833"/>
                </a:lnTo>
                <a:close/>
                <a:moveTo>
                  <a:pt x="214382" y="91465"/>
                </a:moveTo>
                <a:cubicBezTo>
                  <a:pt x="209238" y="91465"/>
                  <a:pt x="204289" y="93306"/>
                  <a:pt x="200504" y="96794"/>
                </a:cubicBezTo>
                <a:lnTo>
                  <a:pt x="167022" y="128187"/>
                </a:lnTo>
                <a:lnTo>
                  <a:pt x="167022" y="132547"/>
                </a:lnTo>
                <a:cubicBezTo>
                  <a:pt x="176145" y="132547"/>
                  <a:pt x="185850" y="132547"/>
                  <a:pt x="194099" y="132547"/>
                </a:cubicBezTo>
                <a:cubicBezTo>
                  <a:pt x="209724" y="132547"/>
                  <a:pt x="213023" y="132547"/>
                  <a:pt x="213509" y="132547"/>
                </a:cubicBezTo>
                <a:cubicBezTo>
                  <a:pt x="213606" y="132547"/>
                  <a:pt x="213703" y="132547"/>
                  <a:pt x="213703" y="132547"/>
                </a:cubicBezTo>
                <a:cubicBezTo>
                  <a:pt x="213800" y="132547"/>
                  <a:pt x="213897" y="132547"/>
                  <a:pt x="213897" y="132547"/>
                </a:cubicBezTo>
                <a:cubicBezTo>
                  <a:pt x="214188" y="132547"/>
                  <a:pt x="214382" y="132547"/>
                  <a:pt x="214576" y="132547"/>
                </a:cubicBezTo>
                <a:cubicBezTo>
                  <a:pt x="225834" y="132450"/>
                  <a:pt x="234956" y="123245"/>
                  <a:pt x="234956" y="112006"/>
                </a:cubicBezTo>
                <a:cubicBezTo>
                  <a:pt x="234956" y="100670"/>
                  <a:pt x="225737" y="91465"/>
                  <a:pt x="214382" y="91465"/>
                </a:cubicBezTo>
                <a:close/>
                <a:moveTo>
                  <a:pt x="61529" y="91465"/>
                </a:moveTo>
                <a:cubicBezTo>
                  <a:pt x="50174" y="91465"/>
                  <a:pt x="40955" y="100670"/>
                  <a:pt x="40955" y="112006"/>
                </a:cubicBezTo>
                <a:cubicBezTo>
                  <a:pt x="40955" y="123245"/>
                  <a:pt x="50077" y="132450"/>
                  <a:pt x="61335" y="132547"/>
                </a:cubicBezTo>
                <a:cubicBezTo>
                  <a:pt x="61529" y="132547"/>
                  <a:pt x="61723" y="132547"/>
                  <a:pt x="61917" y="132547"/>
                </a:cubicBezTo>
                <a:cubicBezTo>
                  <a:pt x="62111" y="132547"/>
                  <a:pt x="62208" y="132547"/>
                  <a:pt x="62305" y="132547"/>
                </a:cubicBezTo>
                <a:cubicBezTo>
                  <a:pt x="62888" y="132547"/>
                  <a:pt x="66188" y="132547"/>
                  <a:pt x="81813" y="132547"/>
                </a:cubicBezTo>
                <a:cubicBezTo>
                  <a:pt x="90062" y="132547"/>
                  <a:pt x="99767" y="132547"/>
                  <a:pt x="108792" y="132547"/>
                </a:cubicBezTo>
                <a:lnTo>
                  <a:pt x="108792" y="128187"/>
                </a:lnTo>
                <a:lnTo>
                  <a:pt x="75408" y="96794"/>
                </a:lnTo>
                <a:cubicBezTo>
                  <a:pt x="71526" y="93306"/>
                  <a:pt x="66673" y="91465"/>
                  <a:pt x="61529" y="91465"/>
                </a:cubicBezTo>
                <a:close/>
                <a:moveTo>
                  <a:pt x="137907" y="19378"/>
                </a:moveTo>
                <a:cubicBezTo>
                  <a:pt x="132570" y="19378"/>
                  <a:pt x="128202" y="23738"/>
                  <a:pt x="128202" y="29067"/>
                </a:cubicBezTo>
                <a:lnTo>
                  <a:pt x="128202" y="119757"/>
                </a:lnTo>
                <a:lnTo>
                  <a:pt x="137907" y="128865"/>
                </a:lnTo>
                <a:lnTo>
                  <a:pt x="147612" y="119757"/>
                </a:lnTo>
                <a:lnTo>
                  <a:pt x="147612" y="29067"/>
                </a:lnTo>
                <a:cubicBezTo>
                  <a:pt x="147612" y="23738"/>
                  <a:pt x="143245" y="19378"/>
                  <a:pt x="137907" y="19378"/>
                </a:cubicBezTo>
                <a:close/>
                <a:moveTo>
                  <a:pt x="137907" y="0"/>
                </a:moveTo>
                <a:cubicBezTo>
                  <a:pt x="154017" y="0"/>
                  <a:pt x="167022" y="13080"/>
                  <a:pt x="167022" y="29067"/>
                </a:cubicBezTo>
                <a:lnTo>
                  <a:pt x="167022" y="101542"/>
                </a:lnTo>
                <a:lnTo>
                  <a:pt x="187208" y="82648"/>
                </a:lnTo>
                <a:cubicBezTo>
                  <a:pt x="187305" y="82648"/>
                  <a:pt x="187305" y="82551"/>
                  <a:pt x="187305" y="82551"/>
                </a:cubicBezTo>
                <a:cubicBezTo>
                  <a:pt x="194778" y="75769"/>
                  <a:pt x="204386" y="72087"/>
                  <a:pt x="214382" y="72087"/>
                </a:cubicBezTo>
                <a:cubicBezTo>
                  <a:pt x="236412" y="72087"/>
                  <a:pt x="254366" y="90012"/>
                  <a:pt x="254366" y="112006"/>
                </a:cubicBezTo>
                <a:cubicBezTo>
                  <a:pt x="254366" y="134000"/>
                  <a:pt x="236412" y="151925"/>
                  <a:pt x="214382" y="151925"/>
                </a:cubicBezTo>
                <a:lnTo>
                  <a:pt x="213606" y="151854"/>
                </a:lnTo>
                <a:lnTo>
                  <a:pt x="213606" y="151828"/>
                </a:lnTo>
                <a:lnTo>
                  <a:pt x="213362" y="151832"/>
                </a:lnTo>
                <a:lnTo>
                  <a:pt x="213314" y="151828"/>
                </a:lnTo>
                <a:lnTo>
                  <a:pt x="213329" y="151833"/>
                </a:lnTo>
                <a:lnTo>
                  <a:pt x="208171" y="151925"/>
                </a:lnTo>
                <a:lnTo>
                  <a:pt x="194099" y="151925"/>
                </a:lnTo>
                <a:cubicBezTo>
                  <a:pt x="187499" y="151925"/>
                  <a:pt x="180027" y="151925"/>
                  <a:pt x="172651" y="151925"/>
                </a:cubicBezTo>
                <a:lnTo>
                  <a:pt x="243012" y="194557"/>
                </a:lnTo>
                <a:cubicBezTo>
                  <a:pt x="247670" y="197367"/>
                  <a:pt x="249126" y="203277"/>
                  <a:pt x="246311" y="207831"/>
                </a:cubicBezTo>
                <a:cubicBezTo>
                  <a:pt x="244467" y="210835"/>
                  <a:pt x="241265" y="212579"/>
                  <a:pt x="237965" y="212579"/>
                </a:cubicBezTo>
                <a:cubicBezTo>
                  <a:pt x="236315" y="212579"/>
                  <a:pt x="234568" y="212094"/>
                  <a:pt x="233015" y="211126"/>
                </a:cubicBezTo>
                <a:lnTo>
                  <a:pt x="167022" y="171206"/>
                </a:lnTo>
                <a:lnTo>
                  <a:pt x="167022" y="319062"/>
                </a:lnTo>
                <a:lnTo>
                  <a:pt x="245244" y="319062"/>
                </a:lnTo>
                <a:cubicBezTo>
                  <a:pt x="250678" y="319062"/>
                  <a:pt x="255725" y="321194"/>
                  <a:pt x="259510" y="325166"/>
                </a:cubicBezTo>
                <a:cubicBezTo>
                  <a:pt x="263295" y="329042"/>
                  <a:pt x="265236" y="334177"/>
                  <a:pt x="265042" y="339603"/>
                </a:cubicBezTo>
                <a:lnTo>
                  <a:pt x="263780" y="371480"/>
                </a:lnTo>
                <a:lnTo>
                  <a:pt x="266206" y="371480"/>
                </a:lnTo>
                <a:cubicBezTo>
                  <a:pt x="271544" y="371480"/>
                  <a:pt x="275911" y="375743"/>
                  <a:pt x="275911" y="381169"/>
                </a:cubicBezTo>
                <a:cubicBezTo>
                  <a:pt x="275911" y="386498"/>
                  <a:pt x="271544" y="390858"/>
                  <a:pt x="266206" y="390858"/>
                </a:cubicBezTo>
                <a:lnTo>
                  <a:pt x="265527" y="390858"/>
                </a:lnTo>
                <a:lnTo>
                  <a:pt x="273970" y="433200"/>
                </a:lnTo>
                <a:cubicBezTo>
                  <a:pt x="274844" y="437851"/>
                  <a:pt x="272320" y="442404"/>
                  <a:pt x="267856" y="444148"/>
                </a:cubicBezTo>
                <a:cubicBezTo>
                  <a:pt x="265430" y="445020"/>
                  <a:pt x="263101" y="445892"/>
                  <a:pt x="260869" y="446571"/>
                </a:cubicBezTo>
                <a:lnTo>
                  <a:pt x="254949" y="597914"/>
                </a:lnTo>
                <a:cubicBezTo>
                  <a:pt x="254755" y="603050"/>
                  <a:pt x="250484" y="607216"/>
                  <a:pt x="245244" y="607216"/>
                </a:cubicBezTo>
                <a:lnTo>
                  <a:pt x="30667" y="607216"/>
                </a:lnTo>
                <a:cubicBezTo>
                  <a:pt x="25427" y="607216"/>
                  <a:pt x="21156" y="603050"/>
                  <a:pt x="20962" y="597914"/>
                </a:cubicBezTo>
                <a:lnTo>
                  <a:pt x="15042" y="446571"/>
                </a:lnTo>
                <a:cubicBezTo>
                  <a:pt x="12810" y="445892"/>
                  <a:pt x="10481" y="445020"/>
                  <a:pt x="7958" y="444148"/>
                </a:cubicBezTo>
                <a:cubicBezTo>
                  <a:pt x="3591" y="442404"/>
                  <a:pt x="970" y="437851"/>
                  <a:pt x="1941" y="433200"/>
                </a:cubicBezTo>
                <a:lnTo>
                  <a:pt x="10384" y="390858"/>
                </a:lnTo>
                <a:lnTo>
                  <a:pt x="9705" y="390858"/>
                </a:lnTo>
                <a:cubicBezTo>
                  <a:pt x="4270" y="390858"/>
                  <a:pt x="0" y="386498"/>
                  <a:pt x="0" y="381169"/>
                </a:cubicBezTo>
                <a:cubicBezTo>
                  <a:pt x="0" y="375743"/>
                  <a:pt x="4270" y="371480"/>
                  <a:pt x="9705" y="371480"/>
                </a:cubicBezTo>
                <a:lnTo>
                  <a:pt x="12131" y="371480"/>
                </a:lnTo>
                <a:lnTo>
                  <a:pt x="10869" y="339603"/>
                </a:lnTo>
                <a:cubicBezTo>
                  <a:pt x="10675" y="334177"/>
                  <a:pt x="12616" y="329042"/>
                  <a:pt x="16401" y="325166"/>
                </a:cubicBezTo>
                <a:cubicBezTo>
                  <a:pt x="20089" y="321194"/>
                  <a:pt x="25233" y="319062"/>
                  <a:pt x="30667" y="319062"/>
                </a:cubicBezTo>
                <a:lnTo>
                  <a:pt x="108792" y="319062"/>
                </a:lnTo>
                <a:lnTo>
                  <a:pt x="108792" y="171206"/>
                </a:lnTo>
                <a:lnTo>
                  <a:pt x="42896" y="211126"/>
                </a:lnTo>
                <a:cubicBezTo>
                  <a:pt x="41343" y="212094"/>
                  <a:pt x="39596" y="212579"/>
                  <a:pt x="37849" y="212579"/>
                </a:cubicBezTo>
                <a:cubicBezTo>
                  <a:pt x="34549" y="212579"/>
                  <a:pt x="31444" y="210835"/>
                  <a:pt x="29600" y="207831"/>
                </a:cubicBezTo>
                <a:cubicBezTo>
                  <a:pt x="26785" y="203277"/>
                  <a:pt x="28241" y="197367"/>
                  <a:pt x="32802" y="194557"/>
                </a:cubicBezTo>
                <a:lnTo>
                  <a:pt x="103261" y="151925"/>
                </a:lnTo>
                <a:cubicBezTo>
                  <a:pt x="95885" y="151925"/>
                  <a:pt x="88315" y="151925"/>
                  <a:pt x="81813" y="151925"/>
                </a:cubicBezTo>
                <a:lnTo>
                  <a:pt x="67741" y="151925"/>
                </a:lnTo>
                <a:cubicBezTo>
                  <a:pt x="65606" y="151925"/>
                  <a:pt x="63762" y="151925"/>
                  <a:pt x="62305" y="151828"/>
                </a:cubicBezTo>
                <a:lnTo>
                  <a:pt x="62305" y="151925"/>
                </a:lnTo>
                <a:cubicBezTo>
                  <a:pt x="62014" y="151925"/>
                  <a:pt x="61820" y="151925"/>
                  <a:pt x="61529" y="151925"/>
                </a:cubicBezTo>
                <a:cubicBezTo>
                  <a:pt x="39499" y="151925"/>
                  <a:pt x="21545" y="134000"/>
                  <a:pt x="21545" y="112006"/>
                </a:cubicBezTo>
                <a:cubicBezTo>
                  <a:pt x="21545" y="90012"/>
                  <a:pt x="39499" y="72087"/>
                  <a:pt x="61529" y="72087"/>
                </a:cubicBezTo>
                <a:cubicBezTo>
                  <a:pt x="71526" y="72087"/>
                  <a:pt x="81133" y="75769"/>
                  <a:pt x="88509" y="82551"/>
                </a:cubicBezTo>
                <a:cubicBezTo>
                  <a:pt x="88606" y="82551"/>
                  <a:pt x="88606" y="82648"/>
                  <a:pt x="88606" y="82648"/>
                </a:cubicBezTo>
                <a:lnTo>
                  <a:pt x="108792" y="101542"/>
                </a:lnTo>
                <a:lnTo>
                  <a:pt x="108792" y="29067"/>
                </a:lnTo>
                <a:cubicBezTo>
                  <a:pt x="108792" y="13080"/>
                  <a:pt x="121894" y="0"/>
                  <a:pt x="137907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28" name="christmas-sled_62246"/>
          <p:cNvSpPr>
            <a:spLocks noChangeAspect="1"/>
          </p:cNvSpPr>
          <p:nvPr userDrawn="1"/>
        </p:nvSpPr>
        <p:spPr bwMode="auto">
          <a:xfrm>
            <a:off x="11267843" y="6240728"/>
            <a:ext cx="454634" cy="263112"/>
          </a:xfrm>
          <a:custGeom>
            <a:avLst/>
            <a:gdLst>
              <a:gd name="T0" fmla="*/ 5494 w 6366"/>
              <a:gd name="T1" fmla="*/ 1176 h 3690"/>
              <a:gd name="T2" fmla="*/ 5280 w 6366"/>
              <a:gd name="T3" fmla="*/ 1287 h 3690"/>
              <a:gd name="T4" fmla="*/ 3912 w 6366"/>
              <a:gd name="T5" fmla="*/ 1699 h 3690"/>
              <a:gd name="T6" fmla="*/ 2180 w 6366"/>
              <a:gd name="T7" fmla="*/ 859 h 3690"/>
              <a:gd name="T8" fmla="*/ 1889 w 6366"/>
              <a:gd name="T9" fmla="*/ 685 h 3690"/>
              <a:gd name="T10" fmla="*/ 1324 w 6366"/>
              <a:gd name="T11" fmla="*/ 26 h 3690"/>
              <a:gd name="T12" fmla="*/ 1256 w 6366"/>
              <a:gd name="T13" fmla="*/ 178 h 3690"/>
              <a:gd name="T14" fmla="*/ 1105 w 6366"/>
              <a:gd name="T15" fmla="*/ 848 h 3690"/>
              <a:gd name="T16" fmla="*/ 860 w 6366"/>
              <a:gd name="T17" fmla="*/ 2140 h 3690"/>
              <a:gd name="T18" fmla="*/ 1211 w 6366"/>
              <a:gd name="T19" fmla="*/ 3423 h 3690"/>
              <a:gd name="T20" fmla="*/ 267 w 6366"/>
              <a:gd name="T21" fmla="*/ 3124 h 3690"/>
              <a:gd name="T22" fmla="*/ 699 w 6366"/>
              <a:gd name="T23" fmla="*/ 2692 h 3690"/>
              <a:gd name="T24" fmla="*/ 0 w 6366"/>
              <a:gd name="T25" fmla="*/ 3124 h 3690"/>
              <a:gd name="T26" fmla="*/ 1314 w 6366"/>
              <a:gd name="T27" fmla="*/ 3690 h 3690"/>
              <a:gd name="T28" fmla="*/ 1315 w 6366"/>
              <a:gd name="T29" fmla="*/ 3690 h 3690"/>
              <a:gd name="T30" fmla="*/ 3175 w 6366"/>
              <a:gd name="T31" fmla="*/ 3690 h 3690"/>
              <a:gd name="T32" fmla="*/ 5070 w 6366"/>
              <a:gd name="T33" fmla="*/ 3690 h 3690"/>
              <a:gd name="T34" fmla="*/ 5071 w 6366"/>
              <a:gd name="T35" fmla="*/ 3690 h 3690"/>
              <a:gd name="T36" fmla="*/ 6366 w 6366"/>
              <a:gd name="T37" fmla="*/ 2724 h 3690"/>
              <a:gd name="T38" fmla="*/ 1102 w 6366"/>
              <a:gd name="T39" fmla="*/ 2028 h 3690"/>
              <a:gd name="T40" fmla="*/ 1333 w 6366"/>
              <a:gd name="T41" fmla="*/ 988 h 3690"/>
              <a:gd name="T42" fmla="*/ 1636 w 6366"/>
              <a:gd name="T43" fmla="*/ 769 h 3690"/>
              <a:gd name="T44" fmla="*/ 2830 w 6366"/>
              <a:gd name="T45" fmla="*/ 1379 h 3690"/>
              <a:gd name="T46" fmla="*/ 5038 w 6366"/>
              <a:gd name="T47" fmla="*/ 1946 h 3690"/>
              <a:gd name="T48" fmla="*/ 6061 w 6366"/>
              <a:gd name="T49" fmla="*/ 2420 h 3690"/>
              <a:gd name="T50" fmla="*/ 5276 w 6366"/>
              <a:gd name="T51" fmla="*/ 2420 h 3690"/>
              <a:gd name="T52" fmla="*/ 3381 w 6366"/>
              <a:gd name="T53" fmla="*/ 2420 h 3690"/>
              <a:gd name="T54" fmla="*/ 1102 w 6366"/>
              <a:gd name="T55" fmla="*/ 2028 h 3690"/>
              <a:gd name="T56" fmla="*/ 3490 w 6366"/>
              <a:gd name="T57" fmla="*/ 2687 h 3690"/>
              <a:gd name="T58" fmla="*/ 4962 w 6366"/>
              <a:gd name="T59" fmla="*/ 3423 h 3690"/>
              <a:gd name="T60" fmla="*/ 1672 w 6366"/>
              <a:gd name="T61" fmla="*/ 2687 h 3690"/>
              <a:gd name="T62" fmla="*/ 3066 w 6366"/>
              <a:gd name="T63" fmla="*/ 3423 h 3690"/>
              <a:gd name="T64" fmla="*/ 1672 w 6366"/>
              <a:gd name="T65" fmla="*/ 2687 h 3690"/>
              <a:gd name="T66" fmla="*/ 5234 w 6366"/>
              <a:gd name="T67" fmla="*/ 3423 h 3690"/>
              <a:gd name="T68" fmla="*/ 6099 w 6366"/>
              <a:gd name="T69" fmla="*/ 2687 h 3690"/>
              <a:gd name="T70" fmla="*/ 5400 w 6366"/>
              <a:gd name="T71" fmla="*/ 3423 h 3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66" h="3690">
                <a:moveTo>
                  <a:pt x="6237" y="2100"/>
                </a:moveTo>
                <a:cubicBezTo>
                  <a:pt x="6094" y="1756"/>
                  <a:pt x="5844" y="1445"/>
                  <a:pt x="5494" y="1176"/>
                </a:cubicBezTo>
                <a:cubicBezTo>
                  <a:pt x="5453" y="1145"/>
                  <a:pt x="5398" y="1140"/>
                  <a:pt x="5352" y="1163"/>
                </a:cubicBezTo>
                <a:cubicBezTo>
                  <a:pt x="5306" y="1187"/>
                  <a:pt x="5278" y="1235"/>
                  <a:pt x="5280" y="1287"/>
                </a:cubicBezTo>
                <a:cubicBezTo>
                  <a:pt x="5287" y="1477"/>
                  <a:pt x="5176" y="1615"/>
                  <a:pt x="4949" y="1695"/>
                </a:cubicBezTo>
                <a:cubicBezTo>
                  <a:pt x="4683" y="1790"/>
                  <a:pt x="4295" y="1791"/>
                  <a:pt x="3912" y="1699"/>
                </a:cubicBezTo>
                <a:cubicBezTo>
                  <a:pt x="3518" y="1603"/>
                  <a:pt x="3201" y="1429"/>
                  <a:pt x="3044" y="1219"/>
                </a:cubicBezTo>
                <a:cubicBezTo>
                  <a:pt x="2707" y="771"/>
                  <a:pt x="2390" y="824"/>
                  <a:pt x="2180" y="859"/>
                </a:cubicBezTo>
                <a:cubicBezTo>
                  <a:pt x="2105" y="872"/>
                  <a:pt x="2041" y="883"/>
                  <a:pt x="2003" y="867"/>
                </a:cubicBezTo>
                <a:cubicBezTo>
                  <a:pt x="1952" y="846"/>
                  <a:pt x="1913" y="757"/>
                  <a:pt x="1889" y="685"/>
                </a:cubicBezTo>
                <a:cubicBezTo>
                  <a:pt x="1804" y="430"/>
                  <a:pt x="1665" y="215"/>
                  <a:pt x="1475" y="45"/>
                </a:cubicBezTo>
                <a:cubicBezTo>
                  <a:pt x="1433" y="8"/>
                  <a:pt x="1373" y="0"/>
                  <a:pt x="1324" y="26"/>
                </a:cubicBezTo>
                <a:cubicBezTo>
                  <a:pt x="1275" y="51"/>
                  <a:pt x="1247" y="105"/>
                  <a:pt x="1253" y="160"/>
                </a:cubicBezTo>
                <a:cubicBezTo>
                  <a:pt x="1254" y="166"/>
                  <a:pt x="1255" y="172"/>
                  <a:pt x="1256" y="178"/>
                </a:cubicBezTo>
                <a:cubicBezTo>
                  <a:pt x="1258" y="194"/>
                  <a:pt x="1260" y="209"/>
                  <a:pt x="1259" y="219"/>
                </a:cubicBezTo>
                <a:cubicBezTo>
                  <a:pt x="1253" y="608"/>
                  <a:pt x="1201" y="693"/>
                  <a:pt x="1105" y="848"/>
                </a:cubicBezTo>
                <a:cubicBezTo>
                  <a:pt x="1042" y="952"/>
                  <a:pt x="963" y="1080"/>
                  <a:pt x="875" y="1317"/>
                </a:cubicBezTo>
                <a:cubicBezTo>
                  <a:pt x="758" y="1632"/>
                  <a:pt x="753" y="1908"/>
                  <a:pt x="860" y="2140"/>
                </a:cubicBezTo>
                <a:cubicBezTo>
                  <a:pt x="957" y="2350"/>
                  <a:pt x="1142" y="2515"/>
                  <a:pt x="1410" y="2634"/>
                </a:cubicBezTo>
                <a:lnTo>
                  <a:pt x="1211" y="3423"/>
                </a:lnTo>
                <a:lnTo>
                  <a:pt x="566" y="3423"/>
                </a:lnTo>
                <a:cubicBezTo>
                  <a:pt x="401" y="3423"/>
                  <a:pt x="267" y="3289"/>
                  <a:pt x="267" y="3124"/>
                </a:cubicBezTo>
                <a:cubicBezTo>
                  <a:pt x="267" y="2959"/>
                  <a:pt x="401" y="2825"/>
                  <a:pt x="566" y="2825"/>
                </a:cubicBezTo>
                <a:cubicBezTo>
                  <a:pt x="639" y="2825"/>
                  <a:pt x="699" y="2765"/>
                  <a:pt x="699" y="2692"/>
                </a:cubicBezTo>
                <a:cubicBezTo>
                  <a:pt x="699" y="2618"/>
                  <a:pt x="639" y="2558"/>
                  <a:pt x="566" y="2558"/>
                </a:cubicBezTo>
                <a:cubicBezTo>
                  <a:pt x="254" y="2558"/>
                  <a:pt x="0" y="2812"/>
                  <a:pt x="0" y="3124"/>
                </a:cubicBezTo>
                <a:cubicBezTo>
                  <a:pt x="0" y="3436"/>
                  <a:pt x="254" y="3690"/>
                  <a:pt x="566" y="3690"/>
                </a:cubicBezTo>
                <a:lnTo>
                  <a:pt x="1314" y="3690"/>
                </a:lnTo>
                <a:cubicBezTo>
                  <a:pt x="1314" y="3690"/>
                  <a:pt x="1314" y="3690"/>
                  <a:pt x="1315" y="3690"/>
                </a:cubicBezTo>
                <a:cubicBezTo>
                  <a:pt x="1315" y="3690"/>
                  <a:pt x="1315" y="3690"/>
                  <a:pt x="1315" y="3690"/>
                </a:cubicBezTo>
                <a:lnTo>
                  <a:pt x="3174" y="3690"/>
                </a:lnTo>
                <a:cubicBezTo>
                  <a:pt x="3174" y="3690"/>
                  <a:pt x="3174" y="3690"/>
                  <a:pt x="3175" y="3690"/>
                </a:cubicBezTo>
                <a:cubicBezTo>
                  <a:pt x="3175" y="3690"/>
                  <a:pt x="3175" y="3690"/>
                  <a:pt x="3175" y="3690"/>
                </a:cubicBezTo>
                <a:lnTo>
                  <a:pt x="5070" y="3690"/>
                </a:lnTo>
                <a:cubicBezTo>
                  <a:pt x="5070" y="3690"/>
                  <a:pt x="5070" y="3690"/>
                  <a:pt x="5070" y="3690"/>
                </a:cubicBezTo>
                <a:cubicBezTo>
                  <a:pt x="5071" y="3690"/>
                  <a:pt x="5071" y="3690"/>
                  <a:pt x="5071" y="3690"/>
                </a:cubicBezTo>
                <a:lnTo>
                  <a:pt x="5400" y="3690"/>
                </a:lnTo>
                <a:cubicBezTo>
                  <a:pt x="5933" y="3690"/>
                  <a:pt x="6366" y="3256"/>
                  <a:pt x="6366" y="2724"/>
                </a:cubicBezTo>
                <a:cubicBezTo>
                  <a:pt x="6366" y="2520"/>
                  <a:pt x="6321" y="2305"/>
                  <a:pt x="6237" y="2100"/>
                </a:cubicBezTo>
                <a:close/>
                <a:moveTo>
                  <a:pt x="1102" y="2028"/>
                </a:moveTo>
                <a:cubicBezTo>
                  <a:pt x="1026" y="1863"/>
                  <a:pt x="1033" y="1656"/>
                  <a:pt x="1125" y="1410"/>
                </a:cubicBezTo>
                <a:cubicBezTo>
                  <a:pt x="1204" y="1198"/>
                  <a:pt x="1273" y="1086"/>
                  <a:pt x="1333" y="988"/>
                </a:cubicBezTo>
                <a:cubicBezTo>
                  <a:pt x="1422" y="842"/>
                  <a:pt x="1482" y="732"/>
                  <a:pt x="1510" y="498"/>
                </a:cubicBezTo>
                <a:cubicBezTo>
                  <a:pt x="1561" y="581"/>
                  <a:pt x="1603" y="672"/>
                  <a:pt x="1636" y="769"/>
                </a:cubicBezTo>
                <a:cubicBezTo>
                  <a:pt x="1779" y="1197"/>
                  <a:pt x="2036" y="1154"/>
                  <a:pt x="2224" y="1122"/>
                </a:cubicBezTo>
                <a:cubicBezTo>
                  <a:pt x="2413" y="1091"/>
                  <a:pt x="2592" y="1061"/>
                  <a:pt x="2830" y="1379"/>
                </a:cubicBezTo>
                <a:cubicBezTo>
                  <a:pt x="3024" y="1637"/>
                  <a:pt x="3396" y="1848"/>
                  <a:pt x="3849" y="1958"/>
                </a:cubicBezTo>
                <a:cubicBezTo>
                  <a:pt x="4281" y="2062"/>
                  <a:pt x="4725" y="2058"/>
                  <a:pt x="5038" y="1946"/>
                </a:cubicBezTo>
                <a:cubicBezTo>
                  <a:pt x="5277" y="1862"/>
                  <a:pt x="5437" y="1719"/>
                  <a:pt x="5507" y="1534"/>
                </a:cubicBezTo>
                <a:cubicBezTo>
                  <a:pt x="5855" y="1854"/>
                  <a:pt x="6001" y="2178"/>
                  <a:pt x="6061" y="2420"/>
                </a:cubicBezTo>
                <a:lnTo>
                  <a:pt x="5277" y="2420"/>
                </a:lnTo>
                <a:lnTo>
                  <a:pt x="5276" y="2420"/>
                </a:lnTo>
                <a:lnTo>
                  <a:pt x="3382" y="2420"/>
                </a:lnTo>
                <a:lnTo>
                  <a:pt x="3381" y="2420"/>
                </a:lnTo>
                <a:lnTo>
                  <a:pt x="1594" y="2420"/>
                </a:lnTo>
                <a:cubicBezTo>
                  <a:pt x="1344" y="2326"/>
                  <a:pt x="1179" y="2195"/>
                  <a:pt x="1102" y="2028"/>
                </a:cubicBezTo>
                <a:close/>
                <a:moveTo>
                  <a:pt x="3338" y="3423"/>
                </a:moveTo>
                <a:lnTo>
                  <a:pt x="3490" y="2687"/>
                </a:lnTo>
                <a:lnTo>
                  <a:pt x="5113" y="2687"/>
                </a:lnTo>
                <a:lnTo>
                  <a:pt x="4962" y="3423"/>
                </a:lnTo>
                <a:lnTo>
                  <a:pt x="3338" y="3423"/>
                </a:lnTo>
                <a:close/>
                <a:moveTo>
                  <a:pt x="1672" y="2687"/>
                </a:moveTo>
                <a:lnTo>
                  <a:pt x="3217" y="2687"/>
                </a:lnTo>
                <a:lnTo>
                  <a:pt x="3066" y="3423"/>
                </a:lnTo>
                <a:lnTo>
                  <a:pt x="1486" y="3423"/>
                </a:lnTo>
                <a:lnTo>
                  <a:pt x="1672" y="2687"/>
                </a:lnTo>
                <a:close/>
                <a:moveTo>
                  <a:pt x="5400" y="3423"/>
                </a:moveTo>
                <a:lnTo>
                  <a:pt x="5234" y="3423"/>
                </a:lnTo>
                <a:lnTo>
                  <a:pt x="5385" y="2687"/>
                </a:lnTo>
                <a:lnTo>
                  <a:pt x="6099" y="2687"/>
                </a:lnTo>
                <a:cubicBezTo>
                  <a:pt x="6099" y="2700"/>
                  <a:pt x="6100" y="2712"/>
                  <a:pt x="6100" y="2724"/>
                </a:cubicBezTo>
                <a:cubicBezTo>
                  <a:pt x="6100" y="3109"/>
                  <a:pt x="5786" y="3423"/>
                  <a:pt x="5400" y="3423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29" name="christmas-sock_253091"/>
          <p:cNvSpPr>
            <a:spLocks noChangeAspect="1"/>
          </p:cNvSpPr>
          <p:nvPr userDrawn="1"/>
        </p:nvSpPr>
        <p:spPr bwMode="auto">
          <a:xfrm>
            <a:off x="105683" y="3180424"/>
            <a:ext cx="298250" cy="410526"/>
          </a:xfrm>
          <a:custGeom>
            <a:avLst/>
            <a:gdLst>
              <a:gd name="T0" fmla="*/ 4865 w 5130"/>
              <a:gd name="T1" fmla="*/ 70 h 7072"/>
              <a:gd name="T2" fmla="*/ 4430 w 5130"/>
              <a:gd name="T3" fmla="*/ 95 h 7072"/>
              <a:gd name="T4" fmla="*/ 4074 w 5130"/>
              <a:gd name="T5" fmla="*/ 462 h 7072"/>
              <a:gd name="T6" fmla="*/ 3934 w 5130"/>
              <a:gd name="T7" fmla="*/ 953 h 7072"/>
              <a:gd name="T8" fmla="*/ 4005 w 5130"/>
              <a:gd name="T9" fmla="*/ 1216 h 7072"/>
              <a:gd name="T10" fmla="*/ 1055 w 5130"/>
              <a:gd name="T11" fmla="*/ 1216 h 7072"/>
              <a:gd name="T12" fmla="*/ 703 w 5130"/>
              <a:gd name="T13" fmla="*/ 1585 h 7072"/>
              <a:gd name="T14" fmla="*/ 703 w 5130"/>
              <a:gd name="T15" fmla="*/ 1951 h 7072"/>
              <a:gd name="T16" fmla="*/ 948 w 5130"/>
              <a:gd name="T17" fmla="*/ 2298 h 7072"/>
              <a:gd name="T18" fmla="*/ 948 w 5130"/>
              <a:gd name="T19" fmla="*/ 3982 h 7072"/>
              <a:gd name="T20" fmla="*/ 10 w 5130"/>
              <a:gd name="T21" fmla="*/ 5697 h 7072"/>
              <a:gd name="T22" fmla="*/ 367 w 5130"/>
              <a:gd name="T23" fmla="*/ 6454 h 7072"/>
              <a:gd name="T24" fmla="*/ 1364 w 5130"/>
              <a:gd name="T25" fmla="*/ 6850 h 7072"/>
              <a:gd name="T26" fmla="*/ 3216 w 5130"/>
              <a:gd name="T27" fmla="*/ 5967 h 7072"/>
              <a:gd name="T28" fmla="*/ 4458 w 5130"/>
              <a:gd name="T29" fmla="*/ 4856 h 7072"/>
              <a:gd name="T30" fmla="*/ 4500 w 5130"/>
              <a:gd name="T31" fmla="*/ 4769 h 7072"/>
              <a:gd name="T32" fmla="*/ 4500 w 5130"/>
              <a:gd name="T33" fmla="*/ 2225 h 7072"/>
              <a:gd name="T34" fmla="*/ 4623 w 5130"/>
              <a:gd name="T35" fmla="*/ 1952 h 7072"/>
              <a:gd name="T36" fmla="*/ 4623 w 5130"/>
              <a:gd name="T37" fmla="*/ 1585 h 7072"/>
              <a:gd name="T38" fmla="*/ 4524 w 5130"/>
              <a:gd name="T39" fmla="*/ 1343 h 7072"/>
              <a:gd name="T40" fmla="*/ 4569 w 5130"/>
              <a:gd name="T41" fmla="*/ 1319 h 7072"/>
              <a:gd name="T42" fmla="*/ 4924 w 5130"/>
              <a:gd name="T43" fmla="*/ 952 h 7072"/>
              <a:gd name="T44" fmla="*/ 4865 w 5130"/>
              <a:gd name="T45" fmla="*/ 70 h 7072"/>
              <a:gd name="T46" fmla="*/ 4255 w 5130"/>
              <a:gd name="T47" fmla="*/ 4718 h 7072"/>
              <a:gd name="T48" fmla="*/ 3069 w 5130"/>
              <a:gd name="T49" fmla="*/ 5776 h 7072"/>
              <a:gd name="T50" fmla="*/ 528 w 5130"/>
              <a:gd name="T51" fmla="*/ 6269 h 7072"/>
              <a:gd name="T52" fmla="*/ 250 w 5130"/>
              <a:gd name="T53" fmla="*/ 5694 h 7072"/>
              <a:gd name="T54" fmla="*/ 1148 w 5130"/>
              <a:gd name="T55" fmla="*/ 4124 h 7072"/>
              <a:gd name="T56" fmla="*/ 1193 w 5130"/>
              <a:gd name="T57" fmla="*/ 4034 h 7072"/>
              <a:gd name="T58" fmla="*/ 1193 w 5130"/>
              <a:gd name="T59" fmla="*/ 2318 h 7072"/>
              <a:gd name="T60" fmla="*/ 4255 w 5130"/>
              <a:gd name="T61" fmla="*/ 2318 h 7072"/>
              <a:gd name="T62" fmla="*/ 4255 w 5130"/>
              <a:gd name="T63" fmla="*/ 4718 h 7072"/>
              <a:gd name="T64" fmla="*/ 4378 w 5130"/>
              <a:gd name="T65" fmla="*/ 1951 h 7072"/>
              <a:gd name="T66" fmla="*/ 4242 w 5130"/>
              <a:gd name="T67" fmla="*/ 2073 h 7072"/>
              <a:gd name="T68" fmla="*/ 1055 w 5130"/>
              <a:gd name="T69" fmla="*/ 2073 h 7072"/>
              <a:gd name="T70" fmla="*/ 948 w 5130"/>
              <a:gd name="T71" fmla="*/ 1951 h 7072"/>
              <a:gd name="T72" fmla="*/ 948 w 5130"/>
              <a:gd name="T73" fmla="*/ 1585 h 7072"/>
              <a:gd name="T74" fmla="*/ 1055 w 5130"/>
              <a:gd name="T75" fmla="*/ 1461 h 7072"/>
              <a:gd name="T76" fmla="*/ 4242 w 5130"/>
              <a:gd name="T77" fmla="*/ 1461 h 7072"/>
              <a:gd name="T78" fmla="*/ 4378 w 5130"/>
              <a:gd name="T79" fmla="*/ 1585 h 7072"/>
              <a:gd name="T80" fmla="*/ 4378 w 5130"/>
              <a:gd name="T81" fmla="*/ 1951 h 7072"/>
              <a:gd name="T82" fmla="*/ 4710 w 5130"/>
              <a:gd name="T83" fmla="*/ 829 h 7072"/>
              <a:gd name="T84" fmla="*/ 4447 w 5130"/>
              <a:gd name="T85" fmla="*/ 1104 h 7072"/>
              <a:gd name="T86" fmla="*/ 4253 w 5130"/>
              <a:gd name="T87" fmla="*/ 1131 h 7072"/>
              <a:gd name="T88" fmla="*/ 4179 w 5130"/>
              <a:gd name="T89" fmla="*/ 950 h 7072"/>
              <a:gd name="T90" fmla="*/ 4286 w 5130"/>
              <a:gd name="T91" fmla="*/ 584 h 7072"/>
              <a:gd name="T92" fmla="*/ 4549 w 5130"/>
              <a:gd name="T93" fmla="*/ 309 h 7072"/>
              <a:gd name="T94" fmla="*/ 4683 w 5130"/>
              <a:gd name="T95" fmla="*/ 268 h 7072"/>
              <a:gd name="T96" fmla="*/ 4743 w 5130"/>
              <a:gd name="T97" fmla="*/ 282 h 7072"/>
              <a:gd name="T98" fmla="*/ 4710 w 5130"/>
              <a:gd name="T99" fmla="*/ 829 h 7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130" h="7072">
                <a:moveTo>
                  <a:pt x="4865" y="70"/>
                </a:moveTo>
                <a:cubicBezTo>
                  <a:pt x="4743" y="0"/>
                  <a:pt x="4585" y="9"/>
                  <a:pt x="4430" y="95"/>
                </a:cubicBezTo>
                <a:cubicBezTo>
                  <a:pt x="4293" y="171"/>
                  <a:pt x="4166" y="301"/>
                  <a:pt x="4074" y="462"/>
                </a:cubicBezTo>
                <a:cubicBezTo>
                  <a:pt x="3981" y="622"/>
                  <a:pt x="3931" y="796"/>
                  <a:pt x="3934" y="953"/>
                </a:cubicBezTo>
                <a:cubicBezTo>
                  <a:pt x="3936" y="1055"/>
                  <a:pt x="3961" y="1154"/>
                  <a:pt x="4005" y="1216"/>
                </a:cubicBezTo>
                <a:lnTo>
                  <a:pt x="1055" y="1216"/>
                </a:lnTo>
                <a:cubicBezTo>
                  <a:pt x="853" y="1216"/>
                  <a:pt x="703" y="1383"/>
                  <a:pt x="703" y="1585"/>
                </a:cubicBezTo>
                <a:lnTo>
                  <a:pt x="703" y="1951"/>
                </a:lnTo>
                <a:cubicBezTo>
                  <a:pt x="703" y="2112"/>
                  <a:pt x="795" y="2248"/>
                  <a:pt x="948" y="2298"/>
                </a:cubicBezTo>
                <a:lnTo>
                  <a:pt x="948" y="3982"/>
                </a:lnTo>
                <a:cubicBezTo>
                  <a:pt x="734" y="4163"/>
                  <a:pt x="0" y="4947"/>
                  <a:pt x="10" y="5697"/>
                </a:cubicBezTo>
                <a:cubicBezTo>
                  <a:pt x="14" y="5993"/>
                  <a:pt x="132" y="6248"/>
                  <a:pt x="367" y="6454"/>
                </a:cubicBezTo>
                <a:cubicBezTo>
                  <a:pt x="695" y="6741"/>
                  <a:pt x="1033" y="6850"/>
                  <a:pt x="1364" y="6850"/>
                </a:cubicBezTo>
                <a:cubicBezTo>
                  <a:pt x="2114" y="6850"/>
                  <a:pt x="2815" y="6288"/>
                  <a:pt x="3216" y="5967"/>
                </a:cubicBezTo>
                <a:cubicBezTo>
                  <a:pt x="3827" y="5479"/>
                  <a:pt x="4451" y="4862"/>
                  <a:pt x="4458" y="4856"/>
                </a:cubicBezTo>
                <a:cubicBezTo>
                  <a:pt x="4481" y="4833"/>
                  <a:pt x="4500" y="4802"/>
                  <a:pt x="4500" y="4769"/>
                </a:cubicBezTo>
                <a:lnTo>
                  <a:pt x="4500" y="2225"/>
                </a:lnTo>
                <a:cubicBezTo>
                  <a:pt x="4561" y="2158"/>
                  <a:pt x="4623" y="2060"/>
                  <a:pt x="4623" y="1952"/>
                </a:cubicBezTo>
                <a:lnTo>
                  <a:pt x="4623" y="1585"/>
                </a:lnTo>
                <a:cubicBezTo>
                  <a:pt x="4623" y="1493"/>
                  <a:pt x="4581" y="1408"/>
                  <a:pt x="4524" y="1343"/>
                </a:cubicBezTo>
                <a:cubicBezTo>
                  <a:pt x="4540" y="1336"/>
                  <a:pt x="4553" y="1328"/>
                  <a:pt x="4569" y="1319"/>
                </a:cubicBezTo>
                <a:cubicBezTo>
                  <a:pt x="4707" y="1243"/>
                  <a:pt x="4831" y="1112"/>
                  <a:pt x="4924" y="952"/>
                </a:cubicBezTo>
                <a:cubicBezTo>
                  <a:pt x="5130" y="595"/>
                  <a:pt x="5103" y="207"/>
                  <a:pt x="4865" y="70"/>
                </a:cubicBezTo>
                <a:close/>
                <a:moveTo>
                  <a:pt x="4255" y="4718"/>
                </a:moveTo>
                <a:cubicBezTo>
                  <a:pt x="4102" y="4855"/>
                  <a:pt x="3586" y="5363"/>
                  <a:pt x="3069" y="5776"/>
                </a:cubicBezTo>
                <a:cubicBezTo>
                  <a:pt x="2503" y="6229"/>
                  <a:pt x="1446" y="7072"/>
                  <a:pt x="528" y="6269"/>
                </a:cubicBezTo>
                <a:cubicBezTo>
                  <a:pt x="345" y="6109"/>
                  <a:pt x="253" y="5921"/>
                  <a:pt x="250" y="5694"/>
                </a:cubicBezTo>
                <a:cubicBezTo>
                  <a:pt x="240" y="4967"/>
                  <a:pt x="1139" y="4133"/>
                  <a:pt x="1148" y="4124"/>
                </a:cubicBezTo>
                <a:cubicBezTo>
                  <a:pt x="1173" y="4101"/>
                  <a:pt x="1193" y="4069"/>
                  <a:pt x="1193" y="4034"/>
                </a:cubicBezTo>
                <a:lnTo>
                  <a:pt x="1193" y="2318"/>
                </a:lnTo>
                <a:lnTo>
                  <a:pt x="4255" y="2318"/>
                </a:lnTo>
                <a:lnTo>
                  <a:pt x="4255" y="4718"/>
                </a:lnTo>
                <a:close/>
                <a:moveTo>
                  <a:pt x="4378" y="1951"/>
                </a:moveTo>
                <a:cubicBezTo>
                  <a:pt x="4378" y="2019"/>
                  <a:pt x="4309" y="2073"/>
                  <a:pt x="4242" y="2073"/>
                </a:cubicBezTo>
                <a:lnTo>
                  <a:pt x="1055" y="2073"/>
                </a:lnTo>
                <a:cubicBezTo>
                  <a:pt x="987" y="2073"/>
                  <a:pt x="948" y="2021"/>
                  <a:pt x="948" y="1951"/>
                </a:cubicBezTo>
                <a:lnTo>
                  <a:pt x="948" y="1585"/>
                </a:lnTo>
                <a:cubicBezTo>
                  <a:pt x="948" y="1518"/>
                  <a:pt x="988" y="1461"/>
                  <a:pt x="1055" y="1461"/>
                </a:cubicBezTo>
                <a:lnTo>
                  <a:pt x="4242" y="1461"/>
                </a:lnTo>
                <a:cubicBezTo>
                  <a:pt x="4310" y="1461"/>
                  <a:pt x="4378" y="1516"/>
                  <a:pt x="4378" y="1585"/>
                </a:cubicBezTo>
                <a:lnTo>
                  <a:pt x="4378" y="1951"/>
                </a:lnTo>
                <a:close/>
                <a:moveTo>
                  <a:pt x="4710" y="829"/>
                </a:moveTo>
                <a:cubicBezTo>
                  <a:pt x="4640" y="950"/>
                  <a:pt x="4544" y="1050"/>
                  <a:pt x="4447" y="1104"/>
                </a:cubicBezTo>
                <a:cubicBezTo>
                  <a:pt x="4369" y="1147"/>
                  <a:pt x="4299" y="1157"/>
                  <a:pt x="4253" y="1131"/>
                </a:cubicBezTo>
                <a:cubicBezTo>
                  <a:pt x="4207" y="1105"/>
                  <a:pt x="4180" y="1039"/>
                  <a:pt x="4179" y="950"/>
                </a:cubicBezTo>
                <a:cubicBezTo>
                  <a:pt x="4177" y="838"/>
                  <a:pt x="4216" y="705"/>
                  <a:pt x="4286" y="584"/>
                </a:cubicBezTo>
                <a:cubicBezTo>
                  <a:pt x="4356" y="463"/>
                  <a:pt x="4452" y="363"/>
                  <a:pt x="4549" y="309"/>
                </a:cubicBezTo>
                <a:cubicBezTo>
                  <a:pt x="4598" y="282"/>
                  <a:pt x="4644" y="268"/>
                  <a:pt x="4683" y="268"/>
                </a:cubicBezTo>
                <a:cubicBezTo>
                  <a:pt x="4706" y="268"/>
                  <a:pt x="4726" y="272"/>
                  <a:pt x="4743" y="282"/>
                </a:cubicBezTo>
                <a:cubicBezTo>
                  <a:pt x="4843" y="340"/>
                  <a:pt x="4850" y="586"/>
                  <a:pt x="4710" y="829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30" name="christmas-tree_63483"/>
          <p:cNvSpPr>
            <a:spLocks noChangeAspect="1"/>
          </p:cNvSpPr>
          <p:nvPr userDrawn="1"/>
        </p:nvSpPr>
        <p:spPr bwMode="auto">
          <a:xfrm>
            <a:off x="74386" y="4080601"/>
            <a:ext cx="336404" cy="376801"/>
          </a:xfrm>
          <a:custGeom>
            <a:avLst/>
            <a:gdLst>
              <a:gd name="connsiteX0" fmla="*/ 178859 w 538491"/>
              <a:gd name="connsiteY0" fmla="*/ 433533 h 603155"/>
              <a:gd name="connsiteX1" fmla="*/ 184821 w 538491"/>
              <a:gd name="connsiteY1" fmla="*/ 437499 h 603155"/>
              <a:gd name="connsiteX2" fmla="*/ 192769 w 538491"/>
              <a:gd name="connsiteY2" fmla="*/ 456336 h 603155"/>
              <a:gd name="connsiteX3" fmla="*/ 214627 w 538491"/>
              <a:gd name="connsiteY3" fmla="*/ 458319 h 603155"/>
              <a:gd name="connsiteX4" fmla="*/ 219594 w 538491"/>
              <a:gd name="connsiteY4" fmla="*/ 463277 h 603155"/>
              <a:gd name="connsiteX5" fmla="*/ 217607 w 538491"/>
              <a:gd name="connsiteY5" fmla="*/ 469225 h 603155"/>
              <a:gd name="connsiteX6" fmla="*/ 201711 w 538491"/>
              <a:gd name="connsiteY6" fmla="*/ 484097 h 603155"/>
              <a:gd name="connsiteX7" fmla="*/ 206679 w 538491"/>
              <a:gd name="connsiteY7" fmla="*/ 504917 h 603155"/>
              <a:gd name="connsiteX8" fmla="*/ 203698 w 538491"/>
              <a:gd name="connsiteY8" fmla="*/ 510866 h 603155"/>
              <a:gd name="connsiteX9" fmla="*/ 196743 w 538491"/>
              <a:gd name="connsiteY9" fmla="*/ 511858 h 603155"/>
              <a:gd name="connsiteX10" fmla="*/ 178859 w 538491"/>
              <a:gd name="connsiteY10" fmla="*/ 500952 h 603155"/>
              <a:gd name="connsiteX11" fmla="*/ 159982 w 538491"/>
              <a:gd name="connsiteY11" fmla="*/ 511858 h 603155"/>
              <a:gd name="connsiteX12" fmla="*/ 153028 w 538491"/>
              <a:gd name="connsiteY12" fmla="*/ 510866 h 603155"/>
              <a:gd name="connsiteX13" fmla="*/ 151041 w 538491"/>
              <a:gd name="connsiteY13" fmla="*/ 504917 h 603155"/>
              <a:gd name="connsiteX14" fmla="*/ 155015 w 538491"/>
              <a:gd name="connsiteY14" fmla="*/ 484097 h 603155"/>
              <a:gd name="connsiteX15" fmla="*/ 139118 w 538491"/>
              <a:gd name="connsiteY15" fmla="*/ 469225 h 603155"/>
              <a:gd name="connsiteX16" fmla="*/ 138125 w 538491"/>
              <a:gd name="connsiteY16" fmla="*/ 463277 h 603155"/>
              <a:gd name="connsiteX17" fmla="*/ 143092 w 538491"/>
              <a:gd name="connsiteY17" fmla="*/ 458319 h 603155"/>
              <a:gd name="connsiteX18" fmla="*/ 163956 w 538491"/>
              <a:gd name="connsiteY18" fmla="*/ 456336 h 603155"/>
              <a:gd name="connsiteX19" fmla="*/ 172898 w 538491"/>
              <a:gd name="connsiteY19" fmla="*/ 437499 h 603155"/>
              <a:gd name="connsiteX20" fmla="*/ 178859 w 538491"/>
              <a:gd name="connsiteY20" fmla="*/ 433533 h 603155"/>
              <a:gd name="connsiteX21" fmla="*/ 351667 w 538491"/>
              <a:gd name="connsiteY21" fmla="*/ 383840 h 603155"/>
              <a:gd name="connsiteX22" fmla="*/ 357629 w 538491"/>
              <a:gd name="connsiteY22" fmla="*/ 387806 h 603155"/>
              <a:gd name="connsiteX23" fmla="*/ 366571 w 538491"/>
              <a:gd name="connsiteY23" fmla="*/ 407635 h 603155"/>
              <a:gd name="connsiteX24" fmla="*/ 387435 w 538491"/>
              <a:gd name="connsiteY24" fmla="*/ 409618 h 603155"/>
              <a:gd name="connsiteX25" fmla="*/ 392402 w 538491"/>
              <a:gd name="connsiteY25" fmla="*/ 413583 h 603155"/>
              <a:gd name="connsiteX26" fmla="*/ 390415 w 538491"/>
              <a:gd name="connsiteY26" fmla="*/ 420524 h 603155"/>
              <a:gd name="connsiteX27" fmla="*/ 375512 w 538491"/>
              <a:gd name="connsiteY27" fmla="*/ 434404 h 603155"/>
              <a:gd name="connsiteX28" fmla="*/ 379487 w 538491"/>
              <a:gd name="connsiteY28" fmla="*/ 455224 h 603155"/>
              <a:gd name="connsiteX29" fmla="*/ 376506 w 538491"/>
              <a:gd name="connsiteY29" fmla="*/ 462165 h 603155"/>
              <a:gd name="connsiteX30" fmla="*/ 369551 w 538491"/>
              <a:gd name="connsiteY30" fmla="*/ 462165 h 603155"/>
              <a:gd name="connsiteX31" fmla="*/ 351667 w 538491"/>
              <a:gd name="connsiteY31" fmla="*/ 452250 h 603155"/>
              <a:gd name="connsiteX32" fmla="*/ 332790 w 538491"/>
              <a:gd name="connsiteY32" fmla="*/ 462165 h 603155"/>
              <a:gd name="connsiteX33" fmla="*/ 325836 w 538491"/>
              <a:gd name="connsiteY33" fmla="*/ 462165 h 603155"/>
              <a:gd name="connsiteX34" fmla="*/ 323849 w 538491"/>
              <a:gd name="connsiteY34" fmla="*/ 455224 h 603155"/>
              <a:gd name="connsiteX35" fmla="*/ 327823 w 538491"/>
              <a:gd name="connsiteY35" fmla="*/ 434404 h 603155"/>
              <a:gd name="connsiteX36" fmla="*/ 311926 w 538491"/>
              <a:gd name="connsiteY36" fmla="*/ 420524 h 603155"/>
              <a:gd name="connsiteX37" fmla="*/ 310933 w 538491"/>
              <a:gd name="connsiteY37" fmla="*/ 413583 h 603155"/>
              <a:gd name="connsiteX38" fmla="*/ 315900 w 538491"/>
              <a:gd name="connsiteY38" fmla="*/ 409618 h 603155"/>
              <a:gd name="connsiteX39" fmla="*/ 336764 w 538491"/>
              <a:gd name="connsiteY39" fmla="*/ 407635 h 603155"/>
              <a:gd name="connsiteX40" fmla="*/ 345706 w 538491"/>
              <a:gd name="connsiteY40" fmla="*/ 387806 h 603155"/>
              <a:gd name="connsiteX41" fmla="*/ 351667 w 538491"/>
              <a:gd name="connsiteY41" fmla="*/ 383840 h 603155"/>
              <a:gd name="connsiteX42" fmla="*/ 186663 w 538491"/>
              <a:gd name="connsiteY42" fmla="*/ 271714 h 603155"/>
              <a:gd name="connsiteX43" fmla="*/ 192625 w 538491"/>
              <a:gd name="connsiteY43" fmla="*/ 274694 h 603155"/>
              <a:gd name="connsiteX44" fmla="*/ 201567 w 538491"/>
              <a:gd name="connsiteY44" fmla="*/ 294563 h 603155"/>
              <a:gd name="connsiteX45" fmla="*/ 222431 w 538491"/>
              <a:gd name="connsiteY45" fmla="*/ 296550 h 603155"/>
              <a:gd name="connsiteX46" fmla="*/ 227398 w 538491"/>
              <a:gd name="connsiteY46" fmla="*/ 301517 h 603155"/>
              <a:gd name="connsiteX47" fmla="*/ 226405 w 538491"/>
              <a:gd name="connsiteY47" fmla="*/ 307478 h 603155"/>
              <a:gd name="connsiteX48" fmla="*/ 210508 w 538491"/>
              <a:gd name="connsiteY48" fmla="*/ 322380 h 603155"/>
              <a:gd name="connsiteX49" fmla="*/ 214483 w 538491"/>
              <a:gd name="connsiteY49" fmla="*/ 343242 h 603155"/>
              <a:gd name="connsiteX50" fmla="*/ 212495 w 538491"/>
              <a:gd name="connsiteY50" fmla="*/ 349203 h 603155"/>
              <a:gd name="connsiteX51" fmla="*/ 205541 w 538491"/>
              <a:gd name="connsiteY51" fmla="*/ 349203 h 603155"/>
              <a:gd name="connsiteX52" fmla="*/ 186663 w 538491"/>
              <a:gd name="connsiteY52" fmla="*/ 339269 h 603155"/>
              <a:gd name="connsiteX53" fmla="*/ 168780 w 538491"/>
              <a:gd name="connsiteY53" fmla="*/ 349203 h 603155"/>
              <a:gd name="connsiteX54" fmla="*/ 161825 w 538491"/>
              <a:gd name="connsiteY54" fmla="*/ 349203 h 603155"/>
              <a:gd name="connsiteX55" fmla="*/ 158845 w 538491"/>
              <a:gd name="connsiteY55" fmla="*/ 343242 h 603155"/>
              <a:gd name="connsiteX56" fmla="*/ 163812 w 538491"/>
              <a:gd name="connsiteY56" fmla="*/ 322380 h 603155"/>
              <a:gd name="connsiteX57" fmla="*/ 147916 w 538491"/>
              <a:gd name="connsiteY57" fmla="*/ 307478 h 603155"/>
              <a:gd name="connsiteX58" fmla="*/ 145929 w 538491"/>
              <a:gd name="connsiteY58" fmla="*/ 301517 h 603155"/>
              <a:gd name="connsiteX59" fmla="*/ 150896 w 538491"/>
              <a:gd name="connsiteY59" fmla="*/ 296550 h 603155"/>
              <a:gd name="connsiteX60" fmla="*/ 172754 w 538491"/>
              <a:gd name="connsiteY60" fmla="*/ 294563 h 603155"/>
              <a:gd name="connsiteX61" fmla="*/ 180702 w 538491"/>
              <a:gd name="connsiteY61" fmla="*/ 274694 h 603155"/>
              <a:gd name="connsiteX62" fmla="*/ 186663 w 538491"/>
              <a:gd name="connsiteY62" fmla="*/ 271714 h 603155"/>
              <a:gd name="connsiteX63" fmla="*/ 332715 w 538491"/>
              <a:gd name="connsiteY63" fmla="*/ 232056 h 603155"/>
              <a:gd name="connsiteX64" fmla="*/ 338676 w 538491"/>
              <a:gd name="connsiteY64" fmla="*/ 236030 h 603155"/>
              <a:gd name="connsiteX65" fmla="*/ 346624 w 538491"/>
              <a:gd name="connsiteY65" fmla="*/ 254905 h 603155"/>
              <a:gd name="connsiteX66" fmla="*/ 368482 w 538491"/>
              <a:gd name="connsiteY66" fmla="*/ 256892 h 603155"/>
              <a:gd name="connsiteX67" fmla="*/ 373449 w 538491"/>
              <a:gd name="connsiteY67" fmla="*/ 261859 h 603155"/>
              <a:gd name="connsiteX68" fmla="*/ 371462 w 538491"/>
              <a:gd name="connsiteY68" fmla="*/ 268814 h 603155"/>
              <a:gd name="connsiteX69" fmla="*/ 355566 w 538491"/>
              <a:gd name="connsiteY69" fmla="*/ 282722 h 603155"/>
              <a:gd name="connsiteX70" fmla="*/ 360533 w 538491"/>
              <a:gd name="connsiteY70" fmla="*/ 303584 h 603155"/>
              <a:gd name="connsiteX71" fmla="*/ 357553 w 538491"/>
              <a:gd name="connsiteY71" fmla="*/ 309545 h 603155"/>
              <a:gd name="connsiteX72" fmla="*/ 350598 w 538491"/>
              <a:gd name="connsiteY72" fmla="*/ 310539 h 603155"/>
              <a:gd name="connsiteX73" fmla="*/ 332715 w 538491"/>
              <a:gd name="connsiteY73" fmla="*/ 299611 h 603155"/>
              <a:gd name="connsiteX74" fmla="*/ 313837 w 538491"/>
              <a:gd name="connsiteY74" fmla="*/ 310539 h 603155"/>
              <a:gd name="connsiteX75" fmla="*/ 306883 w 538491"/>
              <a:gd name="connsiteY75" fmla="*/ 309545 h 603155"/>
              <a:gd name="connsiteX76" fmla="*/ 304895 w 538491"/>
              <a:gd name="connsiteY76" fmla="*/ 303584 h 603155"/>
              <a:gd name="connsiteX77" fmla="*/ 308870 w 538491"/>
              <a:gd name="connsiteY77" fmla="*/ 282722 h 603155"/>
              <a:gd name="connsiteX78" fmla="*/ 292973 w 538491"/>
              <a:gd name="connsiteY78" fmla="*/ 268814 h 603155"/>
              <a:gd name="connsiteX79" fmla="*/ 291980 w 538491"/>
              <a:gd name="connsiteY79" fmla="*/ 261859 h 603155"/>
              <a:gd name="connsiteX80" fmla="*/ 296947 w 538491"/>
              <a:gd name="connsiteY80" fmla="*/ 256892 h 603155"/>
              <a:gd name="connsiteX81" fmla="*/ 317811 w 538491"/>
              <a:gd name="connsiteY81" fmla="*/ 254905 h 603155"/>
              <a:gd name="connsiteX82" fmla="*/ 326753 w 538491"/>
              <a:gd name="connsiteY82" fmla="*/ 236030 h 603155"/>
              <a:gd name="connsiteX83" fmla="*/ 332715 w 538491"/>
              <a:gd name="connsiteY83" fmla="*/ 232056 h 603155"/>
              <a:gd name="connsiteX84" fmla="*/ 269165 w 538491"/>
              <a:gd name="connsiteY84" fmla="*/ 103207 h 603155"/>
              <a:gd name="connsiteX85" fmla="*/ 275127 w 538491"/>
              <a:gd name="connsiteY85" fmla="*/ 107171 h 603155"/>
              <a:gd name="connsiteX86" fmla="*/ 284069 w 538491"/>
              <a:gd name="connsiteY86" fmla="*/ 126991 h 603155"/>
              <a:gd name="connsiteX87" fmla="*/ 304933 w 538491"/>
              <a:gd name="connsiteY87" fmla="*/ 128973 h 603155"/>
              <a:gd name="connsiteX88" fmla="*/ 309900 w 538491"/>
              <a:gd name="connsiteY88" fmla="*/ 132937 h 603155"/>
              <a:gd name="connsiteX89" fmla="*/ 308907 w 538491"/>
              <a:gd name="connsiteY89" fmla="*/ 139874 h 603155"/>
              <a:gd name="connsiteX90" fmla="*/ 293010 w 538491"/>
              <a:gd name="connsiteY90" fmla="*/ 154740 h 603155"/>
              <a:gd name="connsiteX91" fmla="*/ 296985 w 538491"/>
              <a:gd name="connsiteY91" fmla="*/ 174560 h 603155"/>
              <a:gd name="connsiteX92" fmla="*/ 294997 w 538491"/>
              <a:gd name="connsiteY92" fmla="*/ 181497 h 603155"/>
              <a:gd name="connsiteX93" fmla="*/ 288043 w 538491"/>
              <a:gd name="connsiteY93" fmla="*/ 181497 h 603155"/>
              <a:gd name="connsiteX94" fmla="*/ 269165 w 538491"/>
              <a:gd name="connsiteY94" fmla="*/ 171587 h 603155"/>
              <a:gd name="connsiteX95" fmla="*/ 251282 w 538491"/>
              <a:gd name="connsiteY95" fmla="*/ 181497 h 603155"/>
              <a:gd name="connsiteX96" fmla="*/ 244327 w 538491"/>
              <a:gd name="connsiteY96" fmla="*/ 181497 h 603155"/>
              <a:gd name="connsiteX97" fmla="*/ 241347 w 538491"/>
              <a:gd name="connsiteY97" fmla="*/ 174560 h 603155"/>
              <a:gd name="connsiteX98" fmla="*/ 245321 w 538491"/>
              <a:gd name="connsiteY98" fmla="*/ 154740 h 603155"/>
              <a:gd name="connsiteX99" fmla="*/ 230418 w 538491"/>
              <a:gd name="connsiteY99" fmla="*/ 139874 h 603155"/>
              <a:gd name="connsiteX100" fmla="*/ 228431 w 538491"/>
              <a:gd name="connsiteY100" fmla="*/ 132937 h 603155"/>
              <a:gd name="connsiteX101" fmla="*/ 233398 w 538491"/>
              <a:gd name="connsiteY101" fmla="*/ 128973 h 603155"/>
              <a:gd name="connsiteX102" fmla="*/ 254262 w 538491"/>
              <a:gd name="connsiteY102" fmla="*/ 126991 h 603155"/>
              <a:gd name="connsiteX103" fmla="*/ 263204 w 538491"/>
              <a:gd name="connsiteY103" fmla="*/ 107171 h 603155"/>
              <a:gd name="connsiteX104" fmla="*/ 269165 w 538491"/>
              <a:gd name="connsiteY104" fmla="*/ 103207 h 603155"/>
              <a:gd name="connsiteX105" fmla="*/ 269245 w 538491"/>
              <a:gd name="connsiteY105" fmla="*/ 41665 h 603155"/>
              <a:gd name="connsiteX106" fmla="*/ 252356 w 538491"/>
              <a:gd name="connsiteY106" fmla="*/ 46625 h 603155"/>
              <a:gd name="connsiteX107" fmla="*/ 166912 w 538491"/>
              <a:gd name="connsiteY107" fmla="*/ 128964 h 603155"/>
              <a:gd name="connsiteX108" fmla="*/ 176848 w 538491"/>
              <a:gd name="connsiteY108" fmla="*/ 149797 h 603155"/>
              <a:gd name="connsiteX109" fmla="*/ 198705 w 538491"/>
              <a:gd name="connsiteY109" fmla="*/ 166661 h 603155"/>
              <a:gd name="connsiteX110" fmla="*/ 176848 w 538491"/>
              <a:gd name="connsiteY110" fmla="*/ 183526 h 603155"/>
              <a:gd name="connsiteX111" fmla="*/ 82463 w 538491"/>
              <a:gd name="connsiteY111" fmla="*/ 295625 h 603155"/>
              <a:gd name="connsiteX112" fmla="*/ 102333 w 538491"/>
              <a:gd name="connsiteY112" fmla="*/ 341259 h 603155"/>
              <a:gd name="connsiteX113" fmla="*/ 121210 w 538491"/>
              <a:gd name="connsiteY113" fmla="*/ 356139 h 603155"/>
              <a:gd name="connsiteX114" fmla="*/ 103327 w 538491"/>
              <a:gd name="connsiteY114" fmla="*/ 373004 h 603155"/>
              <a:gd name="connsiteX115" fmla="*/ 41728 w 538491"/>
              <a:gd name="connsiteY115" fmla="*/ 466255 h 603155"/>
              <a:gd name="connsiteX116" fmla="*/ 101340 w 538491"/>
              <a:gd name="connsiteY116" fmla="*/ 542641 h 603155"/>
              <a:gd name="connsiteX117" fmla="*/ 269245 w 538491"/>
              <a:gd name="connsiteY117" fmla="*/ 561490 h 603155"/>
              <a:gd name="connsiteX118" fmla="*/ 438145 w 538491"/>
              <a:gd name="connsiteY118" fmla="*/ 542641 h 603155"/>
              <a:gd name="connsiteX119" fmla="*/ 496763 w 538491"/>
              <a:gd name="connsiteY119" fmla="*/ 466255 h 603155"/>
              <a:gd name="connsiteX120" fmla="*/ 435164 w 538491"/>
              <a:gd name="connsiteY120" fmla="*/ 373004 h 603155"/>
              <a:gd name="connsiteX121" fmla="*/ 417281 w 538491"/>
              <a:gd name="connsiteY121" fmla="*/ 356139 h 603155"/>
              <a:gd name="connsiteX122" fmla="*/ 436158 w 538491"/>
              <a:gd name="connsiteY122" fmla="*/ 341259 h 603155"/>
              <a:gd name="connsiteX123" fmla="*/ 456028 w 538491"/>
              <a:gd name="connsiteY123" fmla="*/ 295625 h 603155"/>
              <a:gd name="connsiteX124" fmla="*/ 361643 w 538491"/>
              <a:gd name="connsiteY124" fmla="*/ 183526 h 603155"/>
              <a:gd name="connsiteX125" fmla="*/ 339786 w 538491"/>
              <a:gd name="connsiteY125" fmla="*/ 166661 h 603155"/>
              <a:gd name="connsiteX126" fmla="*/ 361643 w 538491"/>
              <a:gd name="connsiteY126" fmla="*/ 149797 h 603155"/>
              <a:gd name="connsiteX127" fmla="*/ 372572 w 538491"/>
              <a:gd name="connsiteY127" fmla="*/ 128964 h 603155"/>
              <a:gd name="connsiteX128" fmla="*/ 286135 w 538491"/>
              <a:gd name="connsiteY128" fmla="*/ 46625 h 603155"/>
              <a:gd name="connsiteX129" fmla="*/ 269245 w 538491"/>
              <a:gd name="connsiteY129" fmla="*/ 41665 h 603155"/>
              <a:gd name="connsiteX130" fmla="*/ 269245 w 538491"/>
              <a:gd name="connsiteY130" fmla="*/ 0 h 603155"/>
              <a:gd name="connsiteX131" fmla="*/ 308987 w 538491"/>
              <a:gd name="connsiteY131" fmla="*/ 11904 h 603155"/>
              <a:gd name="connsiteX132" fmla="*/ 373566 w 538491"/>
              <a:gd name="connsiteY132" fmla="*/ 59522 h 603155"/>
              <a:gd name="connsiteX133" fmla="*/ 413307 w 538491"/>
              <a:gd name="connsiteY133" fmla="*/ 128964 h 603155"/>
              <a:gd name="connsiteX134" fmla="*/ 404365 w 538491"/>
              <a:gd name="connsiteY134" fmla="*/ 163685 h 603155"/>
              <a:gd name="connsiteX135" fmla="*/ 460996 w 538491"/>
              <a:gd name="connsiteY135" fmla="*/ 216263 h 603155"/>
              <a:gd name="connsiteX136" fmla="*/ 497756 w 538491"/>
              <a:gd name="connsiteY136" fmla="*/ 295625 h 603155"/>
              <a:gd name="connsiteX137" fmla="*/ 478879 w 538491"/>
              <a:gd name="connsiteY137" fmla="*/ 357131 h 603155"/>
              <a:gd name="connsiteX138" fmla="*/ 515640 w 538491"/>
              <a:gd name="connsiteY138" fmla="*/ 400781 h 603155"/>
              <a:gd name="connsiteX139" fmla="*/ 538491 w 538491"/>
              <a:gd name="connsiteY139" fmla="*/ 466255 h 603155"/>
              <a:gd name="connsiteX140" fmla="*/ 514646 w 538491"/>
              <a:gd name="connsiteY140" fmla="*/ 539665 h 603155"/>
              <a:gd name="connsiteX141" fmla="*/ 452054 w 538491"/>
              <a:gd name="connsiteY141" fmla="*/ 581330 h 603155"/>
              <a:gd name="connsiteX142" fmla="*/ 269245 w 538491"/>
              <a:gd name="connsiteY142" fmla="*/ 603155 h 603155"/>
              <a:gd name="connsiteX143" fmla="*/ 86437 w 538491"/>
              <a:gd name="connsiteY143" fmla="*/ 581330 h 603155"/>
              <a:gd name="connsiteX144" fmla="*/ 23845 w 538491"/>
              <a:gd name="connsiteY144" fmla="*/ 539665 h 603155"/>
              <a:gd name="connsiteX145" fmla="*/ 0 w 538491"/>
              <a:gd name="connsiteY145" fmla="*/ 466255 h 603155"/>
              <a:gd name="connsiteX146" fmla="*/ 22851 w 538491"/>
              <a:gd name="connsiteY146" fmla="*/ 400781 h 603155"/>
              <a:gd name="connsiteX147" fmla="*/ 59612 w 538491"/>
              <a:gd name="connsiteY147" fmla="*/ 357131 h 603155"/>
              <a:gd name="connsiteX148" fmla="*/ 40735 w 538491"/>
              <a:gd name="connsiteY148" fmla="*/ 295625 h 603155"/>
              <a:gd name="connsiteX149" fmla="*/ 77495 w 538491"/>
              <a:gd name="connsiteY149" fmla="*/ 216263 h 603155"/>
              <a:gd name="connsiteX150" fmla="*/ 134126 w 538491"/>
              <a:gd name="connsiteY150" fmla="*/ 163685 h 603155"/>
              <a:gd name="connsiteX151" fmla="*/ 125184 w 538491"/>
              <a:gd name="connsiteY151" fmla="*/ 128964 h 603155"/>
              <a:gd name="connsiteX152" fmla="*/ 165919 w 538491"/>
              <a:gd name="connsiteY152" fmla="*/ 59522 h 603155"/>
              <a:gd name="connsiteX153" fmla="*/ 229504 w 538491"/>
              <a:gd name="connsiteY153" fmla="*/ 10912 h 603155"/>
              <a:gd name="connsiteX154" fmla="*/ 269245 w 538491"/>
              <a:gd name="connsiteY154" fmla="*/ 0 h 60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38491" h="603155">
                <a:moveTo>
                  <a:pt x="178859" y="433533"/>
                </a:moveTo>
                <a:cubicBezTo>
                  <a:pt x="180847" y="433533"/>
                  <a:pt x="183827" y="434524"/>
                  <a:pt x="184821" y="437499"/>
                </a:cubicBezTo>
                <a:lnTo>
                  <a:pt x="192769" y="456336"/>
                </a:lnTo>
                <a:lnTo>
                  <a:pt x="214627" y="458319"/>
                </a:lnTo>
                <a:cubicBezTo>
                  <a:pt x="216614" y="459311"/>
                  <a:pt x="218601" y="460302"/>
                  <a:pt x="219594" y="463277"/>
                </a:cubicBezTo>
                <a:cubicBezTo>
                  <a:pt x="220588" y="465259"/>
                  <a:pt x="219594" y="468234"/>
                  <a:pt x="217607" y="469225"/>
                </a:cubicBezTo>
                <a:lnTo>
                  <a:pt x="201711" y="484097"/>
                </a:lnTo>
                <a:lnTo>
                  <a:pt x="206679" y="504917"/>
                </a:lnTo>
                <a:cubicBezTo>
                  <a:pt x="206679" y="506900"/>
                  <a:pt x="205685" y="509875"/>
                  <a:pt x="203698" y="510866"/>
                </a:cubicBezTo>
                <a:cubicBezTo>
                  <a:pt x="201711" y="512849"/>
                  <a:pt x="198730" y="512849"/>
                  <a:pt x="196743" y="511858"/>
                </a:cubicBezTo>
                <a:lnTo>
                  <a:pt x="178859" y="500952"/>
                </a:lnTo>
                <a:lnTo>
                  <a:pt x="159982" y="511858"/>
                </a:lnTo>
                <a:cubicBezTo>
                  <a:pt x="157995" y="512849"/>
                  <a:pt x="155015" y="512849"/>
                  <a:pt x="153028" y="510866"/>
                </a:cubicBezTo>
                <a:cubicBezTo>
                  <a:pt x="151041" y="509875"/>
                  <a:pt x="150047" y="506900"/>
                  <a:pt x="151041" y="504917"/>
                </a:cubicBezTo>
                <a:lnTo>
                  <a:pt x="155015" y="484097"/>
                </a:lnTo>
                <a:lnTo>
                  <a:pt x="139118" y="469225"/>
                </a:lnTo>
                <a:cubicBezTo>
                  <a:pt x="137131" y="468234"/>
                  <a:pt x="137131" y="465259"/>
                  <a:pt x="138125" y="463277"/>
                </a:cubicBezTo>
                <a:cubicBezTo>
                  <a:pt x="138125" y="460302"/>
                  <a:pt x="140112" y="459311"/>
                  <a:pt x="143092" y="458319"/>
                </a:cubicBezTo>
                <a:lnTo>
                  <a:pt x="163956" y="456336"/>
                </a:lnTo>
                <a:lnTo>
                  <a:pt x="172898" y="437499"/>
                </a:lnTo>
                <a:cubicBezTo>
                  <a:pt x="173892" y="434524"/>
                  <a:pt x="175879" y="433533"/>
                  <a:pt x="178859" y="433533"/>
                </a:cubicBezTo>
                <a:close/>
                <a:moveTo>
                  <a:pt x="351667" y="383840"/>
                </a:moveTo>
                <a:cubicBezTo>
                  <a:pt x="353655" y="383840"/>
                  <a:pt x="356635" y="385823"/>
                  <a:pt x="357629" y="387806"/>
                </a:cubicBezTo>
                <a:lnTo>
                  <a:pt x="366571" y="407635"/>
                </a:lnTo>
                <a:lnTo>
                  <a:pt x="387435" y="409618"/>
                </a:lnTo>
                <a:cubicBezTo>
                  <a:pt x="389422" y="409618"/>
                  <a:pt x="391409" y="411601"/>
                  <a:pt x="392402" y="413583"/>
                </a:cubicBezTo>
                <a:cubicBezTo>
                  <a:pt x="393396" y="416558"/>
                  <a:pt x="392402" y="418541"/>
                  <a:pt x="390415" y="420524"/>
                </a:cubicBezTo>
                <a:lnTo>
                  <a:pt x="375512" y="434404"/>
                </a:lnTo>
                <a:lnTo>
                  <a:pt x="379487" y="455224"/>
                </a:lnTo>
                <a:cubicBezTo>
                  <a:pt x="379487" y="458199"/>
                  <a:pt x="378493" y="460182"/>
                  <a:pt x="376506" y="462165"/>
                </a:cubicBezTo>
                <a:cubicBezTo>
                  <a:pt x="374519" y="463156"/>
                  <a:pt x="372532" y="463156"/>
                  <a:pt x="369551" y="462165"/>
                </a:cubicBezTo>
                <a:lnTo>
                  <a:pt x="351667" y="452250"/>
                </a:lnTo>
                <a:lnTo>
                  <a:pt x="332790" y="462165"/>
                </a:lnTo>
                <a:cubicBezTo>
                  <a:pt x="330803" y="463156"/>
                  <a:pt x="327823" y="463156"/>
                  <a:pt x="325836" y="462165"/>
                </a:cubicBezTo>
                <a:cubicBezTo>
                  <a:pt x="323849" y="460182"/>
                  <a:pt x="322855" y="458199"/>
                  <a:pt x="323849" y="455224"/>
                </a:cubicBezTo>
                <a:lnTo>
                  <a:pt x="327823" y="434404"/>
                </a:lnTo>
                <a:lnTo>
                  <a:pt x="311926" y="420524"/>
                </a:lnTo>
                <a:cubicBezTo>
                  <a:pt x="310933" y="418541"/>
                  <a:pt x="309939" y="416558"/>
                  <a:pt x="310933" y="413583"/>
                </a:cubicBezTo>
                <a:cubicBezTo>
                  <a:pt x="310933" y="411601"/>
                  <a:pt x="313913" y="409618"/>
                  <a:pt x="315900" y="409618"/>
                </a:cubicBezTo>
                <a:lnTo>
                  <a:pt x="336764" y="407635"/>
                </a:lnTo>
                <a:lnTo>
                  <a:pt x="345706" y="387806"/>
                </a:lnTo>
                <a:cubicBezTo>
                  <a:pt x="346700" y="385823"/>
                  <a:pt x="348687" y="383840"/>
                  <a:pt x="351667" y="383840"/>
                </a:cubicBezTo>
                <a:close/>
                <a:moveTo>
                  <a:pt x="186663" y="271714"/>
                </a:moveTo>
                <a:cubicBezTo>
                  <a:pt x="189644" y="271714"/>
                  <a:pt x="191631" y="272707"/>
                  <a:pt x="192625" y="274694"/>
                </a:cubicBezTo>
                <a:lnTo>
                  <a:pt x="201567" y="294563"/>
                </a:lnTo>
                <a:lnTo>
                  <a:pt x="222431" y="296550"/>
                </a:lnTo>
                <a:cubicBezTo>
                  <a:pt x="225411" y="297544"/>
                  <a:pt x="227398" y="298537"/>
                  <a:pt x="227398" y="301517"/>
                </a:cubicBezTo>
                <a:cubicBezTo>
                  <a:pt x="228392" y="303504"/>
                  <a:pt x="228392" y="306485"/>
                  <a:pt x="226405" y="307478"/>
                </a:cubicBezTo>
                <a:lnTo>
                  <a:pt x="210508" y="322380"/>
                </a:lnTo>
                <a:lnTo>
                  <a:pt x="214483" y="343242"/>
                </a:lnTo>
                <a:cubicBezTo>
                  <a:pt x="215476" y="345229"/>
                  <a:pt x="214483" y="348210"/>
                  <a:pt x="212495" y="349203"/>
                </a:cubicBezTo>
                <a:cubicBezTo>
                  <a:pt x="210508" y="351190"/>
                  <a:pt x="207528" y="351190"/>
                  <a:pt x="205541" y="349203"/>
                </a:cubicBezTo>
                <a:lnTo>
                  <a:pt x="186663" y="339269"/>
                </a:lnTo>
                <a:lnTo>
                  <a:pt x="168780" y="349203"/>
                </a:lnTo>
                <a:cubicBezTo>
                  <a:pt x="166793" y="351190"/>
                  <a:pt x="163812" y="351190"/>
                  <a:pt x="161825" y="349203"/>
                </a:cubicBezTo>
                <a:cubicBezTo>
                  <a:pt x="159838" y="348210"/>
                  <a:pt x="158845" y="345229"/>
                  <a:pt x="158845" y="343242"/>
                </a:cubicBezTo>
                <a:lnTo>
                  <a:pt x="163812" y="322380"/>
                </a:lnTo>
                <a:lnTo>
                  <a:pt x="147916" y="307478"/>
                </a:lnTo>
                <a:cubicBezTo>
                  <a:pt x="145929" y="306485"/>
                  <a:pt x="144935" y="303504"/>
                  <a:pt x="145929" y="301517"/>
                </a:cubicBezTo>
                <a:cubicBezTo>
                  <a:pt x="146922" y="298537"/>
                  <a:pt x="148909" y="297544"/>
                  <a:pt x="150896" y="296550"/>
                </a:cubicBezTo>
                <a:lnTo>
                  <a:pt x="172754" y="294563"/>
                </a:lnTo>
                <a:lnTo>
                  <a:pt x="180702" y="274694"/>
                </a:lnTo>
                <a:cubicBezTo>
                  <a:pt x="181696" y="272707"/>
                  <a:pt x="184676" y="271714"/>
                  <a:pt x="186663" y="271714"/>
                </a:cubicBezTo>
                <a:close/>
                <a:moveTo>
                  <a:pt x="332715" y="232056"/>
                </a:moveTo>
                <a:cubicBezTo>
                  <a:pt x="334702" y="232056"/>
                  <a:pt x="337682" y="233049"/>
                  <a:pt x="338676" y="236030"/>
                </a:cubicBezTo>
                <a:lnTo>
                  <a:pt x="346624" y="254905"/>
                </a:lnTo>
                <a:lnTo>
                  <a:pt x="368482" y="256892"/>
                </a:lnTo>
                <a:cubicBezTo>
                  <a:pt x="370469" y="257886"/>
                  <a:pt x="372456" y="258879"/>
                  <a:pt x="373449" y="261859"/>
                </a:cubicBezTo>
                <a:cubicBezTo>
                  <a:pt x="374443" y="263846"/>
                  <a:pt x="373449" y="266827"/>
                  <a:pt x="371462" y="268814"/>
                </a:cubicBezTo>
                <a:lnTo>
                  <a:pt x="355566" y="282722"/>
                </a:lnTo>
                <a:lnTo>
                  <a:pt x="360533" y="303584"/>
                </a:lnTo>
                <a:cubicBezTo>
                  <a:pt x="360533" y="305571"/>
                  <a:pt x="359540" y="308552"/>
                  <a:pt x="357553" y="309545"/>
                </a:cubicBezTo>
                <a:cubicBezTo>
                  <a:pt x="355566" y="311532"/>
                  <a:pt x="352585" y="311532"/>
                  <a:pt x="350598" y="310539"/>
                </a:cubicBezTo>
                <a:lnTo>
                  <a:pt x="332715" y="299611"/>
                </a:lnTo>
                <a:lnTo>
                  <a:pt x="313837" y="310539"/>
                </a:lnTo>
                <a:cubicBezTo>
                  <a:pt x="311850" y="311532"/>
                  <a:pt x="308870" y="311532"/>
                  <a:pt x="306883" y="309545"/>
                </a:cubicBezTo>
                <a:cubicBezTo>
                  <a:pt x="304895" y="308552"/>
                  <a:pt x="303902" y="305571"/>
                  <a:pt x="304895" y="303584"/>
                </a:cubicBezTo>
                <a:lnTo>
                  <a:pt x="308870" y="282722"/>
                </a:lnTo>
                <a:lnTo>
                  <a:pt x="292973" y="268814"/>
                </a:lnTo>
                <a:cubicBezTo>
                  <a:pt x="290986" y="266827"/>
                  <a:pt x="290986" y="263846"/>
                  <a:pt x="291980" y="261859"/>
                </a:cubicBezTo>
                <a:cubicBezTo>
                  <a:pt x="291980" y="258879"/>
                  <a:pt x="293967" y="257886"/>
                  <a:pt x="296947" y="256892"/>
                </a:cubicBezTo>
                <a:lnTo>
                  <a:pt x="317811" y="254905"/>
                </a:lnTo>
                <a:lnTo>
                  <a:pt x="326753" y="236030"/>
                </a:lnTo>
                <a:cubicBezTo>
                  <a:pt x="327747" y="233049"/>
                  <a:pt x="329734" y="232056"/>
                  <a:pt x="332715" y="232056"/>
                </a:cubicBezTo>
                <a:close/>
                <a:moveTo>
                  <a:pt x="269165" y="103207"/>
                </a:moveTo>
                <a:cubicBezTo>
                  <a:pt x="272146" y="103207"/>
                  <a:pt x="274133" y="105189"/>
                  <a:pt x="275127" y="107171"/>
                </a:cubicBezTo>
                <a:lnTo>
                  <a:pt x="284069" y="126991"/>
                </a:lnTo>
                <a:lnTo>
                  <a:pt x="304933" y="128973"/>
                </a:lnTo>
                <a:cubicBezTo>
                  <a:pt x="306920" y="128973"/>
                  <a:pt x="309900" y="130955"/>
                  <a:pt x="309900" y="132937"/>
                </a:cubicBezTo>
                <a:cubicBezTo>
                  <a:pt x="310894" y="135910"/>
                  <a:pt x="309900" y="137892"/>
                  <a:pt x="308907" y="139874"/>
                </a:cubicBezTo>
                <a:lnTo>
                  <a:pt x="293010" y="154740"/>
                </a:lnTo>
                <a:lnTo>
                  <a:pt x="296985" y="174560"/>
                </a:lnTo>
                <a:cubicBezTo>
                  <a:pt x="297978" y="177533"/>
                  <a:pt x="296985" y="179515"/>
                  <a:pt x="294997" y="181497"/>
                </a:cubicBezTo>
                <a:cubicBezTo>
                  <a:pt x="293010" y="182488"/>
                  <a:pt x="290030" y="183479"/>
                  <a:pt x="288043" y="181497"/>
                </a:cubicBezTo>
                <a:lnTo>
                  <a:pt x="269165" y="171587"/>
                </a:lnTo>
                <a:lnTo>
                  <a:pt x="251282" y="181497"/>
                </a:lnTo>
                <a:cubicBezTo>
                  <a:pt x="248301" y="183479"/>
                  <a:pt x="246314" y="182488"/>
                  <a:pt x="244327" y="181497"/>
                </a:cubicBezTo>
                <a:cubicBezTo>
                  <a:pt x="242340" y="179515"/>
                  <a:pt x="241347" y="177533"/>
                  <a:pt x="241347" y="174560"/>
                </a:cubicBezTo>
                <a:lnTo>
                  <a:pt x="245321" y="154740"/>
                </a:lnTo>
                <a:lnTo>
                  <a:pt x="230418" y="139874"/>
                </a:lnTo>
                <a:cubicBezTo>
                  <a:pt x="228431" y="137892"/>
                  <a:pt x="227437" y="135910"/>
                  <a:pt x="228431" y="132937"/>
                </a:cubicBezTo>
                <a:cubicBezTo>
                  <a:pt x="229424" y="130955"/>
                  <a:pt x="231411" y="128973"/>
                  <a:pt x="233398" y="128973"/>
                </a:cubicBezTo>
                <a:lnTo>
                  <a:pt x="254262" y="126991"/>
                </a:lnTo>
                <a:lnTo>
                  <a:pt x="263204" y="107171"/>
                </a:lnTo>
                <a:cubicBezTo>
                  <a:pt x="264198" y="105189"/>
                  <a:pt x="267178" y="103207"/>
                  <a:pt x="269165" y="103207"/>
                </a:cubicBezTo>
                <a:close/>
                <a:moveTo>
                  <a:pt x="269245" y="41665"/>
                </a:moveTo>
                <a:cubicBezTo>
                  <a:pt x="263284" y="41665"/>
                  <a:pt x="257323" y="43649"/>
                  <a:pt x="252356" y="46625"/>
                </a:cubicBezTo>
                <a:cubicBezTo>
                  <a:pt x="192744" y="83331"/>
                  <a:pt x="166912" y="114084"/>
                  <a:pt x="166912" y="128964"/>
                </a:cubicBezTo>
                <a:cubicBezTo>
                  <a:pt x="166912" y="138884"/>
                  <a:pt x="169893" y="144837"/>
                  <a:pt x="176848" y="149797"/>
                </a:cubicBezTo>
                <a:lnTo>
                  <a:pt x="198705" y="166661"/>
                </a:lnTo>
                <a:lnTo>
                  <a:pt x="176848" y="183526"/>
                </a:lnTo>
                <a:cubicBezTo>
                  <a:pt x="116243" y="228167"/>
                  <a:pt x="82463" y="268840"/>
                  <a:pt x="82463" y="295625"/>
                </a:cubicBezTo>
                <a:cubicBezTo>
                  <a:pt x="82463" y="315466"/>
                  <a:pt x="88424" y="330346"/>
                  <a:pt x="102333" y="341259"/>
                </a:cubicBezTo>
                <a:lnTo>
                  <a:pt x="121210" y="356139"/>
                </a:lnTo>
                <a:lnTo>
                  <a:pt x="103327" y="373004"/>
                </a:lnTo>
                <a:cubicBezTo>
                  <a:pt x="52657" y="419629"/>
                  <a:pt x="41728" y="449390"/>
                  <a:pt x="41728" y="466255"/>
                </a:cubicBezTo>
                <a:cubicBezTo>
                  <a:pt x="41728" y="503952"/>
                  <a:pt x="59612" y="526769"/>
                  <a:pt x="101340" y="542641"/>
                </a:cubicBezTo>
                <a:cubicBezTo>
                  <a:pt x="148035" y="559506"/>
                  <a:pt x="215595" y="561490"/>
                  <a:pt x="269245" y="561490"/>
                </a:cubicBezTo>
                <a:cubicBezTo>
                  <a:pt x="322896" y="561490"/>
                  <a:pt x="391449" y="559506"/>
                  <a:pt x="438145" y="542641"/>
                </a:cubicBezTo>
                <a:cubicBezTo>
                  <a:pt x="478879" y="526769"/>
                  <a:pt x="496763" y="503952"/>
                  <a:pt x="496763" y="466255"/>
                </a:cubicBezTo>
                <a:cubicBezTo>
                  <a:pt x="496763" y="449390"/>
                  <a:pt x="485834" y="419629"/>
                  <a:pt x="435164" y="373004"/>
                </a:cubicBezTo>
                <a:lnTo>
                  <a:pt x="417281" y="356139"/>
                </a:lnTo>
                <a:lnTo>
                  <a:pt x="436158" y="341259"/>
                </a:lnTo>
                <a:cubicBezTo>
                  <a:pt x="450067" y="330346"/>
                  <a:pt x="456028" y="315466"/>
                  <a:pt x="456028" y="295625"/>
                </a:cubicBezTo>
                <a:cubicBezTo>
                  <a:pt x="456028" y="268840"/>
                  <a:pt x="422248" y="228167"/>
                  <a:pt x="361643" y="183526"/>
                </a:cubicBezTo>
                <a:lnTo>
                  <a:pt x="339786" y="166661"/>
                </a:lnTo>
                <a:lnTo>
                  <a:pt x="361643" y="149797"/>
                </a:lnTo>
                <a:cubicBezTo>
                  <a:pt x="369592" y="144837"/>
                  <a:pt x="372572" y="138884"/>
                  <a:pt x="372572" y="128964"/>
                </a:cubicBezTo>
                <a:cubicBezTo>
                  <a:pt x="372572" y="115076"/>
                  <a:pt x="345747" y="83331"/>
                  <a:pt x="286135" y="46625"/>
                </a:cubicBezTo>
                <a:cubicBezTo>
                  <a:pt x="281168" y="43649"/>
                  <a:pt x="275207" y="41665"/>
                  <a:pt x="269245" y="41665"/>
                </a:cubicBezTo>
                <a:close/>
                <a:moveTo>
                  <a:pt x="269245" y="0"/>
                </a:moveTo>
                <a:cubicBezTo>
                  <a:pt x="283155" y="0"/>
                  <a:pt x="297064" y="3968"/>
                  <a:pt x="308987" y="11904"/>
                </a:cubicBezTo>
                <a:cubicBezTo>
                  <a:pt x="326870" y="22817"/>
                  <a:pt x="352702" y="39681"/>
                  <a:pt x="373566" y="59522"/>
                </a:cubicBezTo>
                <a:cubicBezTo>
                  <a:pt x="400391" y="84323"/>
                  <a:pt x="413307" y="107139"/>
                  <a:pt x="413307" y="128964"/>
                </a:cubicBezTo>
                <a:cubicBezTo>
                  <a:pt x="413307" y="141860"/>
                  <a:pt x="410326" y="153765"/>
                  <a:pt x="404365" y="163685"/>
                </a:cubicBezTo>
                <a:cubicBezTo>
                  <a:pt x="427216" y="182534"/>
                  <a:pt x="446093" y="199398"/>
                  <a:pt x="460996" y="216263"/>
                </a:cubicBezTo>
                <a:cubicBezTo>
                  <a:pt x="485834" y="245032"/>
                  <a:pt x="497756" y="270825"/>
                  <a:pt x="497756" y="295625"/>
                </a:cubicBezTo>
                <a:cubicBezTo>
                  <a:pt x="497756" y="319434"/>
                  <a:pt x="491795" y="340267"/>
                  <a:pt x="478879" y="357131"/>
                </a:cubicBezTo>
                <a:cubicBezTo>
                  <a:pt x="493782" y="372012"/>
                  <a:pt x="505705" y="386892"/>
                  <a:pt x="515640" y="400781"/>
                </a:cubicBezTo>
                <a:cubicBezTo>
                  <a:pt x="530543" y="423597"/>
                  <a:pt x="538491" y="445422"/>
                  <a:pt x="538491" y="466255"/>
                </a:cubicBezTo>
                <a:cubicBezTo>
                  <a:pt x="538491" y="495024"/>
                  <a:pt x="530543" y="519824"/>
                  <a:pt x="514646" y="539665"/>
                </a:cubicBezTo>
                <a:cubicBezTo>
                  <a:pt x="499743" y="557522"/>
                  <a:pt x="478879" y="571410"/>
                  <a:pt x="452054" y="581330"/>
                </a:cubicBezTo>
                <a:cubicBezTo>
                  <a:pt x="411320" y="596211"/>
                  <a:pt x="354689" y="603155"/>
                  <a:pt x="269245" y="603155"/>
                </a:cubicBezTo>
                <a:cubicBezTo>
                  <a:pt x="183802" y="603155"/>
                  <a:pt x="128165" y="596211"/>
                  <a:pt x="86437" y="581330"/>
                </a:cubicBezTo>
                <a:cubicBezTo>
                  <a:pt x="59612" y="571410"/>
                  <a:pt x="38748" y="557522"/>
                  <a:pt x="23845" y="539665"/>
                </a:cubicBezTo>
                <a:cubicBezTo>
                  <a:pt x="7948" y="519824"/>
                  <a:pt x="0" y="495024"/>
                  <a:pt x="0" y="466255"/>
                </a:cubicBezTo>
                <a:cubicBezTo>
                  <a:pt x="0" y="445422"/>
                  <a:pt x="7948" y="423597"/>
                  <a:pt x="22851" y="400781"/>
                </a:cubicBezTo>
                <a:cubicBezTo>
                  <a:pt x="32786" y="386892"/>
                  <a:pt x="44709" y="372012"/>
                  <a:pt x="59612" y="357131"/>
                </a:cubicBezTo>
                <a:cubicBezTo>
                  <a:pt x="46696" y="340267"/>
                  <a:pt x="40735" y="319434"/>
                  <a:pt x="40735" y="295625"/>
                </a:cubicBezTo>
                <a:cubicBezTo>
                  <a:pt x="40735" y="270825"/>
                  <a:pt x="52657" y="245032"/>
                  <a:pt x="77495" y="216263"/>
                </a:cubicBezTo>
                <a:cubicBezTo>
                  <a:pt x="92398" y="199398"/>
                  <a:pt x="111275" y="182534"/>
                  <a:pt x="134126" y="163685"/>
                </a:cubicBezTo>
                <a:cubicBezTo>
                  <a:pt x="128165" y="153765"/>
                  <a:pt x="125184" y="141860"/>
                  <a:pt x="125184" y="128964"/>
                </a:cubicBezTo>
                <a:cubicBezTo>
                  <a:pt x="125184" y="107139"/>
                  <a:pt x="138100" y="84323"/>
                  <a:pt x="165919" y="59522"/>
                </a:cubicBezTo>
                <a:cubicBezTo>
                  <a:pt x="186783" y="39681"/>
                  <a:pt x="211621" y="22817"/>
                  <a:pt x="229504" y="10912"/>
                </a:cubicBezTo>
                <a:cubicBezTo>
                  <a:pt x="241427" y="3968"/>
                  <a:pt x="255336" y="0"/>
                  <a:pt x="269245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31" name="christmas-ornament_63434"/>
          <p:cNvSpPr>
            <a:spLocks noChangeAspect="1"/>
          </p:cNvSpPr>
          <p:nvPr userDrawn="1"/>
        </p:nvSpPr>
        <p:spPr bwMode="auto">
          <a:xfrm>
            <a:off x="695325" y="5486400"/>
            <a:ext cx="321149" cy="390525"/>
          </a:xfrm>
          <a:custGeom>
            <a:avLst/>
            <a:gdLst>
              <a:gd name="connsiteX0" fmla="*/ 270737 w 467188"/>
              <a:gd name="connsiteY0" fmla="*/ 448424 h 568112"/>
              <a:gd name="connsiteX1" fmla="*/ 339867 w 467188"/>
              <a:gd name="connsiteY1" fmla="*/ 465917 h 568112"/>
              <a:gd name="connsiteX2" fmla="*/ 369363 w 467188"/>
              <a:gd name="connsiteY2" fmla="*/ 533126 h 568112"/>
              <a:gd name="connsiteX3" fmla="*/ 367519 w 467188"/>
              <a:gd name="connsiteY3" fmla="*/ 542333 h 568112"/>
              <a:gd name="connsiteX4" fmla="*/ 358302 w 467188"/>
              <a:gd name="connsiteY4" fmla="*/ 544174 h 568112"/>
              <a:gd name="connsiteX5" fmla="*/ 336180 w 467188"/>
              <a:gd name="connsiteY5" fmla="*/ 535888 h 568112"/>
              <a:gd name="connsiteX6" fmla="*/ 329728 w 467188"/>
              <a:gd name="connsiteY6" fmla="*/ 535888 h 568112"/>
              <a:gd name="connsiteX7" fmla="*/ 325119 w 467188"/>
              <a:gd name="connsiteY7" fmla="*/ 540492 h 568112"/>
              <a:gd name="connsiteX8" fmla="*/ 316824 w 467188"/>
              <a:gd name="connsiteY8" fmla="*/ 562588 h 568112"/>
              <a:gd name="connsiteX9" fmla="*/ 309450 w 467188"/>
              <a:gd name="connsiteY9" fmla="*/ 568112 h 568112"/>
              <a:gd name="connsiteX10" fmla="*/ 301154 w 467188"/>
              <a:gd name="connsiteY10" fmla="*/ 563509 h 568112"/>
              <a:gd name="connsiteX11" fmla="*/ 254146 w 467188"/>
              <a:gd name="connsiteY11" fmla="*/ 457631 h 568112"/>
              <a:gd name="connsiteX12" fmla="*/ 270737 w 467188"/>
              <a:gd name="connsiteY12" fmla="*/ 448424 h 568112"/>
              <a:gd name="connsiteX13" fmla="*/ 195982 w 467188"/>
              <a:gd name="connsiteY13" fmla="*/ 448424 h 568112"/>
              <a:gd name="connsiteX14" fmla="*/ 212573 w 467188"/>
              <a:gd name="connsiteY14" fmla="*/ 457631 h 568112"/>
              <a:gd name="connsiteX15" fmla="*/ 165565 w 467188"/>
              <a:gd name="connsiteY15" fmla="*/ 563509 h 568112"/>
              <a:gd name="connsiteX16" fmla="*/ 157269 w 467188"/>
              <a:gd name="connsiteY16" fmla="*/ 568112 h 568112"/>
              <a:gd name="connsiteX17" fmla="*/ 149895 w 467188"/>
              <a:gd name="connsiteY17" fmla="*/ 562588 h 568112"/>
              <a:gd name="connsiteX18" fmla="*/ 141600 w 467188"/>
              <a:gd name="connsiteY18" fmla="*/ 540492 h 568112"/>
              <a:gd name="connsiteX19" fmla="*/ 136991 w 467188"/>
              <a:gd name="connsiteY19" fmla="*/ 535888 h 568112"/>
              <a:gd name="connsiteX20" fmla="*/ 130539 w 467188"/>
              <a:gd name="connsiteY20" fmla="*/ 535888 h 568112"/>
              <a:gd name="connsiteX21" fmla="*/ 108417 w 467188"/>
              <a:gd name="connsiteY21" fmla="*/ 544174 h 568112"/>
              <a:gd name="connsiteX22" fmla="*/ 99200 w 467188"/>
              <a:gd name="connsiteY22" fmla="*/ 542333 h 568112"/>
              <a:gd name="connsiteX23" fmla="*/ 97356 w 467188"/>
              <a:gd name="connsiteY23" fmla="*/ 533126 h 568112"/>
              <a:gd name="connsiteX24" fmla="*/ 127774 w 467188"/>
              <a:gd name="connsiteY24" fmla="*/ 465917 h 568112"/>
              <a:gd name="connsiteX25" fmla="*/ 225526 w 467188"/>
              <a:gd name="connsiteY25" fmla="*/ 338944 h 568112"/>
              <a:gd name="connsiteX26" fmla="*/ 241192 w 467188"/>
              <a:gd name="connsiteY26" fmla="*/ 338944 h 568112"/>
              <a:gd name="connsiteX27" fmla="*/ 271603 w 467188"/>
              <a:gd name="connsiteY27" fmla="*/ 369308 h 568112"/>
              <a:gd name="connsiteX28" fmla="*/ 271603 w 467188"/>
              <a:gd name="connsiteY28" fmla="*/ 413474 h 568112"/>
              <a:gd name="connsiteX29" fmla="*/ 241192 w 467188"/>
              <a:gd name="connsiteY29" fmla="*/ 443838 h 568112"/>
              <a:gd name="connsiteX30" fmla="*/ 225526 w 467188"/>
              <a:gd name="connsiteY30" fmla="*/ 443838 h 568112"/>
              <a:gd name="connsiteX31" fmla="*/ 195115 w 467188"/>
              <a:gd name="connsiteY31" fmla="*/ 413474 h 568112"/>
              <a:gd name="connsiteX32" fmla="*/ 195115 w 467188"/>
              <a:gd name="connsiteY32" fmla="*/ 369308 h 568112"/>
              <a:gd name="connsiteX33" fmla="*/ 225526 w 467188"/>
              <a:gd name="connsiteY33" fmla="*/ 338944 h 568112"/>
              <a:gd name="connsiteX34" fmla="*/ 379530 w 467188"/>
              <a:gd name="connsiteY34" fmla="*/ 319483 h 568112"/>
              <a:gd name="connsiteX35" fmla="*/ 401673 w 467188"/>
              <a:gd name="connsiteY35" fmla="*/ 324091 h 568112"/>
              <a:gd name="connsiteX36" fmla="*/ 412744 w 467188"/>
              <a:gd name="connsiteY36" fmla="*/ 345288 h 568112"/>
              <a:gd name="connsiteX37" fmla="*/ 412744 w 467188"/>
              <a:gd name="connsiteY37" fmla="*/ 435605 h 568112"/>
              <a:gd name="connsiteX38" fmla="*/ 401673 w 467188"/>
              <a:gd name="connsiteY38" fmla="*/ 455880 h 568112"/>
              <a:gd name="connsiteX39" fmla="*/ 379530 w 467188"/>
              <a:gd name="connsiteY39" fmla="*/ 460488 h 568112"/>
              <a:gd name="connsiteX40" fmla="*/ 281733 w 467188"/>
              <a:gd name="connsiteY40" fmla="*/ 435605 h 568112"/>
              <a:gd name="connsiteX41" fmla="*/ 287269 w 467188"/>
              <a:gd name="connsiteY41" fmla="*/ 413486 h 568112"/>
              <a:gd name="connsiteX42" fmla="*/ 287269 w 467188"/>
              <a:gd name="connsiteY42" fmla="*/ 369250 h 568112"/>
              <a:gd name="connsiteX43" fmla="*/ 279888 w 467188"/>
              <a:gd name="connsiteY43" fmla="*/ 345288 h 568112"/>
              <a:gd name="connsiteX44" fmla="*/ 88084 w 467188"/>
              <a:gd name="connsiteY44" fmla="*/ 319483 h 568112"/>
              <a:gd name="connsiteX45" fmla="*/ 186830 w 467188"/>
              <a:gd name="connsiteY45" fmla="*/ 345288 h 568112"/>
              <a:gd name="connsiteX46" fmla="*/ 179447 w 467188"/>
              <a:gd name="connsiteY46" fmla="*/ 369250 h 568112"/>
              <a:gd name="connsiteX47" fmla="*/ 179447 w 467188"/>
              <a:gd name="connsiteY47" fmla="*/ 413486 h 568112"/>
              <a:gd name="connsiteX48" fmla="*/ 184984 w 467188"/>
              <a:gd name="connsiteY48" fmla="*/ 435605 h 568112"/>
              <a:gd name="connsiteX49" fmla="*/ 88084 w 467188"/>
              <a:gd name="connsiteY49" fmla="*/ 460488 h 568112"/>
              <a:gd name="connsiteX50" fmla="*/ 65013 w 467188"/>
              <a:gd name="connsiteY50" fmla="*/ 455880 h 568112"/>
              <a:gd name="connsiteX51" fmla="*/ 54862 w 467188"/>
              <a:gd name="connsiteY51" fmla="*/ 435605 h 568112"/>
              <a:gd name="connsiteX52" fmla="*/ 54862 w 467188"/>
              <a:gd name="connsiteY52" fmla="*/ 345288 h 568112"/>
              <a:gd name="connsiteX53" fmla="*/ 65013 w 467188"/>
              <a:gd name="connsiteY53" fmla="*/ 324091 h 568112"/>
              <a:gd name="connsiteX54" fmla="*/ 88084 w 467188"/>
              <a:gd name="connsiteY54" fmla="*/ 319483 h 568112"/>
              <a:gd name="connsiteX55" fmla="*/ 396167 w 467188"/>
              <a:gd name="connsiteY55" fmla="*/ 203490 h 568112"/>
              <a:gd name="connsiteX56" fmla="*/ 366651 w 467188"/>
              <a:gd name="connsiteY56" fmla="*/ 233875 h 568112"/>
              <a:gd name="connsiteX57" fmla="*/ 396167 w 467188"/>
              <a:gd name="connsiteY57" fmla="*/ 263340 h 568112"/>
              <a:gd name="connsiteX58" fmla="*/ 426605 w 467188"/>
              <a:gd name="connsiteY58" fmla="*/ 233875 h 568112"/>
              <a:gd name="connsiteX59" fmla="*/ 396167 w 467188"/>
              <a:gd name="connsiteY59" fmla="*/ 203490 h 568112"/>
              <a:gd name="connsiteX60" fmla="*/ 69653 w 467188"/>
              <a:gd name="connsiteY60" fmla="*/ 203490 h 568112"/>
              <a:gd name="connsiteX61" fmla="*/ 40137 w 467188"/>
              <a:gd name="connsiteY61" fmla="*/ 233875 h 568112"/>
              <a:gd name="connsiteX62" fmla="*/ 69653 w 467188"/>
              <a:gd name="connsiteY62" fmla="*/ 263340 h 568112"/>
              <a:gd name="connsiteX63" fmla="*/ 99168 w 467188"/>
              <a:gd name="connsiteY63" fmla="*/ 233875 h 568112"/>
              <a:gd name="connsiteX64" fmla="*/ 69653 w 467188"/>
              <a:gd name="connsiteY64" fmla="*/ 203490 h 568112"/>
              <a:gd name="connsiteX65" fmla="*/ 348666 w 467188"/>
              <a:gd name="connsiteY65" fmla="*/ 88624 h 568112"/>
              <a:gd name="connsiteX66" fmla="*/ 327913 w 467188"/>
              <a:gd name="connsiteY66" fmla="*/ 97601 h 568112"/>
              <a:gd name="connsiteX67" fmla="*/ 327913 w 467188"/>
              <a:gd name="connsiteY67" fmla="*/ 139036 h 568112"/>
              <a:gd name="connsiteX68" fmla="*/ 369419 w 467188"/>
              <a:gd name="connsiteY68" fmla="*/ 139036 h 568112"/>
              <a:gd name="connsiteX69" fmla="*/ 369419 w 467188"/>
              <a:gd name="connsiteY69" fmla="*/ 97601 h 568112"/>
              <a:gd name="connsiteX70" fmla="*/ 348666 w 467188"/>
              <a:gd name="connsiteY70" fmla="*/ 88624 h 568112"/>
              <a:gd name="connsiteX71" fmla="*/ 117615 w 467188"/>
              <a:gd name="connsiteY71" fmla="*/ 88624 h 568112"/>
              <a:gd name="connsiteX72" fmla="*/ 96401 w 467188"/>
              <a:gd name="connsiteY72" fmla="*/ 97601 h 568112"/>
              <a:gd name="connsiteX73" fmla="*/ 96401 w 467188"/>
              <a:gd name="connsiteY73" fmla="*/ 139036 h 568112"/>
              <a:gd name="connsiteX74" fmla="*/ 138829 w 467188"/>
              <a:gd name="connsiteY74" fmla="*/ 139036 h 568112"/>
              <a:gd name="connsiteX75" fmla="*/ 138829 w 467188"/>
              <a:gd name="connsiteY75" fmla="*/ 97601 h 568112"/>
              <a:gd name="connsiteX76" fmla="*/ 117615 w 467188"/>
              <a:gd name="connsiteY76" fmla="*/ 88624 h 568112"/>
              <a:gd name="connsiteX77" fmla="*/ 232910 w 467188"/>
              <a:gd name="connsiteY77" fmla="*/ 40514 h 568112"/>
              <a:gd name="connsiteX78" fmla="*/ 203395 w 467188"/>
              <a:gd name="connsiteY78" fmla="*/ 69978 h 568112"/>
              <a:gd name="connsiteX79" fmla="*/ 232910 w 467188"/>
              <a:gd name="connsiteY79" fmla="*/ 100364 h 568112"/>
              <a:gd name="connsiteX80" fmla="*/ 262425 w 467188"/>
              <a:gd name="connsiteY80" fmla="*/ 69978 h 568112"/>
              <a:gd name="connsiteX81" fmla="*/ 232910 w 467188"/>
              <a:gd name="connsiteY81" fmla="*/ 40514 h 568112"/>
              <a:gd name="connsiteX82" fmla="*/ 233832 w 467188"/>
              <a:gd name="connsiteY82" fmla="*/ 0 h 568112"/>
              <a:gd name="connsiteX83" fmla="*/ 398934 w 467188"/>
              <a:gd name="connsiteY83" fmla="*/ 68137 h 568112"/>
              <a:gd name="connsiteX84" fmla="*/ 467188 w 467188"/>
              <a:gd name="connsiteY84" fmla="*/ 232954 h 568112"/>
              <a:gd name="connsiteX85" fmla="*/ 434906 w 467188"/>
              <a:gd name="connsiteY85" fmla="*/ 349892 h 568112"/>
              <a:gd name="connsiteX86" fmla="*/ 434906 w 467188"/>
              <a:gd name="connsiteY86" fmla="*/ 345288 h 568112"/>
              <a:gd name="connsiteX87" fmla="*/ 416459 w 467188"/>
              <a:gd name="connsiteY87" fmla="*/ 305695 h 568112"/>
              <a:gd name="connsiteX88" fmla="*/ 373108 w 467188"/>
              <a:gd name="connsiteY88" fmla="*/ 297408 h 568112"/>
              <a:gd name="connsiteX89" fmla="*/ 269804 w 467188"/>
              <a:gd name="connsiteY89" fmla="*/ 323190 h 568112"/>
              <a:gd name="connsiteX90" fmla="*/ 264270 w 467188"/>
              <a:gd name="connsiteY90" fmla="*/ 320427 h 568112"/>
              <a:gd name="connsiteX91" fmla="*/ 298397 w 467188"/>
              <a:gd name="connsiteY91" fmla="*/ 298329 h 568112"/>
              <a:gd name="connsiteX92" fmla="*/ 326068 w 467188"/>
              <a:gd name="connsiteY92" fmla="*/ 232954 h 568112"/>
              <a:gd name="connsiteX93" fmla="*/ 298397 w 467188"/>
              <a:gd name="connsiteY93" fmla="*/ 168501 h 568112"/>
              <a:gd name="connsiteX94" fmla="*/ 233832 w 467188"/>
              <a:gd name="connsiteY94" fmla="*/ 140878 h 568112"/>
              <a:gd name="connsiteX95" fmla="*/ 168345 w 467188"/>
              <a:gd name="connsiteY95" fmla="*/ 168501 h 568112"/>
              <a:gd name="connsiteX96" fmla="*/ 168345 w 467188"/>
              <a:gd name="connsiteY96" fmla="*/ 298329 h 568112"/>
              <a:gd name="connsiteX97" fmla="*/ 203395 w 467188"/>
              <a:gd name="connsiteY97" fmla="*/ 320427 h 568112"/>
              <a:gd name="connsiteX98" fmla="*/ 196938 w 467188"/>
              <a:gd name="connsiteY98" fmla="*/ 323190 h 568112"/>
              <a:gd name="connsiteX99" fmla="*/ 93634 w 467188"/>
              <a:gd name="connsiteY99" fmla="*/ 297408 h 568112"/>
              <a:gd name="connsiteX100" fmla="*/ 51205 w 467188"/>
              <a:gd name="connsiteY100" fmla="*/ 305695 h 568112"/>
              <a:gd name="connsiteX101" fmla="*/ 31836 w 467188"/>
              <a:gd name="connsiteY101" fmla="*/ 345288 h 568112"/>
              <a:gd name="connsiteX102" fmla="*/ 31836 w 467188"/>
              <a:gd name="connsiteY102" fmla="*/ 349892 h 568112"/>
              <a:gd name="connsiteX103" fmla="*/ 67808 w 467188"/>
              <a:gd name="connsiteY103" fmla="*/ 68137 h 568112"/>
              <a:gd name="connsiteX104" fmla="*/ 233832 w 467188"/>
              <a:gd name="connsiteY104" fmla="*/ 0 h 5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67188" h="568112">
                <a:moveTo>
                  <a:pt x="270737" y="448424"/>
                </a:moveTo>
                <a:lnTo>
                  <a:pt x="339867" y="465917"/>
                </a:lnTo>
                <a:lnTo>
                  <a:pt x="369363" y="533126"/>
                </a:lnTo>
                <a:cubicBezTo>
                  <a:pt x="370284" y="536809"/>
                  <a:pt x="370284" y="540492"/>
                  <a:pt x="367519" y="542333"/>
                </a:cubicBezTo>
                <a:cubicBezTo>
                  <a:pt x="365676" y="545095"/>
                  <a:pt x="361989" y="546016"/>
                  <a:pt x="358302" y="544174"/>
                </a:cubicBezTo>
                <a:lnTo>
                  <a:pt x="336180" y="535888"/>
                </a:lnTo>
                <a:cubicBezTo>
                  <a:pt x="334337" y="534968"/>
                  <a:pt x="331572" y="534968"/>
                  <a:pt x="329728" y="535888"/>
                </a:cubicBezTo>
                <a:cubicBezTo>
                  <a:pt x="327885" y="536809"/>
                  <a:pt x="326041" y="538650"/>
                  <a:pt x="325119" y="540492"/>
                </a:cubicBezTo>
                <a:lnTo>
                  <a:pt x="316824" y="562588"/>
                </a:lnTo>
                <a:cubicBezTo>
                  <a:pt x="315902" y="566271"/>
                  <a:pt x="313137" y="568112"/>
                  <a:pt x="309450" y="568112"/>
                </a:cubicBezTo>
                <a:cubicBezTo>
                  <a:pt x="305763" y="568112"/>
                  <a:pt x="302998" y="566271"/>
                  <a:pt x="301154" y="563509"/>
                </a:cubicBezTo>
                <a:lnTo>
                  <a:pt x="254146" y="457631"/>
                </a:lnTo>
                <a:cubicBezTo>
                  <a:pt x="260598" y="455789"/>
                  <a:pt x="266129" y="452107"/>
                  <a:pt x="270737" y="448424"/>
                </a:cubicBezTo>
                <a:close/>
                <a:moveTo>
                  <a:pt x="195982" y="448424"/>
                </a:moveTo>
                <a:cubicBezTo>
                  <a:pt x="200591" y="452107"/>
                  <a:pt x="206121" y="455789"/>
                  <a:pt x="212573" y="457631"/>
                </a:cubicBezTo>
                <a:lnTo>
                  <a:pt x="165565" y="563509"/>
                </a:lnTo>
                <a:cubicBezTo>
                  <a:pt x="163721" y="566271"/>
                  <a:pt x="160956" y="568112"/>
                  <a:pt x="157269" y="568112"/>
                </a:cubicBezTo>
                <a:cubicBezTo>
                  <a:pt x="154504" y="568112"/>
                  <a:pt x="150817" y="566271"/>
                  <a:pt x="149895" y="562588"/>
                </a:cubicBezTo>
                <a:lnTo>
                  <a:pt x="141600" y="540492"/>
                </a:lnTo>
                <a:cubicBezTo>
                  <a:pt x="140678" y="538650"/>
                  <a:pt x="138834" y="536809"/>
                  <a:pt x="136991" y="535888"/>
                </a:cubicBezTo>
                <a:cubicBezTo>
                  <a:pt x="135147" y="534968"/>
                  <a:pt x="132382" y="534968"/>
                  <a:pt x="130539" y="535888"/>
                </a:cubicBezTo>
                <a:lnTo>
                  <a:pt x="108417" y="544174"/>
                </a:lnTo>
                <a:cubicBezTo>
                  <a:pt x="105652" y="546016"/>
                  <a:pt x="101965" y="545095"/>
                  <a:pt x="99200" y="542333"/>
                </a:cubicBezTo>
                <a:cubicBezTo>
                  <a:pt x="97356" y="540492"/>
                  <a:pt x="96435" y="536809"/>
                  <a:pt x="97356" y="533126"/>
                </a:cubicBezTo>
                <a:lnTo>
                  <a:pt x="127774" y="465917"/>
                </a:lnTo>
                <a:close/>
                <a:moveTo>
                  <a:pt x="225526" y="338944"/>
                </a:moveTo>
                <a:lnTo>
                  <a:pt x="241192" y="338944"/>
                </a:lnTo>
                <a:cubicBezTo>
                  <a:pt x="258702" y="338944"/>
                  <a:pt x="271603" y="352746"/>
                  <a:pt x="271603" y="369308"/>
                </a:cubicBezTo>
                <a:lnTo>
                  <a:pt x="271603" y="413474"/>
                </a:lnTo>
                <a:cubicBezTo>
                  <a:pt x="271603" y="430956"/>
                  <a:pt x="258702" y="443838"/>
                  <a:pt x="241192" y="443838"/>
                </a:cubicBezTo>
                <a:lnTo>
                  <a:pt x="225526" y="443838"/>
                </a:lnTo>
                <a:cubicBezTo>
                  <a:pt x="208938" y="443838"/>
                  <a:pt x="195115" y="430956"/>
                  <a:pt x="195115" y="413474"/>
                </a:cubicBezTo>
                <a:lnTo>
                  <a:pt x="195115" y="369308"/>
                </a:lnTo>
                <a:cubicBezTo>
                  <a:pt x="195115" y="352746"/>
                  <a:pt x="208938" y="338944"/>
                  <a:pt x="225526" y="338944"/>
                </a:cubicBezTo>
                <a:close/>
                <a:moveTo>
                  <a:pt x="379530" y="319483"/>
                </a:moveTo>
                <a:cubicBezTo>
                  <a:pt x="386911" y="317640"/>
                  <a:pt x="395215" y="319483"/>
                  <a:pt x="401673" y="324091"/>
                </a:cubicBezTo>
                <a:cubicBezTo>
                  <a:pt x="408131" y="329621"/>
                  <a:pt x="412744" y="336994"/>
                  <a:pt x="412744" y="345288"/>
                </a:cubicBezTo>
                <a:lnTo>
                  <a:pt x="412744" y="435605"/>
                </a:lnTo>
                <a:cubicBezTo>
                  <a:pt x="412744" y="442977"/>
                  <a:pt x="408131" y="451272"/>
                  <a:pt x="401673" y="455880"/>
                </a:cubicBezTo>
                <a:cubicBezTo>
                  <a:pt x="395215" y="460488"/>
                  <a:pt x="386911" y="462331"/>
                  <a:pt x="379530" y="460488"/>
                </a:cubicBezTo>
                <a:lnTo>
                  <a:pt x="281733" y="435605"/>
                </a:lnTo>
                <a:cubicBezTo>
                  <a:pt x="285424" y="429153"/>
                  <a:pt x="287269" y="421781"/>
                  <a:pt x="287269" y="413486"/>
                </a:cubicBezTo>
                <a:lnTo>
                  <a:pt x="287269" y="369250"/>
                </a:lnTo>
                <a:cubicBezTo>
                  <a:pt x="287269" y="360034"/>
                  <a:pt x="284501" y="351739"/>
                  <a:pt x="279888" y="345288"/>
                </a:cubicBezTo>
                <a:close/>
                <a:moveTo>
                  <a:pt x="88084" y="319483"/>
                </a:moveTo>
                <a:lnTo>
                  <a:pt x="186830" y="345288"/>
                </a:lnTo>
                <a:cubicBezTo>
                  <a:pt x="182215" y="351739"/>
                  <a:pt x="179447" y="360034"/>
                  <a:pt x="179447" y="369250"/>
                </a:cubicBezTo>
                <a:lnTo>
                  <a:pt x="179447" y="413486"/>
                </a:lnTo>
                <a:cubicBezTo>
                  <a:pt x="179447" y="421781"/>
                  <a:pt x="182215" y="429153"/>
                  <a:pt x="184984" y="435605"/>
                </a:cubicBezTo>
                <a:lnTo>
                  <a:pt x="88084" y="460488"/>
                </a:lnTo>
                <a:cubicBezTo>
                  <a:pt x="79779" y="462331"/>
                  <a:pt x="71473" y="460488"/>
                  <a:pt x="65013" y="455880"/>
                </a:cubicBezTo>
                <a:cubicBezTo>
                  <a:pt x="58553" y="451272"/>
                  <a:pt x="54862" y="442977"/>
                  <a:pt x="54862" y="435605"/>
                </a:cubicBezTo>
                <a:lnTo>
                  <a:pt x="54862" y="345288"/>
                </a:lnTo>
                <a:cubicBezTo>
                  <a:pt x="54862" y="336994"/>
                  <a:pt x="58553" y="329621"/>
                  <a:pt x="65013" y="324091"/>
                </a:cubicBezTo>
                <a:cubicBezTo>
                  <a:pt x="71473" y="319483"/>
                  <a:pt x="79779" y="317640"/>
                  <a:pt x="88084" y="319483"/>
                </a:cubicBezTo>
                <a:close/>
                <a:moveTo>
                  <a:pt x="396167" y="203490"/>
                </a:moveTo>
                <a:cubicBezTo>
                  <a:pt x="380487" y="203490"/>
                  <a:pt x="366651" y="217301"/>
                  <a:pt x="366651" y="233875"/>
                </a:cubicBezTo>
                <a:cubicBezTo>
                  <a:pt x="366651" y="249528"/>
                  <a:pt x="380487" y="263340"/>
                  <a:pt x="396167" y="263340"/>
                </a:cubicBezTo>
                <a:cubicBezTo>
                  <a:pt x="412769" y="263340"/>
                  <a:pt x="426605" y="249528"/>
                  <a:pt x="426605" y="233875"/>
                </a:cubicBezTo>
                <a:cubicBezTo>
                  <a:pt x="426605" y="217301"/>
                  <a:pt x="412769" y="203490"/>
                  <a:pt x="396167" y="203490"/>
                </a:cubicBezTo>
                <a:close/>
                <a:moveTo>
                  <a:pt x="69653" y="203490"/>
                </a:moveTo>
                <a:cubicBezTo>
                  <a:pt x="53050" y="203490"/>
                  <a:pt x="40137" y="217301"/>
                  <a:pt x="40137" y="233875"/>
                </a:cubicBezTo>
                <a:cubicBezTo>
                  <a:pt x="40137" y="249528"/>
                  <a:pt x="53050" y="263340"/>
                  <a:pt x="69653" y="263340"/>
                </a:cubicBezTo>
                <a:cubicBezTo>
                  <a:pt x="86255" y="263340"/>
                  <a:pt x="99168" y="249528"/>
                  <a:pt x="99168" y="233875"/>
                </a:cubicBezTo>
                <a:cubicBezTo>
                  <a:pt x="99168" y="217301"/>
                  <a:pt x="86255" y="203490"/>
                  <a:pt x="69653" y="203490"/>
                </a:cubicBezTo>
                <a:close/>
                <a:moveTo>
                  <a:pt x="348666" y="88624"/>
                </a:moveTo>
                <a:cubicBezTo>
                  <a:pt x="341056" y="88624"/>
                  <a:pt x="333447" y="91616"/>
                  <a:pt x="327913" y="97601"/>
                </a:cubicBezTo>
                <a:cubicBezTo>
                  <a:pt x="315922" y="108651"/>
                  <a:pt x="315922" y="127987"/>
                  <a:pt x="327913" y="139036"/>
                </a:cubicBezTo>
                <a:cubicBezTo>
                  <a:pt x="338981" y="151006"/>
                  <a:pt x="358350" y="151006"/>
                  <a:pt x="369419" y="139036"/>
                </a:cubicBezTo>
                <a:cubicBezTo>
                  <a:pt x="381409" y="127066"/>
                  <a:pt x="381409" y="108651"/>
                  <a:pt x="369419" y="97601"/>
                </a:cubicBezTo>
                <a:cubicBezTo>
                  <a:pt x="363885" y="91616"/>
                  <a:pt x="356275" y="88624"/>
                  <a:pt x="348666" y="88624"/>
                </a:cubicBezTo>
                <a:close/>
                <a:moveTo>
                  <a:pt x="117615" y="88624"/>
                </a:moveTo>
                <a:cubicBezTo>
                  <a:pt x="110006" y="88624"/>
                  <a:pt x="102396" y="91616"/>
                  <a:pt x="96401" y="97601"/>
                </a:cubicBezTo>
                <a:cubicBezTo>
                  <a:pt x="85333" y="108651"/>
                  <a:pt x="85333" y="127066"/>
                  <a:pt x="96401" y="139036"/>
                </a:cubicBezTo>
                <a:cubicBezTo>
                  <a:pt x="108392" y="151006"/>
                  <a:pt x="126839" y="151006"/>
                  <a:pt x="138829" y="139036"/>
                </a:cubicBezTo>
                <a:cubicBezTo>
                  <a:pt x="149898" y="127987"/>
                  <a:pt x="149898" y="108651"/>
                  <a:pt x="138829" y="97601"/>
                </a:cubicBezTo>
                <a:cubicBezTo>
                  <a:pt x="132834" y="91616"/>
                  <a:pt x="125225" y="88624"/>
                  <a:pt x="117615" y="88624"/>
                </a:cubicBezTo>
                <a:close/>
                <a:moveTo>
                  <a:pt x="232910" y="40514"/>
                </a:moveTo>
                <a:cubicBezTo>
                  <a:pt x="217230" y="40514"/>
                  <a:pt x="203395" y="54325"/>
                  <a:pt x="203395" y="69978"/>
                </a:cubicBezTo>
                <a:cubicBezTo>
                  <a:pt x="203395" y="86552"/>
                  <a:pt x="217230" y="100364"/>
                  <a:pt x="232910" y="100364"/>
                </a:cubicBezTo>
                <a:cubicBezTo>
                  <a:pt x="249512" y="100364"/>
                  <a:pt x="262425" y="86552"/>
                  <a:pt x="262425" y="69978"/>
                </a:cubicBezTo>
                <a:cubicBezTo>
                  <a:pt x="262425" y="54325"/>
                  <a:pt x="249512" y="40514"/>
                  <a:pt x="232910" y="40514"/>
                </a:cubicBezTo>
                <a:close/>
                <a:moveTo>
                  <a:pt x="233832" y="0"/>
                </a:moveTo>
                <a:cubicBezTo>
                  <a:pt x="295630" y="0"/>
                  <a:pt x="354661" y="23940"/>
                  <a:pt x="398934" y="68137"/>
                </a:cubicBezTo>
                <a:cubicBezTo>
                  <a:pt x="442285" y="112334"/>
                  <a:pt x="467188" y="171263"/>
                  <a:pt x="467188" y="232954"/>
                </a:cubicBezTo>
                <a:cubicBezTo>
                  <a:pt x="467188" y="275310"/>
                  <a:pt x="456120" y="314903"/>
                  <a:pt x="434906" y="349892"/>
                </a:cubicBezTo>
                <a:lnTo>
                  <a:pt x="434906" y="345288"/>
                </a:lnTo>
                <a:cubicBezTo>
                  <a:pt x="434906" y="329635"/>
                  <a:pt x="428449" y="315824"/>
                  <a:pt x="416459" y="305695"/>
                </a:cubicBezTo>
                <a:cubicBezTo>
                  <a:pt x="404468" y="296487"/>
                  <a:pt x="387866" y="293725"/>
                  <a:pt x="373108" y="297408"/>
                </a:cubicBezTo>
                <a:lnTo>
                  <a:pt x="269804" y="323190"/>
                </a:lnTo>
                <a:cubicBezTo>
                  <a:pt x="267959" y="322269"/>
                  <a:pt x="266115" y="321348"/>
                  <a:pt x="264270" y="320427"/>
                </a:cubicBezTo>
                <a:cubicBezTo>
                  <a:pt x="277183" y="315824"/>
                  <a:pt x="289174" y="308457"/>
                  <a:pt x="298397" y="298329"/>
                </a:cubicBezTo>
                <a:cubicBezTo>
                  <a:pt x="315922" y="280834"/>
                  <a:pt x="326068" y="257815"/>
                  <a:pt x="326068" y="232954"/>
                </a:cubicBezTo>
                <a:cubicBezTo>
                  <a:pt x="326068" y="209014"/>
                  <a:pt x="315922" y="185074"/>
                  <a:pt x="298397" y="168501"/>
                </a:cubicBezTo>
                <a:cubicBezTo>
                  <a:pt x="280872" y="151006"/>
                  <a:pt x="257814" y="140878"/>
                  <a:pt x="233832" y="140878"/>
                </a:cubicBezTo>
                <a:cubicBezTo>
                  <a:pt x="208929" y="140878"/>
                  <a:pt x="185869" y="151006"/>
                  <a:pt x="168345" y="168501"/>
                </a:cubicBezTo>
                <a:cubicBezTo>
                  <a:pt x="132373" y="204411"/>
                  <a:pt x="132373" y="262419"/>
                  <a:pt x="168345" y="298329"/>
                </a:cubicBezTo>
                <a:cubicBezTo>
                  <a:pt x="178491" y="308457"/>
                  <a:pt x="190481" y="315824"/>
                  <a:pt x="203395" y="320427"/>
                </a:cubicBezTo>
                <a:cubicBezTo>
                  <a:pt x="200628" y="321348"/>
                  <a:pt x="198783" y="322269"/>
                  <a:pt x="196938" y="323190"/>
                </a:cubicBezTo>
                <a:lnTo>
                  <a:pt x="93634" y="297408"/>
                </a:lnTo>
                <a:cubicBezTo>
                  <a:pt x="78876" y="293725"/>
                  <a:pt x="62274" y="296487"/>
                  <a:pt x="51205" y="305695"/>
                </a:cubicBezTo>
                <a:cubicBezTo>
                  <a:pt x="38292" y="314903"/>
                  <a:pt x="31836" y="329635"/>
                  <a:pt x="31836" y="345288"/>
                </a:cubicBezTo>
                <a:lnTo>
                  <a:pt x="31836" y="349892"/>
                </a:lnTo>
                <a:cubicBezTo>
                  <a:pt x="-20738" y="261498"/>
                  <a:pt x="-7825" y="144561"/>
                  <a:pt x="67808" y="68137"/>
                </a:cubicBezTo>
                <a:cubicBezTo>
                  <a:pt x="112081" y="23940"/>
                  <a:pt x="171112" y="0"/>
                  <a:pt x="233832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32" name="christmas-reindeer_62229"/>
          <p:cNvSpPr>
            <a:spLocks noChangeAspect="1"/>
          </p:cNvSpPr>
          <p:nvPr userDrawn="1"/>
        </p:nvSpPr>
        <p:spPr bwMode="auto">
          <a:xfrm>
            <a:off x="564812" y="3663027"/>
            <a:ext cx="380627" cy="442525"/>
          </a:xfrm>
          <a:custGeom>
            <a:avLst/>
            <a:gdLst>
              <a:gd name="connsiteX0" fmla="*/ 254293 w 523466"/>
              <a:gd name="connsiteY0" fmla="*/ 488409 h 608593"/>
              <a:gd name="connsiteX1" fmla="*/ 242219 w 523466"/>
              <a:gd name="connsiteY1" fmla="*/ 500576 h 608593"/>
              <a:gd name="connsiteX2" fmla="*/ 254293 w 523466"/>
              <a:gd name="connsiteY2" fmla="*/ 512744 h 608593"/>
              <a:gd name="connsiteX3" fmla="*/ 269153 w 523466"/>
              <a:gd name="connsiteY3" fmla="*/ 512744 h 608593"/>
              <a:gd name="connsiteX4" fmla="*/ 281227 w 523466"/>
              <a:gd name="connsiteY4" fmla="*/ 500576 h 608593"/>
              <a:gd name="connsiteX5" fmla="*/ 269153 w 523466"/>
              <a:gd name="connsiteY5" fmla="*/ 488409 h 608593"/>
              <a:gd name="connsiteX6" fmla="*/ 254293 w 523466"/>
              <a:gd name="connsiteY6" fmla="*/ 464075 h 608593"/>
              <a:gd name="connsiteX7" fmla="*/ 269153 w 523466"/>
              <a:gd name="connsiteY7" fmla="*/ 464075 h 608593"/>
              <a:gd name="connsiteX8" fmla="*/ 305685 w 523466"/>
              <a:gd name="connsiteY8" fmla="*/ 500576 h 608593"/>
              <a:gd name="connsiteX9" fmla="*/ 269153 w 523466"/>
              <a:gd name="connsiteY9" fmla="*/ 537181 h 608593"/>
              <a:gd name="connsiteX10" fmla="*/ 254293 w 523466"/>
              <a:gd name="connsiteY10" fmla="*/ 537181 h 608593"/>
              <a:gd name="connsiteX11" fmla="*/ 217761 w 523466"/>
              <a:gd name="connsiteY11" fmla="*/ 500576 h 608593"/>
              <a:gd name="connsiteX12" fmla="*/ 254293 w 523466"/>
              <a:gd name="connsiteY12" fmla="*/ 464075 h 608593"/>
              <a:gd name="connsiteX13" fmla="*/ 379737 w 523466"/>
              <a:gd name="connsiteY13" fmla="*/ 320371 h 608593"/>
              <a:gd name="connsiteX14" fmla="*/ 389549 w 523466"/>
              <a:gd name="connsiteY14" fmla="*/ 334590 h 608593"/>
              <a:gd name="connsiteX15" fmla="*/ 357635 w 523466"/>
              <a:gd name="connsiteY15" fmla="*/ 383124 h 608593"/>
              <a:gd name="connsiteX16" fmla="*/ 322417 w 523466"/>
              <a:gd name="connsiteY16" fmla="*/ 393016 h 608593"/>
              <a:gd name="connsiteX17" fmla="*/ 310334 w 523466"/>
              <a:gd name="connsiteY17" fmla="*/ 391470 h 608593"/>
              <a:gd name="connsiteX18" fmla="*/ 293293 w 523466"/>
              <a:gd name="connsiteY18" fmla="*/ 378487 h 608593"/>
              <a:gd name="connsiteX19" fmla="*/ 298147 w 523466"/>
              <a:gd name="connsiteY19" fmla="*/ 362000 h 608593"/>
              <a:gd name="connsiteX20" fmla="*/ 314775 w 523466"/>
              <a:gd name="connsiteY20" fmla="*/ 366843 h 608593"/>
              <a:gd name="connsiteX21" fmla="*/ 317150 w 523466"/>
              <a:gd name="connsiteY21" fmla="*/ 368080 h 608593"/>
              <a:gd name="connsiteX22" fmla="*/ 345862 w 523466"/>
              <a:gd name="connsiteY22" fmla="*/ 361794 h 608593"/>
              <a:gd name="connsiteX23" fmla="*/ 365485 w 523466"/>
              <a:gd name="connsiteY23" fmla="*/ 330057 h 608593"/>
              <a:gd name="connsiteX24" fmla="*/ 379737 w 523466"/>
              <a:gd name="connsiteY24" fmla="*/ 320371 h 608593"/>
              <a:gd name="connsiteX25" fmla="*/ 143603 w 523466"/>
              <a:gd name="connsiteY25" fmla="*/ 320371 h 608593"/>
              <a:gd name="connsiteX26" fmla="*/ 157851 w 523466"/>
              <a:gd name="connsiteY26" fmla="*/ 330057 h 608593"/>
              <a:gd name="connsiteX27" fmla="*/ 177570 w 523466"/>
              <a:gd name="connsiteY27" fmla="*/ 361794 h 608593"/>
              <a:gd name="connsiteX28" fmla="*/ 206167 w 523466"/>
              <a:gd name="connsiteY28" fmla="*/ 368080 h 608593"/>
              <a:gd name="connsiteX29" fmla="*/ 208542 w 523466"/>
              <a:gd name="connsiteY29" fmla="*/ 366843 h 608593"/>
              <a:gd name="connsiteX30" fmla="*/ 225163 w 523466"/>
              <a:gd name="connsiteY30" fmla="*/ 362000 h 608593"/>
              <a:gd name="connsiteX31" fmla="*/ 230016 w 523466"/>
              <a:gd name="connsiteY31" fmla="*/ 378487 h 608593"/>
              <a:gd name="connsiteX32" fmla="*/ 213084 w 523466"/>
              <a:gd name="connsiteY32" fmla="*/ 391470 h 608593"/>
              <a:gd name="connsiteX33" fmla="*/ 201005 w 523466"/>
              <a:gd name="connsiteY33" fmla="*/ 393016 h 608593"/>
              <a:gd name="connsiteX34" fmla="*/ 165800 w 523466"/>
              <a:gd name="connsiteY34" fmla="*/ 383124 h 608593"/>
              <a:gd name="connsiteX35" fmla="*/ 133899 w 523466"/>
              <a:gd name="connsiteY35" fmla="*/ 334590 h 608593"/>
              <a:gd name="connsiteX36" fmla="*/ 143603 w 523466"/>
              <a:gd name="connsiteY36" fmla="*/ 320371 h 608593"/>
              <a:gd name="connsiteX37" fmla="*/ 261759 w 523466"/>
              <a:gd name="connsiteY37" fmla="*/ 207136 h 608593"/>
              <a:gd name="connsiteX38" fmla="*/ 209000 w 523466"/>
              <a:gd name="connsiteY38" fmla="*/ 212393 h 608593"/>
              <a:gd name="connsiteX39" fmla="*/ 167701 w 523466"/>
              <a:gd name="connsiteY39" fmla="*/ 225796 h 608593"/>
              <a:gd name="connsiteX40" fmla="*/ 167494 w 523466"/>
              <a:gd name="connsiteY40" fmla="*/ 225899 h 608593"/>
              <a:gd name="connsiteX41" fmla="*/ 143334 w 523466"/>
              <a:gd name="connsiteY41" fmla="*/ 225384 h 608593"/>
              <a:gd name="connsiteX42" fmla="*/ 24497 w 523466"/>
              <a:gd name="connsiteY42" fmla="*/ 218270 h 608593"/>
              <a:gd name="connsiteX43" fmla="*/ 94085 w 523466"/>
              <a:gd name="connsiteY43" fmla="*/ 323738 h 608593"/>
              <a:gd name="connsiteX44" fmla="*/ 94189 w 523466"/>
              <a:gd name="connsiteY44" fmla="*/ 323944 h 608593"/>
              <a:gd name="connsiteX45" fmla="*/ 142095 w 523466"/>
              <a:gd name="connsiteY45" fmla="*/ 423329 h 608593"/>
              <a:gd name="connsiteX46" fmla="*/ 261759 w 523466"/>
              <a:gd name="connsiteY46" fmla="*/ 583334 h 608593"/>
              <a:gd name="connsiteX47" fmla="*/ 381319 w 523466"/>
              <a:gd name="connsiteY47" fmla="*/ 423329 h 608593"/>
              <a:gd name="connsiteX48" fmla="*/ 429226 w 523466"/>
              <a:gd name="connsiteY48" fmla="*/ 323944 h 608593"/>
              <a:gd name="connsiteX49" fmla="*/ 429433 w 523466"/>
              <a:gd name="connsiteY49" fmla="*/ 323738 h 608593"/>
              <a:gd name="connsiteX50" fmla="*/ 499021 w 523466"/>
              <a:gd name="connsiteY50" fmla="*/ 218270 h 608593"/>
              <a:gd name="connsiteX51" fmla="*/ 380080 w 523466"/>
              <a:gd name="connsiteY51" fmla="*/ 225384 h 608593"/>
              <a:gd name="connsiteX52" fmla="*/ 356024 w 523466"/>
              <a:gd name="connsiteY52" fmla="*/ 225899 h 608593"/>
              <a:gd name="connsiteX53" fmla="*/ 355817 w 523466"/>
              <a:gd name="connsiteY53" fmla="*/ 225796 h 608593"/>
              <a:gd name="connsiteX54" fmla="*/ 314518 w 523466"/>
              <a:gd name="connsiteY54" fmla="*/ 212393 h 608593"/>
              <a:gd name="connsiteX55" fmla="*/ 261759 w 523466"/>
              <a:gd name="connsiteY55" fmla="*/ 207136 h 608593"/>
              <a:gd name="connsiteX56" fmla="*/ 43598 w 523466"/>
              <a:gd name="connsiteY56" fmla="*/ 118 h 608593"/>
              <a:gd name="connsiteX57" fmla="*/ 56813 w 523466"/>
              <a:gd name="connsiteY57" fmla="*/ 11149 h 608593"/>
              <a:gd name="connsiteX58" fmla="*/ 92124 w 523466"/>
              <a:gd name="connsiteY58" fmla="*/ 93523 h 608593"/>
              <a:gd name="connsiteX59" fmla="*/ 126195 w 523466"/>
              <a:gd name="connsiteY59" fmla="*/ 10531 h 608593"/>
              <a:gd name="connsiteX60" fmla="*/ 140030 w 523466"/>
              <a:gd name="connsiteY60" fmla="*/ 118 h 608593"/>
              <a:gd name="connsiteX61" fmla="*/ 150458 w 523466"/>
              <a:gd name="connsiteY61" fmla="*/ 13933 h 608593"/>
              <a:gd name="connsiteX62" fmla="*/ 110708 w 523466"/>
              <a:gd name="connsiteY62" fmla="*/ 109400 h 608593"/>
              <a:gd name="connsiteX63" fmla="*/ 129706 w 523466"/>
              <a:gd name="connsiteY63" fmla="*/ 123524 h 608593"/>
              <a:gd name="connsiteX64" fmla="*/ 132390 w 523466"/>
              <a:gd name="connsiteY64" fmla="*/ 125483 h 608593"/>
              <a:gd name="connsiteX65" fmla="*/ 157789 w 523466"/>
              <a:gd name="connsiteY65" fmla="*/ 174763 h 608593"/>
              <a:gd name="connsiteX66" fmla="*/ 167701 w 523466"/>
              <a:gd name="connsiteY66" fmla="*/ 199300 h 608593"/>
              <a:gd name="connsiteX67" fmla="*/ 168217 w 523466"/>
              <a:gd name="connsiteY67" fmla="*/ 199919 h 608593"/>
              <a:gd name="connsiteX68" fmla="*/ 201979 w 523466"/>
              <a:gd name="connsiteY68" fmla="*/ 189094 h 608593"/>
              <a:gd name="connsiteX69" fmla="*/ 203011 w 523466"/>
              <a:gd name="connsiteY69" fmla="*/ 188784 h 608593"/>
              <a:gd name="connsiteX70" fmla="*/ 261759 w 523466"/>
              <a:gd name="connsiteY70" fmla="*/ 182702 h 608593"/>
              <a:gd name="connsiteX71" fmla="*/ 320507 w 523466"/>
              <a:gd name="connsiteY71" fmla="*/ 188784 h 608593"/>
              <a:gd name="connsiteX72" fmla="*/ 321539 w 523466"/>
              <a:gd name="connsiteY72" fmla="*/ 189094 h 608593"/>
              <a:gd name="connsiteX73" fmla="*/ 355198 w 523466"/>
              <a:gd name="connsiteY73" fmla="*/ 199919 h 608593"/>
              <a:gd name="connsiteX74" fmla="*/ 355714 w 523466"/>
              <a:gd name="connsiteY74" fmla="*/ 199300 h 608593"/>
              <a:gd name="connsiteX75" fmla="*/ 365626 w 523466"/>
              <a:gd name="connsiteY75" fmla="*/ 174763 h 608593"/>
              <a:gd name="connsiteX76" fmla="*/ 391025 w 523466"/>
              <a:gd name="connsiteY76" fmla="*/ 125483 h 608593"/>
              <a:gd name="connsiteX77" fmla="*/ 393812 w 523466"/>
              <a:gd name="connsiteY77" fmla="*/ 123524 h 608593"/>
              <a:gd name="connsiteX78" fmla="*/ 412706 w 523466"/>
              <a:gd name="connsiteY78" fmla="*/ 109400 h 608593"/>
              <a:gd name="connsiteX79" fmla="*/ 373060 w 523466"/>
              <a:gd name="connsiteY79" fmla="*/ 13933 h 608593"/>
              <a:gd name="connsiteX80" fmla="*/ 383488 w 523466"/>
              <a:gd name="connsiteY80" fmla="*/ 118 h 608593"/>
              <a:gd name="connsiteX81" fmla="*/ 397219 w 523466"/>
              <a:gd name="connsiteY81" fmla="*/ 10531 h 608593"/>
              <a:gd name="connsiteX82" fmla="*/ 431291 w 523466"/>
              <a:gd name="connsiteY82" fmla="*/ 93523 h 608593"/>
              <a:gd name="connsiteX83" fmla="*/ 466602 w 523466"/>
              <a:gd name="connsiteY83" fmla="*/ 11149 h 608593"/>
              <a:gd name="connsiteX84" fmla="*/ 479920 w 523466"/>
              <a:gd name="connsiteY84" fmla="*/ 118 h 608593"/>
              <a:gd name="connsiteX85" fmla="*/ 490968 w 523466"/>
              <a:gd name="connsiteY85" fmla="*/ 13314 h 608593"/>
              <a:gd name="connsiteX86" fmla="*/ 408267 w 523466"/>
              <a:gd name="connsiteY86" fmla="*/ 143216 h 608593"/>
              <a:gd name="connsiteX87" fmla="*/ 405582 w 523466"/>
              <a:gd name="connsiteY87" fmla="*/ 145175 h 608593"/>
              <a:gd name="connsiteX88" fmla="*/ 388650 w 523466"/>
              <a:gd name="connsiteY88" fmla="*/ 182908 h 608593"/>
              <a:gd name="connsiteX89" fmla="*/ 383591 w 523466"/>
              <a:gd name="connsiteY89" fmla="*/ 197135 h 608593"/>
              <a:gd name="connsiteX90" fmla="*/ 513786 w 523466"/>
              <a:gd name="connsiteY90" fmla="*/ 197135 h 608593"/>
              <a:gd name="connsiteX91" fmla="*/ 522252 w 523466"/>
              <a:gd name="connsiteY91" fmla="*/ 205486 h 608593"/>
              <a:gd name="connsiteX92" fmla="*/ 518019 w 523466"/>
              <a:gd name="connsiteY92" fmla="*/ 246209 h 608593"/>
              <a:gd name="connsiteX93" fmla="*/ 445642 w 523466"/>
              <a:gd name="connsiteY93" fmla="*/ 341986 h 608593"/>
              <a:gd name="connsiteX94" fmla="*/ 404756 w 523466"/>
              <a:gd name="connsiteY94" fmla="*/ 430133 h 608593"/>
              <a:gd name="connsiteX95" fmla="*/ 265992 w 523466"/>
              <a:gd name="connsiteY95" fmla="*/ 607871 h 608593"/>
              <a:gd name="connsiteX96" fmla="*/ 261759 w 523466"/>
              <a:gd name="connsiteY96" fmla="*/ 608593 h 608593"/>
              <a:gd name="connsiteX97" fmla="*/ 257526 w 523466"/>
              <a:gd name="connsiteY97" fmla="*/ 607871 h 608593"/>
              <a:gd name="connsiteX98" fmla="*/ 118658 w 523466"/>
              <a:gd name="connsiteY98" fmla="*/ 430133 h 608593"/>
              <a:gd name="connsiteX99" fmla="*/ 77772 w 523466"/>
              <a:gd name="connsiteY99" fmla="*/ 341986 h 608593"/>
              <a:gd name="connsiteX100" fmla="*/ 5396 w 523466"/>
              <a:gd name="connsiteY100" fmla="*/ 246209 h 608593"/>
              <a:gd name="connsiteX101" fmla="*/ 1266 w 523466"/>
              <a:gd name="connsiteY101" fmla="*/ 205486 h 608593"/>
              <a:gd name="connsiteX102" fmla="*/ 9629 w 523466"/>
              <a:gd name="connsiteY102" fmla="*/ 197135 h 608593"/>
              <a:gd name="connsiteX103" fmla="*/ 139927 w 523466"/>
              <a:gd name="connsiteY103" fmla="*/ 197135 h 608593"/>
              <a:gd name="connsiteX104" fmla="*/ 134765 w 523466"/>
              <a:gd name="connsiteY104" fmla="*/ 182908 h 608593"/>
              <a:gd name="connsiteX105" fmla="*/ 117936 w 523466"/>
              <a:gd name="connsiteY105" fmla="*/ 145175 h 608593"/>
              <a:gd name="connsiteX106" fmla="*/ 115251 w 523466"/>
              <a:gd name="connsiteY106" fmla="*/ 143216 h 608593"/>
              <a:gd name="connsiteX107" fmla="*/ 32447 w 523466"/>
              <a:gd name="connsiteY107" fmla="*/ 13314 h 608593"/>
              <a:gd name="connsiteX108" fmla="*/ 43598 w 523466"/>
              <a:gd name="connsiteY108" fmla="*/ 118 h 60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523466" h="608593">
                <a:moveTo>
                  <a:pt x="254293" y="488409"/>
                </a:moveTo>
                <a:cubicBezTo>
                  <a:pt x="247585" y="488409"/>
                  <a:pt x="242219" y="493874"/>
                  <a:pt x="242219" y="500576"/>
                </a:cubicBezTo>
                <a:cubicBezTo>
                  <a:pt x="242219" y="507279"/>
                  <a:pt x="247585" y="512744"/>
                  <a:pt x="254293" y="512744"/>
                </a:cubicBezTo>
                <a:lnTo>
                  <a:pt x="269153" y="512744"/>
                </a:lnTo>
                <a:cubicBezTo>
                  <a:pt x="275758" y="512744"/>
                  <a:pt x="281227" y="507279"/>
                  <a:pt x="281227" y="500576"/>
                </a:cubicBezTo>
                <a:cubicBezTo>
                  <a:pt x="281227" y="493874"/>
                  <a:pt x="275758" y="488409"/>
                  <a:pt x="269153" y="488409"/>
                </a:cubicBezTo>
                <a:close/>
                <a:moveTo>
                  <a:pt x="254293" y="464075"/>
                </a:moveTo>
                <a:lnTo>
                  <a:pt x="269153" y="464075"/>
                </a:lnTo>
                <a:cubicBezTo>
                  <a:pt x="289277" y="464075"/>
                  <a:pt x="305685" y="480470"/>
                  <a:pt x="305685" y="500576"/>
                </a:cubicBezTo>
                <a:cubicBezTo>
                  <a:pt x="305685" y="520683"/>
                  <a:pt x="289277" y="537181"/>
                  <a:pt x="269153" y="537181"/>
                </a:cubicBezTo>
                <a:lnTo>
                  <a:pt x="254293" y="537181"/>
                </a:lnTo>
                <a:cubicBezTo>
                  <a:pt x="234169" y="537181"/>
                  <a:pt x="217761" y="520683"/>
                  <a:pt x="217761" y="500576"/>
                </a:cubicBezTo>
                <a:cubicBezTo>
                  <a:pt x="217761" y="480470"/>
                  <a:pt x="234169" y="464075"/>
                  <a:pt x="254293" y="464075"/>
                </a:cubicBezTo>
                <a:close/>
                <a:moveTo>
                  <a:pt x="379737" y="320371"/>
                </a:moveTo>
                <a:cubicBezTo>
                  <a:pt x="386347" y="321607"/>
                  <a:pt x="390788" y="327996"/>
                  <a:pt x="389549" y="334590"/>
                </a:cubicBezTo>
                <a:cubicBezTo>
                  <a:pt x="389239" y="336033"/>
                  <a:pt x="382629" y="369419"/>
                  <a:pt x="357635" y="383124"/>
                </a:cubicBezTo>
                <a:cubicBezTo>
                  <a:pt x="345758" y="389616"/>
                  <a:pt x="333365" y="393016"/>
                  <a:pt x="322417" y="393016"/>
                </a:cubicBezTo>
                <a:cubicBezTo>
                  <a:pt x="318080" y="393016"/>
                  <a:pt x="314052" y="392501"/>
                  <a:pt x="310334" y="391470"/>
                </a:cubicBezTo>
                <a:cubicBezTo>
                  <a:pt x="302588" y="389203"/>
                  <a:pt x="296804" y="384773"/>
                  <a:pt x="293293" y="378487"/>
                </a:cubicBezTo>
                <a:cubicBezTo>
                  <a:pt x="290091" y="372613"/>
                  <a:pt x="292260" y="365194"/>
                  <a:pt x="298147" y="362000"/>
                </a:cubicBezTo>
                <a:cubicBezTo>
                  <a:pt x="304137" y="358703"/>
                  <a:pt x="311573" y="360866"/>
                  <a:pt x="314775" y="366843"/>
                </a:cubicBezTo>
                <a:cubicBezTo>
                  <a:pt x="314878" y="367049"/>
                  <a:pt x="315704" y="367564"/>
                  <a:pt x="317150" y="368080"/>
                </a:cubicBezTo>
                <a:cubicBezTo>
                  <a:pt x="322727" y="369625"/>
                  <a:pt x="333778" y="368389"/>
                  <a:pt x="345862" y="361794"/>
                </a:cubicBezTo>
                <a:cubicBezTo>
                  <a:pt x="360631" y="353653"/>
                  <a:pt x="365485" y="330263"/>
                  <a:pt x="365485" y="330057"/>
                </a:cubicBezTo>
                <a:cubicBezTo>
                  <a:pt x="366724" y="323462"/>
                  <a:pt x="373127" y="319134"/>
                  <a:pt x="379737" y="320371"/>
                </a:cubicBezTo>
                <a:close/>
                <a:moveTo>
                  <a:pt x="143603" y="320371"/>
                </a:moveTo>
                <a:cubicBezTo>
                  <a:pt x="150211" y="319134"/>
                  <a:pt x="156612" y="323462"/>
                  <a:pt x="157851" y="330057"/>
                </a:cubicBezTo>
                <a:cubicBezTo>
                  <a:pt x="159193" y="336548"/>
                  <a:pt x="165181" y="354993"/>
                  <a:pt x="177570" y="361794"/>
                </a:cubicBezTo>
                <a:cubicBezTo>
                  <a:pt x="189545" y="368389"/>
                  <a:pt x="200592" y="369625"/>
                  <a:pt x="206167" y="368080"/>
                </a:cubicBezTo>
                <a:cubicBezTo>
                  <a:pt x="207716" y="367564"/>
                  <a:pt x="208438" y="367049"/>
                  <a:pt x="208542" y="366843"/>
                </a:cubicBezTo>
                <a:cubicBezTo>
                  <a:pt x="211845" y="360866"/>
                  <a:pt x="219279" y="358703"/>
                  <a:pt x="225163" y="362000"/>
                </a:cubicBezTo>
                <a:cubicBezTo>
                  <a:pt x="231048" y="365194"/>
                  <a:pt x="233216" y="372613"/>
                  <a:pt x="230016" y="378487"/>
                </a:cubicBezTo>
                <a:cubicBezTo>
                  <a:pt x="226609" y="384773"/>
                  <a:pt x="220724" y="389203"/>
                  <a:pt x="213084" y="391470"/>
                </a:cubicBezTo>
                <a:cubicBezTo>
                  <a:pt x="209368" y="392501"/>
                  <a:pt x="205238" y="393016"/>
                  <a:pt x="201005" y="393016"/>
                </a:cubicBezTo>
                <a:cubicBezTo>
                  <a:pt x="190062" y="393016"/>
                  <a:pt x="177570" y="389616"/>
                  <a:pt x="165800" y="383124"/>
                </a:cubicBezTo>
                <a:cubicBezTo>
                  <a:pt x="140713" y="369419"/>
                  <a:pt x="134105" y="336033"/>
                  <a:pt x="133899" y="334590"/>
                </a:cubicBezTo>
                <a:cubicBezTo>
                  <a:pt x="132660" y="327996"/>
                  <a:pt x="136996" y="321607"/>
                  <a:pt x="143603" y="320371"/>
                </a:cubicBezTo>
                <a:close/>
                <a:moveTo>
                  <a:pt x="261759" y="207136"/>
                </a:moveTo>
                <a:cubicBezTo>
                  <a:pt x="242142" y="207136"/>
                  <a:pt x="224796" y="208785"/>
                  <a:pt x="209000" y="212393"/>
                </a:cubicBezTo>
                <a:lnTo>
                  <a:pt x="167701" y="225796"/>
                </a:lnTo>
                <a:cubicBezTo>
                  <a:pt x="167597" y="225796"/>
                  <a:pt x="167494" y="225796"/>
                  <a:pt x="167494" y="225899"/>
                </a:cubicBezTo>
                <a:cubicBezTo>
                  <a:pt x="160990" y="227858"/>
                  <a:pt x="152420" y="229507"/>
                  <a:pt x="143334" y="225384"/>
                </a:cubicBezTo>
                <a:cubicBezTo>
                  <a:pt x="101519" y="206208"/>
                  <a:pt x="86755" y="201362"/>
                  <a:pt x="24497" y="218270"/>
                </a:cubicBezTo>
                <a:cubicBezTo>
                  <a:pt x="25013" y="232600"/>
                  <a:pt x="33273" y="270127"/>
                  <a:pt x="94085" y="323738"/>
                </a:cubicBezTo>
                <a:cubicBezTo>
                  <a:pt x="94085" y="323841"/>
                  <a:pt x="94189" y="323841"/>
                  <a:pt x="94189" y="323944"/>
                </a:cubicBezTo>
                <a:cubicBezTo>
                  <a:pt x="120310" y="347759"/>
                  <a:pt x="130945" y="384564"/>
                  <a:pt x="142095" y="423329"/>
                </a:cubicBezTo>
                <a:cubicBezTo>
                  <a:pt x="160164" y="486011"/>
                  <a:pt x="178851" y="550756"/>
                  <a:pt x="261759" y="583334"/>
                </a:cubicBezTo>
                <a:cubicBezTo>
                  <a:pt x="344563" y="550756"/>
                  <a:pt x="363251" y="486011"/>
                  <a:pt x="381319" y="423329"/>
                </a:cubicBezTo>
                <a:cubicBezTo>
                  <a:pt x="392573" y="384564"/>
                  <a:pt x="403104" y="347759"/>
                  <a:pt x="429226" y="323944"/>
                </a:cubicBezTo>
                <a:cubicBezTo>
                  <a:pt x="429329" y="323841"/>
                  <a:pt x="429329" y="323841"/>
                  <a:pt x="429433" y="323738"/>
                </a:cubicBezTo>
                <a:cubicBezTo>
                  <a:pt x="490245" y="270127"/>
                  <a:pt x="498402" y="232600"/>
                  <a:pt x="499021" y="218270"/>
                </a:cubicBezTo>
                <a:cubicBezTo>
                  <a:pt x="436660" y="201362"/>
                  <a:pt x="421896" y="206208"/>
                  <a:pt x="380080" y="225384"/>
                </a:cubicBezTo>
                <a:cubicBezTo>
                  <a:pt x="371098" y="229507"/>
                  <a:pt x="362425" y="227858"/>
                  <a:pt x="356024" y="225899"/>
                </a:cubicBezTo>
                <a:cubicBezTo>
                  <a:pt x="355920" y="225796"/>
                  <a:pt x="355817" y="225796"/>
                  <a:pt x="355817" y="225796"/>
                </a:cubicBezTo>
                <a:lnTo>
                  <a:pt x="314518" y="212393"/>
                </a:lnTo>
                <a:cubicBezTo>
                  <a:pt x="298618" y="208785"/>
                  <a:pt x="281376" y="207136"/>
                  <a:pt x="261759" y="207136"/>
                </a:cubicBezTo>
                <a:close/>
                <a:moveTo>
                  <a:pt x="43598" y="118"/>
                </a:moveTo>
                <a:cubicBezTo>
                  <a:pt x="50309" y="-501"/>
                  <a:pt x="56194" y="4448"/>
                  <a:pt x="56813" y="11149"/>
                </a:cubicBezTo>
                <a:cubicBezTo>
                  <a:pt x="60530" y="52388"/>
                  <a:pt x="72610" y="74554"/>
                  <a:pt x="92124" y="93523"/>
                </a:cubicBezTo>
                <a:cubicBezTo>
                  <a:pt x="113393" y="71770"/>
                  <a:pt x="123821" y="27438"/>
                  <a:pt x="126195" y="10531"/>
                </a:cubicBezTo>
                <a:cubicBezTo>
                  <a:pt x="127125" y="3829"/>
                  <a:pt x="133319" y="-810"/>
                  <a:pt x="140030" y="118"/>
                </a:cubicBezTo>
                <a:cubicBezTo>
                  <a:pt x="146638" y="1046"/>
                  <a:pt x="151388" y="7232"/>
                  <a:pt x="150458" y="13933"/>
                </a:cubicBezTo>
                <a:cubicBezTo>
                  <a:pt x="150045" y="16716"/>
                  <a:pt x="141269" y="76822"/>
                  <a:pt x="110708" y="109400"/>
                </a:cubicBezTo>
                <a:cubicBezTo>
                  <a:pt x="116593" y="113936"/>
                  <a:pt x="122891" y="118576"/>
                  <a:pt x="129706" y="123524"/>
                </a:cubicBezTo>
                <a:lnTo>
                  <a:pt x="132390" y="125483"/>
                </a:lnTo>
                <a:cubicBezTo>
                  <a:pt x="142612" y="133009"/>
                  <a:pt x="149116" y="149917"/>
                  <a:pt x="157789" y="174763"/>
                </a:cubicBezTo>
                <a:cubicBezTo>
                  <a:pt x="160886" y="183423"/>
                  <a:pt x="165429" y="196517"/>
                  <a:pt x="167701" y="199300"/>
                </a:cubicBezTo>
                <a:cubicBezTo>
                  <a:pt x="167907" y="199506"/>
                  <a:pt x="168114" y="199713"/>
                  <a:pt x="168217" y="199919"/>
                </a:cubicBezTo>
                <a:lnTo>
                  <a:pt x="201979" y="189094"/>
                </a:lnTo>
                <a:cubicBezTo>
                  <a:pt x="202289" y="188887"/>
                  <a:pt x="202598" y="188887"/>
                  <a:pt x="203011" y="188784"/>
                </a:cubicBezTo>
                <a:cubicBezTo>
                  <a:pt x="220770" y="184661"/>
                  <a:pt x="240077" y="182702"/>
                  <a:pt x="261759" y="182702"/>
                </a:cubicBezTo>
                <a:cubicBezTo>
                  <a:pt x="283441" y="182702"/>
                  <a:pt x="302645" y="184661"/>
                  <a:pt x="320507" y="188784"/>
                </a:cubicBezTo>
                <a:cubicBezTo>
                  <a:pt x="320816" y="188887"/>
                  <a:pt x="321126" y="188887"/>
                  <a:pt x="321539" y="189094"/>
                </a:cubicBezTo>
                <a:lnTo>
                  <a:pt x="355198" y="199919"/>
                </a:lnTo>
                <a:cubicBezTo>
                  <a:pt x="355404" y="199713"/>
                  <a:pt x="355508" y="199506"/>
                  <a:pt x="355714" y="199300"/>
                </a:cubicBezTo>
                <a:cubicBezTo>
                  <a:pt x="357985" y="196517"/>
                  <a:pt x="362632" y="183423"/>
                  <a:pt x="365626" y="174763"/>
                </a:cubicBezTo>
                <a:cubicBezTo>
                  <a:pt x="374402" y="149917"/>
                  <a:pt x="380906" y="133009"/>
                  <a:pt x="391025" y="125483"/>
                </a:cubicBezTo>
                <a:lnTo>
                  <a:pt x="393812" y="123524"/>
                </a:lnTo>
                <a:cubicBezTo>
                  <a:pt x="400523" y="118576"/>
                  <a:pt x="406821" y="113936"/>
                  <a:pt x="412706" y="109400"/>
                </a:cubicBezTo>
                <a:cubicBezTo>
                  <a:pt x="382145" y="76822"/>
                  <a:pt x="373473" y="16716"/>
                  <a:pt x="373060" y="13933"/>
                </a:cubicBezTo>
                <a:cubicBezTo>
                  <a:pt x="372130" y="7232"/>
                  <a:pt x="376776" y="1046"/>
                  <a:pt x="383488" y="118"/>
                </a:cubicBezTo>
                <a:cubicBezTo>
                  <a:pt x="390199" y="-810"/>
                  <a:pt x="396290" y="3829"/>
                  <a:pt x="397219" y="10531"/>
                </a:cubicBezTo>
                <a:cubicBezTo>
                  <a:pt x="399594" y="27438"/>
                  <a:pt x="410125" y="71873"/>
                  <a:pt x="431291" y="93523"/>
                </a:cubicBezTo>
                <a:cubicBezTo>
                  <a:pt x="450805" y="74554"/>
                  <a:pt x="462885" y="52285"/>
                  <a:pt x="466602" y="11149"/>
                </a:cubicBezTo>
                <a:cubicBezTo>
                  <a:pt x="467221" y="4448"/>
                  <a:pt x="473209" y="-501"/>
                  <a:pt x="479920" y="118"/>
                </a:cubicBezTo>
                <a:cubicBezTo>
                  <a:pt x="486632" y="633"/>
                  <a:pt x="491587" y="6613"/>
                  <a:pt x="490968" y="13314"/>
                </a:cubicBezTo>
                <a:cubicBezTo>
                  <a:pt x="484257" y="87544"/>
                  <a:pt x="452353" y="110843"/>
                  <a:pt x="408267" y="143216"/>
                </a:cubicBezTo>
                <a:lnTo>
                  <a:pt x="405582" y="145175"/>
                </a:lnTo>
                <a:cubicBezTo>
                  <a:pt x="400627" y="148783"/>
                  <a:pt x="392883" y="170949"/>
                  <a:pt x="388650" y="182908"/>
                </a:cubicBezTo>
                <a:cubicBezTo>
                  <a:pt x="386791" y="188269"/>
                  <a:pt x="385140" y="193011"/>
                  <a:pt x="383591" y="197135"/>
                </a:cubicBezTo>
                <a:cubicBezTo>
                  <a:pt x="422205" y="180227"/>
                  <a:pt x="444507" y="177444"/>
                  <a:pt x="513786" y="197135"/>
                </a:cubicBezTo>
                <a:cubicBezTo>
                  <a:pt x="517915" y="198269"/>
                  <a:pt x="521013" y="201362"/>
                  <a:pt x="522252" y="205486"/>
                </a:cubicBezTo>
                <a:cubicBezTo>
                  <a:pt x="522665" y="207032"/>
                  <a:pt x="526485" y="221775"/>
                  <a:pt x="518019" y="246209"/>
                </a:cubicBezTo>
                <a:cubicBezTo>
                  <a:pt x="507591" y="276622"/>
                  <a:pt x="483224" y="308892"/>
                  <a:pt x="445642" y="341986"/>
                </a:cubicBezTo>
                <a:cubicBezTo>
                  <a:pt x="424683" y="361265"/>
                  <a:pt x="415494" y="393225"/>
                  <a:pt x="404756" y="430133"/>
                </a:cubicBezTo>
                <a:cubicBezTo>
                  <a:pt x="386585" y="493125"/>
                  <a:pt x="363974" y="571581"/>
                  <a:pt x="265992" y="607871"/>
                </a:cubicBezTo>
                <a:cubicBezTo>
                  <a:pt x="264650" y="608387"/>
                  <a:pt x="263204" y="608593"/>
                  <a:pt x="261759" y="608593"/>
                </a:cubicBezTo>
                <a:cubicBezTo>
                  <a:pt x="260314" y="608593"/>
                  <a:pt x="258868" y="608387"/>
                  <a:pt x="257526" y="607871"/>
                </a:cubicBezTo>
                <a:cubicBezTo>
                  <a:pt x="159441" y="571581"/>
                  <a:pt x="136830" y="493125"/>
                  <a:pt x="118658" y="430133"/>
                </a:cubicBezTo>
                <a:cubicBezTo>
                  <a:pt x="108024" y="393121"/>
                  <a:pt x="98732" y="361265"/>
                  <a:pt x="77772" y="341986"/>
                </a:cubicBezTo>
                <a:cubicBezTo>
                  <a:pt x="40294" y="308892"/>
                  <a:pt x="15927" y="276622"/>
                  <a:pt x="5396" y="246209"/>
                </a:cubicBezTo>
                <a:cubicBezTo>
                  <a:pt x="-2967" y="221775"/>
                  <a:pt x="750" y="207032"/>
                  <a:pt x="1266" y="205486"/>
                </a:cubicBezTo>
                <a:cubicBezTo>
                  <a:pt x="2402" y="201362"/>
                  <a:pt x="5603" y="198269"/>
                  <a:pt x="9629" y="197135"/>
                </a:cubicBezTo>
                <a:cubicBezTo>
                  <a:pt x="79011" y="177444"/>
                  <a:pt x="101209" y="180227"/>
                  <a:pt x="139927" y="197135"/>
                </a:cubicBezTo>
                <a:cubicBezTo>
                  <a:pt x="138379" y="193011"/>
                  <a:pt x="136623" y="188269"/>
                  <a:pt x="134765" y="182908"/>
                </a:cubicBezTo>
                <a:cubicBezTo>
                  <a:pt x="130635" y="170949"/>
                  <a:pt x="122788" y="148783"/>
                  <a:pt x="117936" y="145175"/>
                </a:cubicBezTo>
                <a:lnTo>
                  <a:pt x="115251" y="143216"/>
                </a:lnTo>
                <a:cubicBezTo>
                  <a:pt x="71165" y="110843"/>
                  <a:pt x="39261" y="87544"/>
                  <a:pt x="32447" y="13314"/>
                </a:cubicBezTo>
                <a:cubicBezTo>
                  <a:pt x="31827" y="6613"/>
                  <a:pt x="36783" y="633"/>
                  <a:pt x="43598" y="118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33" name="christmas-snowman_63506"/>
          <p:cNvSpPr>
            <a:spLocks noChangeAspect="1"/>
          </p:cNvSpPr>
          <p:nvPr userDrawn="1"/>
        </p:nvSpPr>
        <p:spPr bwMode="auto">
          <a:xfrm>
            <a:off x="1067186" y="2966522"/>
            <a:ext cx="348913" cy="389924"/>
          </a:xfrm>
          <a:custGeom>
            <a:avLst/>
            <a:gdLst>
              <a:gd name="connsiteX0" fmla="*/ 253316 w 505977"/>
              <a:gd name="connsiteY0" fmla="*/ 455821 h 565449"/>
              <a:gd name="connsiteX1" fmla="*/ 271292 w 505977"/>
              <a:gd name="connsiteY1" fmla="*/ 473797 h 565449"/>
              <a:gd name="connsiteX2" fmla="*/ 253316 w 505977"/>
              <a:gd name="connsiteY2" fmla="*/ 491773 h 565449"/>
              <a:gd name="connsiteX3" fmla="*/ 235340 w 505977"/>
              <a:gd name="connsiteY3" fmla="*/ 473797 h 565449"/>
              <a:gd name="connsiteX4" fmla="*/ 253316 w 505977"/>
              <a:gd name="connsiteY4" fmla="*/ 455821 h 565449"/>
              <a:gd name="connsiteX5" fmla="*/ 110818 w 505977"/>
              <a:gd name="connsiteY5" fmla="*/ 324166 h 565449"/>
              <a:gd name="connsiteX6" fmla="*/ 100673 w 505977"/>
              <a:gd name="connsiteY6" fmla="*/ 378501 h 565449"/>
              <a:gd name="connsiteX7" fmla="*/ 253776 w 505977"/>
              <a:gd name="connsiteY7" fmla="*/ 530454 h 565449"/>
              <a:gd name="connsiteX8" fmla="*/ 405958 w 505977"/>
              <a:gd name="connsiteY8" fmla="*/ 378501 h 565449"/>
              <a:gd name="connsiteX9" fmla="*/ 395812 w 505977"/>
              <a:gd name="connsiteY9" fmla="*/ 324166 h 565449"/>
              <a:gd name="connsiteX10" fmla="*/ 253776 w 505977"/>
              <a:gd name="connsiteY10" fmla="*/ 419943 h 565449"/>
              <a:gd name="connsiteX11" fmla="*/ 110818 w 505977"/>
              <a:gd name="connsiteY11" fmla="*/ 324166 h 565449"/>
              <a:gd name="connsiteX12" fmla="*/ 253316 w 505977"/>
              <a:gd name="connsiteY12" fmla="*/ 317640 h 565449"/>
              <a:gd name="connsiteX13" fmla="*/ 271292 w 505977"/>
              <a:gd name="connsiteY13" fmla="*/ 335616 h 565449"/>
              <a:gd name="connsiteX14" fmla="*/ 253316 w 505977"/>
              <a:gd name="connsiteY14" fmla="*/ 353592 h 565449"/>
              <a:gd name="connsiteX15" fmla="*/ 235340 w 505977"/>
              <a:gd name="connsiteY15" fmla="*/ 335616 h 565449"/>
              <a:gd name="connsiteX16" fmla="*/ 253316 w 505977"/>
              <a:gd name="connsiteY16" fmla="*/ 317640 h 565449"/>
              <a:gd name="connsiteX17" fmla="*/ 253316 w 505977"/>
              <a:gd name="connsiteY17" fmla="*/ 256982 h 565449"/>
              <a:gd name="connsiteX18" fmla="*/ 271292 w 505977"/>
              <a:gd name="connsiteY18" fmla="*/ 275402 h 565449"/>
              <a:gd name="connsiteX19" fmla="*/ 253316 w 505977"/>
              <a:gd name="connsiteY19" fmla="*/ 293822 h 565449"/>
              <a:gd name="connsiteX20" fmla="*/ 235340 w 505977"/>
              <a:gd name="connsiteY20" fmla="*/ 275402 h 565449"/>
              <a:gd name="connsiteX21" fmla="*/ 253316 w 505977"/>
              <a:gd name="connsiteY21" fmla="*/ 256982 h 565449"/>
              <a:gd name="connsiteX22" fmla="*/ 168924 w 505977"/>
              <a:gd name="connsiteY22" fmla="*/ 182343 h 565449"/>
              <a:gd name="connsiteX23" fmla="*/ 158778 w 505977"/>
              <a:gd name="connsiteY23" fmla="*/ 194316 h 565449"/>
              <a:gd name="connsiteX24" fmla="*/ 179069 w 505977"/>
              <a:gd name="connsiteY24" fmla="*/ 212734 h 565449"/>
              <a:gd name="connsiteX25" fmla="*/ 179991 w 505977"/>
              <a:gd name="connsiteY25" fmla="*/ 228390 h 565449"/>
              <a:gd name="connsiteX26" fmla="*/ 170768 w 505977"/>
              <a:gd name="connsiteY26" fmla="*/ 232994 h 565449"/>
              <a:gd name="connsiteX27" fmla="*/ 163390 w 505977"/>
              <a:gd name="connsiteY27" fmla="*/ 229311 h 565449"/>
              <a:gd name="connsiteX28" fmla="*/ 145866 w 505977"/>
              <a:gd name="connsiteY28" fmla="*/ 214576 h 565449"/>
              <a:gd name="connsiteX29" fmla="*/ 140332 w 505977"/>
              <a:gd name="connsiteY29" fmla="*/ 228390 h 565449"/>
              <a:gd name="connsiteX30" fmla="*/ 134798 w 505977"/>
              <a:gd name="connsiteY30" fmla="*/ 266148 h 565449"/>
              <a:gd name="connsiteX31" fmla="*/ 135720 w 505977"/>
              <a:gd name="connsiteY31" fmla="*/ 281804 h 565449"/>
              <a:gd name="connsiteX32" fmla="*/ 253776 w 505977"/>
              <a:gd name="connsiteY32" fmla="*/ 384947 h 565449"/>
              <a:gd name="connsiteX33" fmla="*/ 371832 w 505977"/>
              <a:gd name="connsiteY33" fmla="*/ 281804 h 565449"/>
              <a:gd name="connsiteX34" fmla="*/ 372755 w 505977"/>
              <a:gd name="connsiteY34" fmla="*/ 266148 h 565449"/>
              <a:gd name="connsiteX35" fmla="*/ 366298 w 505977"/>
              <a:gd name="connsiteY35" fmla="*/ 228390 h 565449"/>
              <a:gd name="connsiteX36" fmla="*/ 359842 w 505977"/>
              <a:gd name="connsiteY36" fmla="*/ 214576 h 565449"/>
              <a:gd name="connsiteX37" fmla="*/ 343241 w 505977"/>
              <a:gd name="connsiteY37" fmla="*/ 229311 h 565449"/>
              <a:gd name="connsiteX38" fmla="*/ 334940 w 505977"/>
              <a:gd name="connsiteY38" fmla="*/ 232994 h 565449"/>
              <a:gd name="connsiteX39" fmla="*/ 326639 w 505977"/>
              <a:gd name="connsiteY39" fmla="*/ 228390 h 565449"/>
              <a:gd name="connsiteX40" fmla="*/ 327561 w 505977"/>
              <a:gd name="connsiteY40" fmla="*/ 212734 h 565449"/>
              <a:gd name="connsiteX41" fmla="*/ 347852 w 505977"/>
              <a:gd name="connsiteY41" fmla="*/ 194316 h 565449"/>
              <a:gd name="connsiteX42" fmla="*/ 337707 w 505977"/>
              <a:gd name="connsiteY42" fmla="*/ 182343 h 565449"/>
              <a:gd name="connsiteX43" fmla="*/ 316494 w 505977"/>
              <a:gd name="connsiteY43" fmla="*/ 201683 h 565449"/>
              <a:gd name="connsiteX44" fmla="*/ 253776 w 505977"/>
              <a:gd name="connsiteY44" fmla="*/ 221022 h 565449"/>
              <a:gd name="connsiteX45" fmla="*/ 190137 w 505977"/>
              <a:gd name="connsiteY45" fmla="*/ 201683 h 565449"/>
              <a:gd name="connsiteX46" fmla="*/ 168924 w 505977"/>
              <a:gd name="connsiteY46" fmla="*/ 182343 h 565449"/>
              <a:gd name="connsiteX47" fmla="*/ 253315 w 505977"/>
              <a:gd name="connsiteY47" fmla="*/ 119688 h 565449"/>
              <a:gd name="connsiteX48" fmla="*/ 267592 w 505977"/>
              <a:gd name="connsiteY48" fmla="*/ 145505 h 565449"/>
              <a:gd name="connsiteX49" fmla="*/ 253315 w 505977"/>
              <a:gd name="connsiteY49" fmla="*/ 171322 h 565449"/>
              <a:gd name="connsiteX50" fmla="*/ 239038 w 505977"/>
              <a:gd name="connsiteY50" fmla="*/ 145505 h 565449"/>
              <a:gd name="connsiteX51" fmla="*/ 253315 w 505977"/>
              <a:gd name="connsiteY51" fmla="*/ 119688 h 565449"/>
              <a:gd name="connsiteX52" fmla="*/ 284680 w 505977"/>
              <a:gd name="connsiteY52" fmla="*/ 84773 h 565449"/>
              <a:gd name="connsiteX53" fmla="*/ 298957 w 505977"/>
              <a:gd name="connsiteY53" fmla="*/ 99050 h 565449"/>
              <a:gd name="connsiteX54" fmla="*/ 284680 w 505977"/>
              <a:gd name="connsiteY54" fmla="*/ 113327 h 565449"/>
              <a:gd name="connsiteX55" fmla="*/ 270403 w 505977"/>
              <a:gd name="connsiteY55" fmla="*/ 99050 h 565449"/>
              <a:gd name="connsiteX56" fmla="*/ 284680 w 505977"/>
              <a:gd name="connsiteY56" fmla="*/ 84773 h 565449"/>
              <a:gd name="connsiteX57" fmla="*/ 222394 w 505977"/>
              <a:gd name="connsiteY57" fmla="*/ 84773 h 565449"/>
              <a:gd name="connsiteX58" fmla="*/ 236227 w 505977"/>
              <a:gd name="connsiteY58" fmla="*/ 99050 h 565449"/>
              <a:gd name="connsiteX59" fmla="*/ 222394 w 505977"/>
              <a:gd name="connsiteY59" fmla="*/ 113327 h 565449"/>
              <a:gd name="connsiteX60" fmla="*/ 208561 w 505977"/>
              <a:gd name="connsiteY60" fmla="*/ 99050 h 565449"/>
              <a:gd name="connsiteX61" fmla="*/ 222394 w 505977"/>
              <a:gd name="connsiteY61" fmla="*/ 84773 h 565449"/>
              <a:gd name="connsiteX62" fmla="*/ 253776 w 505977"/>
              <a:gd name="connsiteY62" fmla="*/ 34995 h 565449"/>
              <a:gd name="connsiteX63" fmla="*/ 178147 w 505977"/>
              <a:gd name="connsiteY63" fmla="*/ 110511 h 565449"/>
              <a:gd name="connsiteX64" fmla="*/ 180914 w 505977"/>
              <a:gd name="connsiteY64" fmla="*/ 130772 h 565449"/>
              <a:gd name="connsiteX65" fmla="*/ 197515 w 505977"/>
              <a:gd name="connsiteY65" fmla="*/ 161162 h 565449"/>
              <a:gd name="connsiteX66" fmla="*/ 253776 w 505977"/>
              <a:gd name="connsiteY66" fmla="*/ 186027 h 565449"/>
              <a:gd name="connsiteX67" fmla="*/ 309115 w 505977"/>
              <a:gd name="connsiteY67" fmla="*/ 161162 h 565449"/>
              <a:gd name="connsiteX68" fmla="*/ 326639 w 505977"/>
              <a:gd name="connsiteY68" fmla="*/ 130772 h 565449"/>
              <a:gd name="connsiteX69" fmla="*/ 329406 w 505977"/>
              <a:gd name="connsiteY69" fmla="*/ 110511 h 565449"/>
              <a:gd name="connsiteX70" fmla="*/ 253776 w 505977"/>
              <a:gd name="connsiteY70" fmla="*/ 34995 h 565449"/>
              <a:gd name="connsiteX71" fmla="*/ 253776 w 505977"/>
              <a:gd name="connsiteY71" fmla="*/ 0 h 565449"/>
              <a:gd name="connsiteX72" fmla="*/ 364454 w 505977"/>
              <a:gd name="connsiteY72" fmla="*/ 110511 h 565449"/>
              <a:gd name="connsiteX73" fmla="*/ 356153 w 505977"/>
              <a:gd name="connsiteY73" fmla="*/ 151953 h 565449"/>
              <a:gd name="connsiteX74" fmla="*/ 373677 w 505977"/>
              <a:gd name="connsiteY74" fmla="*/ 170371 h 565449"/>
              <a:gd name="connsiteX75" fmla="*/ 403191 w 505977"/>
              <a:gd name="connsiteY75" fmla="*/ 144585 h 565449"/>
              <a:gd name="connsiteX76" fmla="*/ 389356 w 505977"/>
              <a:gd name="connsiteY76" fmla="*/ 96697 h 565449"/>
              <a:gd name="connsiteX77" fmla="*/ 396735 w 505977"/>
              <a:gd name="connsiteY77" fmla="*/ 81962 h 565449"/>
              <a:gd name="connsiteX78" fmla="*/ 411492 w 505977"/>
              <a:gd name="connsiteY78" fmla="*/ 90251 h 565449"/>
              <a:gd name="connsiteX79" fmla="*/ 422560 w 505977"/>
              <a:gd name="connsiteY79" fmla="*/ 127088 h 565449"/>
              <a:gd name="connsiteX80" fmla="*/ 464064 w 505977"/>
              <a:gd name="connsiteY80" fmla="*/ 90251 h 565449"/>
              <a:gd name="connsiteX81" fmla="*/ 480665 w 505977"/>
              <a:gd name="connsiteY81" fmla="*/ 91172 h 565449"/>
              <a:gd name="connsiteX82" fmla="*/ 479743 w 505977"/>
              <a:gd name="connsiteY82" fmla="*/ 107748 h 565449"/>
              <a:gd name="connsiteX83" fmla="*/ 460374 w 505977"/>
              <a:gd name="connsiteY83" fmla="*/ 124325 h 565449"/>
              <a:gd name="connsiteX84" fmla="*/ 496344 w 505977"/>
              <a:gd name="connsiteY84" fmla="*/ 132613 h 565449"/>
              <a:gd name="connsiteX85" fmla="*/ 505568 w 505977"/>
              <a:gd name="connsiteY85" fmla="*/ 146427 h 565449"/>
              <a:gd name="connsiteX86" fmla="*/ 494500 w 505977"/>
              <a:gd name="connsiteY86" fmla="*/ 155637 h 565449"/>
              <a:gd name="connsiteX87" fmla="*/ 491733 w 505977"/>
              <a:gd name="connsiteY87" fmla="*/ 155637 h 565449"/>
              <a:gd name="connsiteX88" fmla="*/ 439161 w 505977"/>
              <a:gd name="connsiteY88" fmla="*/ 143665 h 565449"/>
              <a:gd name="connsiteX89" fmla="*/ 387512 w 505977"/>
              <a:gd name="connsiteY89" fmla="*/ 190632 h 565449"/>
              <a:gd name="connsiteX90" fmla="*/ 407803 w 505977"/>
              <a:gd name="connsiteY90" fmla="*/ 266148 h 565449"/>
              <a:gd name="connsiteX91" fmla="*/ 407803 w 505977"/>
              <a:gd name="connsiteY91" fmla="*/ 270752 h 565449"/>
              <a:gd name="connsiteX92" fmla="*/ 441006 w 505977"/>
              <a:gd name="connsiteY92" fmla="*/ 378501 h 565449"/>
              <a:gd name="connsiteX93" fmla="*/ 253776 w 505977"/>
              <a:gd name="connsiteY93" fmla="*/ 565449 h 565449"/>
              <a:gd name="connsiteX94" fmla="*/ 65625 w 505977"/>
              <a:gd name="connsiteY94" fmla="*/ 378501 h 565449"/>
              <a:gd name="connsiteX95" fmla="*/ 99750 w 505977"/>
              <a:gd name="connsiteY95" fmla="*/ 270752 h 565449"/>
              <a:gd name="connsiteX96" fmla="*/ 99750 w 505977"/>
              <a:gd name="connsiteY96" fmla="*/ 266148 h 565449"/>
              <a:gd name="connsiteX97" fmla="*/ 119119 w 505977"/>
              <a:gd name="connsiteY97" fmla="*/ 190632 h 565449"/>
              <a:gd name="connsiteX98" fmla="*/ 66547 w 505977"/>
              <a:gd name="connsiteY98" fmla="*/ 143665 h 565449"/>
              <a:gd name="connsiteX99" fmla="*/ 13975 w 505977"/>
              <a:gd name="connsiteY99" fmla="*/ 155637 h 565449"/>
              <a:gd name="connsiteX100" fmla="*/ 11208 w 505977"/>
              <a:gd name="connsiteY100" fmla="*/ 155637 h 565449"/>
              <a:gd name="connsiteX101" fmla="*/ 141 w 505977"/>
              <a:gd name="connsiteY101" fmla="*/ 146427 h 565449"/>
              <a:gd name="connsiteX102" fmla="*/ 9364 w 505977"/>
              <a:gd name="connsiteY102" fmla="*/ 132613 h 565449"/>
              <a:gd name="connsiteX103" fmla="*/ 45334 w 505977"/>
              <a:gd name="connsiteY103" fmla="*/ 124325 h 565449"/>
              <a:gd name="connsiteX104" fmla="*/ 25965 w 505977"/>
              <a:gd name="connsiteY104" fmla="*/ 107748 h 565449"/>
              <a:gd name="connsiteX105" fmla="*/ 25043 w 505977"/>
              <a:gd name="connsiteY105" fmla="*/ 91172 h 565449"/>
              <a:gd name="connsiteX106" fmla="*/ 41645 w 505977"/>
              <a:gd name="connsiteY106" fmla="*/ 90251 h 565449"/>
              <a:gd name="connsiteX107" fmla="*/ 83149 w 505977"/>
              <a:gd name="connsiteY107" fmla="*/ 127088 h 565449"/>
              <a:gd name="connsiteX108" fmla="*/ 94216 w 505977"/>
              <a:gd name="connsiteY108" fmla="*/ 90251 h 565449"/>
              <a:gd name="connsiteX109" fmla="*/ 108973 w 505977"/>
              <a:gd name="connsiteY109" fmla="*/ 81962 h 565449"/>
              <a:gd name="connsiteX110" fmla="*/ 117274 w 505977"/>
              <a:gd name="connsiteY110" fmla="*/ 96697 h 565449"/>
              <a:gd name="connsiteX111" fmla="*/ 102517 w 505977"/>
              <a:gd name="connsiteY111" fmla="*/ 144585 h 565449"/>
              <a:gd name="connsiteX112" fmla="*/ 132954 w 505977"/>
              <a:gd name="connsiteY112" fmla="*/ 171292 h 565449"/>
              <a:gd name="connsiteX113" fmla="*/ 150477 w 505977"/>
              <a:gd name="connsiteY113" fmla="*/ 151953 h 565449"/>
              <a:gd name="connsiteX114" fmla="*/ 142177 w 505977"/>
              <a:gd name="connsiteY114" fmla="*/ 110511 h 565449"/>
              <a:gd name="connsiteX115" fmla="*/ 253776 w 505977"/>
              <a:gd name="connsiteY115" fmla="*/ 0 h 56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05977" h="565449">
                <a:moveTo>
                  <a:pt x="253316" y="455821"/>
                </a:moveTo>
                <a:cubicBezTo>
                  <a:pt x="263244" y="455821"/>
                  <a:pt x="271292" y="463869"/>
                  <a:pt x="271292" y="473797"/>
                </a:cubicBezTo>
                <a:cubicBezTo>
                  <a:pt x="271292" y="483725"/>
                  <a:pt x="263244" y="491773"/>
                  <a:pt x="253316" y="491773"/>
                </a:cubicBezTo>
                <a:cubicBezTo>
                  <a:pt x="243388" y="491773"/>
                  <a:pt x="235340" y="483725"/>
                  <a:pt x="235340" y="473797"/>
                </a:cubicBezTo>
                <a:cubicBezTo>
                  <a:pt x="235340" y="463869"/>
                  <a:pt x="243388" y="455821"/>
                  <a:pt x="253316" y="455821"/>
                </a:cubicBezTo>
                <a:close/>
                <a:moveTo>
                  <a:pt x="110818" y="324166"/>
                </a:moveTo>
                <a:cubicBezTo>
                  <a:pt x="104362" y="340743"/>
                  <a:pt x="100673" y="359161"/>
                  <a:pt x="100673" y="378501"/>
                </a:cubicBezTo>
                <a:cubicBezTo>
                  <a:pt x="100673" y="462305"/>
                  <a:pt x="168924" y="530454"/>
                  <a:pt x="253776" y="530454"/>
                </a:cubicBezTo>
                <a:cubicBezTo>
                  <a:pt x="337707" y="530454"/>
                  <a:pt x="405958" y="462305"/>
                  <a:pt x="405958" y="378501"/>
                </a:cubicBezTo>
                <a:cubicBezTo>
                  <a:pt x="405958" y="359161"/>
                  <a:pt x="402269" y="340743"/>
                  <a:pt x="395812" y="324166"/>
                </a:cubicBezTo>
                <a:cubicBezTo>
                  <a:pt x="372755" y="380343"/>
                  <a:pt x="317416" y="419943"/>
                  <a:pt x="253776" y="419943"/>
                </a:cubicBezTo>
                <a:cubicBezTo>
                  <a:pt x="189215" y="419943"/>
                  <a:pt x="133876" y="380343"/>
                  <a:pt x="110818" y="324166"/>
                </a:cubicBezTo>
                <a:close/>
                <a:moveTo>
                  <a:pt x="253316" y="317640"/>
                </a:moveTo>
                <a:cubicBezTo>
                  <a:pt x="263244" y="317640"/>
                  <a:pt x="271292" y="325688"/>
                  <a:pt x="271292" y="335616"/>
                </a:cubicBezTo>
                <a:cubicBezTo>
                  <a:pt x="271292" y="345544"/>
                  <a:pt x="263244" y="353592"/>
                  <a:pt x="253316" y="353592"/>
                </a:cubicBezTo>
                <a:cubicBezTo>
                  <a:pt x="243388" y="353592"/>
                  <a:pt x="235340" y="345544"/>
                  <a:pt x="235340" y="335616"/>
                </a:cubicBezTo>
                <a:cubicBezTo>
                  <a:pt x="235340" y="325688"/>
                  <a:pt x="243388" y="317640"/>
                  <a:pt x="253316" y="317640"/>
                </a:cubicBezTo>
                <a:close/>
                <a:moveTo>
                  <a:pt x="253316" y="256982"/>
                </a:moveTo>
                <a:cubicBezTo>
                  <a:pt x="263244" y="256982"/>
                  <a:pt x="271292" y="265229"/>
                  <a:pt x="271292" y="275402"/>
                </a:cubicBezTo>
                <a:cubicBezTo>
                  <a:pt x="271292" y="285575"/>
                  <a:pt x="263244" y="293822"/>
                  <a:pt x="253316" y="293822"/>
                </a:cubicBezTo>
                <a:cubicBezTo>
                  <a:pt x="243388" y="293822"/>
                  <a:pt x="235340" y="285575"/>
                  <a:pt x="235340" y="275402"/>
                </a:cubicBezTo>
                <a:cubicBezTo>
                  <a:pt x="235340" y="265229"/>
                  <a:pt x="243388" y="256982"/>
                  <a:pt x="253316" y="256982"/>
                </a:cubicBezTo>
                <a:close/>
                <a:moveTo>
                  <a:pt x="168924" y="182343"/>
                </a:moveTo>
                <a:cubicBezTo>
                  <a:pt x="165234" y="186027"/>
                  <a:pt x="162467" y="190632"/>
                  <a:pt x="158778" y="194316"/>
                </a:cubicBezTo>
                <a:lnTo>
                  <a:pt x="179069" y="212734"/>
                </a:lnTo>
                <a:cubicBezTo>
                  <a:pt x="183681" y="216418"/>
                  <a:pt x="183681" y="223785"/>
                  <a:pt x="179991" y="228390"/>
                </a:cubicBezTo>
                <a:cubicBezTo>
                  <a:pt x="177224" y="231153"/>
                  <a:pt x="174458" y="232994"/>
                  <a:pt x="170768" y="232994"/>
                </a:cubicBezTo>
                <a:cubicBezTo>
                  <a:pt x="168001" y="232994"/>
                  <a:pt x="165234" y="232074"/>
                  <a:pt x="163390" y="229311"/>
                </a:cubicBezTo>
                <a:lnTo>
                  <a:pt x="145866" y="214576"/>
                </a:lnTo>
                <a:cubicBezTo>
                  <a:pt x="144021" y="219181"/>
                  <a:pt x="142177" y="223785"/>
                  <a:pt x="140332" y="228390"/>
                </a:cubicBezTo>
                <a:cubicBezTo>
                  <a:pt x="136643" y="240362"/>
                  <a:pt x="134798" y="253255"/>
                  <a:pt x="134798" y="266148"/>
                </a:cubicBezTo>
                <a:cubicBezTo>
                  <a:pt x="134798" y="271673"/>
                  <a:pt x="134798" y="276278"/>
                  <a:pt x="135720" y="281804"/>
                </a:cubicBezTo>
                <a:cubicBezTo>
                  <a:pt x="143099" y="339822"/>
                  <a:pt x="192904" y="384947"/>
                  <a:pt x="253776" y="384947"/>
                </a:cubicBezTo>
                <a:cubicBezTo>
                  <a:pt x="313727" y="384947"/>
                  <a:pt x="363532" y="339822"/>
                  <a:pt x="371832" y="281804"/>
                </a:cubicBezTo>
                <a:cubicBezTo>
                  <a:pt x="371832" y="276278"/>
                  <a:pt x="372755" y="271673"/>
                  <a:pt x="372755" y="266148"/>
                </a:cubicBezTo>
                <a:cubicBezTo>
                  <a:pt x="372755" y="253255"/>
                  <a:pt x="369988" y="240362"/>
                  <a:pt x="366298" y="228390"/>
                </a:cubicBezTo>
                <a:cubicBezTo>
                  <a:pt x="364454" y="223785"/>
                  <a:pt x="362609" y="219181"/>
                  <a:pt x="359842" y="214576"/>
                </a:cubicBezTo>
                <a:lnTo>
                  <a:pt x="343241" y="229311"/>
                </a:lnTo>
                <a:cubicBezTo>
                  <a:pt x="340474" y="232074"/>
                  <a:pt x="337707" y="232994"/>
                  <a:pt x="334940" y="232994"/>
                </a:cubicBezTo>
                <a:cubicBezTo>
                  <a:pt x="332173" y="232994"/>
                  <a:pt x="328484" y="231153"/>
                  <a:pt x="326639" y="228390"/>
                </a:cubicBezTo>
                <a:cubicBezTo>
                  <a:pt x="322027" y="223785"/>
                  <a:pt x="322027" y="216418"/>
                  <a:pt x="327561" y="212734"/>
                </a:cubicBezTo>
                <a:lnTo>
                  <a:pt x="347852" y="194316"/>
                </a:lnTo>
                <a:cubicBezTo>
                  <a:pt x="344163" y="189711"/>
                  <a:pt x="341396" y="186027"/>
                  <a:pt x="337707" y="182343"/>
                </a:cubicBezTo>
                <a:cubicBezTo>
                  <a:pt x="331251" y="189711"/>
                  <a:pt x="323872" y="196157"/>
                  <a:pt x="316494" y="201683"/>
                </a:cubicBezTo>
                <a:cubicBezTo>
                  <a:pt x="298047" y="213655"/>
                  <a:pt x="276834" y="221022"/>
                  <a:pt x="253776" y="221022"/>
                </a:cubicBezTo>
                <a:cubicBezTo>
                  <a:pt x="229796" y="221022"/>
                  <a:pt x="208583" y="213655"/>
                  <a:pt x="190137" y="201683"/>
                </a:cubicBezTo>
                <a:cubicBezTo>
                  <a:pt x="182758" y="196157"/>
                  <a:pt x="175380" y="189711"/>
                  <a:pt x="168924" y="182343"/>
                </a:cubicBezTo>
                <a:close/>
                <a:moveTo>
                  <a:pt x="253315" y="119688"/>
                </a:moveTo>
                <a:cubicBezTo>
                  <a:pt x="261200" y="119688"/>
                  <a:pt x="267592" y="131247"/>
                  <a:pt x="267592" y="145505"/>
                </a:cubicBezTo>
                <a:cubicBezTo>
                  <a:pt x="267592" y="159763"/>
                  <a:pt x="261200" y="171322"/>
                  <a:pt x="253315" y="171322"/>
                </a:cubicBezTo>
                <a:cubicBezTo>
                  <a:pt x="245430" y="171322"/>
                  <a:pt x="239038" y="159763"/>
                  <a:pt x="239038" y="145505"/>
                </a:cubicBezTo>
                <a:cubicBezTo>
                  <a:pt x="239038" y="131247"/>
                  <a:pt x="245430" y="119688"/>
                  <a:pt x="253315" y="119688"/>
                </a:cubicBezTo>
                <a:close/>
                <a:moveTo>
                  <a:pt x="284680" y="84773"/>
                </a:moveTo>
                <a:cubicBezTo>
                  <a:pt x="292565" y="84773"/>
                  <a:pt x="298957" y="91165"/>
                  <a:pt x="298957" y="99050"/>
                </a:cubicBezTo>
                <a:cubicBezTo>
                  <a:pt x="298957" y="106935"/>
                  <a:pt x="292565" y="113327"/>
                  <a:pt x="284680" y="113327"/>
                </a:cubicBezTo>
                <a:cubicBezTo>
                  <a:pt x="276795" y="113327"/>
                  <a:pt x="270403" y="106935"/>
                  <a:pt x="270403" y="99050"/>
                </a:cubicBezTo>
                <a:cubicBezTo>
                  <a:pt x="270403" y="91165"/>
                  <a:pt x="276795" y="84773"/>
                  <a:pt x="284680" y="84773"/>
                </a:cubicBezTo>
                <a:close/>
                <a:moveTo>
                  <a:pt x="222394" y="84773"/>
                </a:moveTo>
                <a:cubicBezTo>
                  <a:pt x="230034" y="84773"/>
                  <a:pt x="236227" y="91165"/>
                  <a:pt x="236227" y="99050"/>
                </a:cubicBezTo>
                <a:cubicBezTo>
                  <a:pt x="236227" y="106935"/>
                  <a:pt x="230034" y="113327"/>
                  <a:pt x="222394" y="113327"/>
                </a:cubicBezTo>
                <a:cubicBezTo>
                  <a:pt x="214754" y="113327"/>
                  <a:pt x="208561" y="106935"/>
                  <a:pt x="208561" y="99050"/>
                </a:cubicBezTo>
                <a:cubicBezTo>
                  <a:pt x="208561" y="91165"/>
                  <a:pt x="214754" y="84773"/>
                  <a:pt x="222394" y="84773"/>
                </a:cubicBezTo>
                <a:close/>
                <a:moveTo>
                  <a:pt x="253776" y="34995"/>
                </a:moveTo>
                <a:cubicBezTo>
                  <a:pt x="211350" y="34995"/>
                  <a:pt x="177224" y="69069"/>
                  <a:pt x="178147" y="110511"/>
                </a:cubicBezTo>
                <a:cubicBezTo>
                  <a:pt x="178147" y="117879"/>
                  <a:pt x="179069" y="124325"/>
                  <a:pt x="180914" y="130772"/>
                </a:cubicBezTo>
                <a:cubicBezTo>
                  <a:pt x="183681" y="142744"/>
                  <a:pt x="190137" y="152874"/>
                  <a:pt x="197515" y="161162"/>
                </a:cubicBezTo>
                <a:cubicBezTo>
                  <a:pt x="211350" y="176818"/>
                  <a:pt x="231641" y="186027"/>
                  <a:pt x="253776" y="186027"/>
                </a:cubicBezTo>
                <a:cubicBezTo>
                  <a:pt x="274990" y="186027"/>
                  <a:pt x="295280" y="176818"/>
                  <a:pt x="309115" y="161162"/>
                </a:cubicBezTo>
                <a:cubicBezTo>
                  <a:pt x="317416" y="152874"/>
                  <a:pt x="322950" y="142744"/>
                  <a:pt x="326639" y="130772"/>
                </a:cubicBezTo>
                <a:cubicBezTo>
                  <a:pt x="328484" y="124325"/>
                  <a:pt x="329406" y="117879"/>
                  <a:pt x="329406" y="110511"/>
                </a:cubicBezTo>
                <a:cubicBezTo>
                  <a:pt x="329406" y="69069"/>
                  <a:pt x="295280" y="34995"/>
                  <a:pt x="253776" y="34995"/>
                </a:cubicBezTo>
                <a:close/>
                <a:moveTo>
                  <a:pt x="253776" y="0"/>
                </a:moveTo>
                <a:cubicBezTo>
                  <a:pt x="314649" y="0"/>
                  <a:pt x="364454" y="49730"/>
                  <a:pt x="364454" y="110511"/>
                </a:cubicBezTo>
                <a:cubicBezTo>
                  <a:pt x="364454" y="125246"/>
                  <a:pt x="361687" y="139060"/>
                  <a:pt x="356153" y="151953"/>
                </a:cubicBezTo>
                <a:cubicBezTo>
                  <a:pt x="362609" y="157478"/>
                  <a:pt x="368143" y="163925"/>
                  <a:pt x="373677" y="170371"/>
                </a:cubicBezTo>
                <a:lnTo>
                  <a:pt x="403191" y="144585"/>
                </a:lnTo>
                <a:lnTo>
                  <a:pt x="389356" y="96697"/>
                </a:lnTo>
                <a:cubicBezTo>
                  <a:pt x="387512" y="90251"/>
                  <a:pt x="390279" y="83804"/>
                  <a:pt x="396735" y="81962"/>
                </a:cubicBezTo>
                <a:cubicBezTo>
                  <a:pt x="403191" y="80121"/>
                  <a:pt x="409647" y="83804"/>
                  <a:pt x="411492" y="90251"/>
                </a:cubicBezTo>
                <a:lnTo>
                  <a:pt x="422560" y="127088"/>
                </a:lnTo>
                <a:lnTo>
                  <a:pt x="464064" y="90251"/>
                </a:lnTo>
                <a:cubicBezTo>
                  <a:pt x="468675" y="85646"/>
                  <a:pt x="476054" y="86567"/>
                  <a:pt x="480665" y="91172"/>
                </a:cubicBezTo>
                <a:cubicBezTo>
                  <a:pt x="485277" y="95776"/>
                  <a:pt x="484354" y="103144"/>
                  <a:pt x="479743" y="107748"/>
                </a:cubicBezTo>
                <a:lnTo>
                  <a:pt x="460374" y="124325"/>
                </a:lnTo>
                <a:lnTo>
                  <a:pt x="496344" y="132613"/>
                </a:lnTo>
                <a:cubicBezTo>
                  <a:pt x="502801" y="133534"/>
                  <a:pt x="507412" y="139981"/>
                  <a:pt x="505568" y="146427"/>
                </a:cubicBezTo>
                <a:cubicBezTo>
                  <a:pt x="504645" y="151953"/>
                  <a:pt x="500034" y="155637"/>
                  <a:pt x="494500" y="155637"/>
                </a:cubicBezTo>
                <a:cubicBezTo>
                  <a:pt x="493578" y="155637"/>
                  <a:pt x="492655" y="155637"/>
                  <a:pt x="491733" y="155637"/>
                </a:cubicBezTo>
                <a:lnTo>
                  <a:pt x="439161" y="143665"/>
                </a:lnTo>
                <a:lnTo>
                  <a:pt x="387512" y="190632"/>
                </a:lnTo>
                <a:cubicBezTo>
                  <a:pt x="400424" y="212734"/>
                  <a:pt x="407803" y="238520"/>
                  <a:pt x="407803" y="266148"/>
                </a:cubicBezTo>
                <a:cubicBezTo>
                  <a:pt x="407803" y="267990"/>
                  <a:pt x="407803" y="269832"/>
                  <a:pt x="407803" y="270752"/>
                </a:cubicBezTo>
                <a:cubicBezTo>
                  <a:pt x="429016" y="301143"/>
                  <a:pt x="441006" y="337980"/>
                  <a:pt x="441006" y="378501"/>
                </a:cubicBezTo>
                <a:cubicBezTo>
                  <a:pt x="441006" y="481645"/>
                  <a:pt x="357075" y="565449"/>
                  <a:pt x="253776" y="565449"/>
                </a:cubicBezTo>
                <a:cubicBezTo>
                  <a:pt x="149555" y="565449"/>
                  <a:pt x="65625" y="481645"/>
                  <a:pt x="65625" y="378501"/>
                </a:cubicBezTo>
                <a:cubicBezTo>
                  <a:pt x="65625" y="337980"/>
                  <a:pt x="78537" y="301143"/>
                  <a:pt x="99750" y="270752"/>
                </a:cubicBezTo>
                <a:cubicBezTo>
                  <a:pt x="99750" y="269832"/>
                  <a:pt x="99750" y="267990"/>
                  <a:pt x="99750" y="266148"/>
                </a:cubicBezTo>
                <a:cubicBezTo>
                  <a:pt x="99750" y="238520"/>
                  <a:pt x="106206" y="212734"/>
                  <a:pt x="119119" y="190632"/>
                </a:cubicBezTo>
                <a:lnTo>
                  <a:pt x="66547" y="143665"/>
                </a:lnTo>
                <a:lnTo>
                  <a:pt x="13975" y="155637"/>
                </a:lnTo>
                <a:cubicBezTo>
                  <a:pt x="13053" y="155637"/>
                  <a:pt x="12131" y="155637"/>
                  <a:pt x="11208" y="155637"/>
                </a:cubicBezTo>
                <a:cubicBezTo>
                  <a:pt x="6597" y="155637"/>
                  <a:pt x="1063" y="151953"/>
                  <a:pt x="141" y="146427"/>
                </a:cubicBezTo>
                <a:cubicBezTo>
                  <a:pt x="-782" y="139981"/>
                  <a:pt x="2907" y="133534"/>
                  <a:pt x="9364" y="132613"/>
                </a:cubicBezTo>
                <a:lnTo>
                  <a:pt x="45334" y="124325"/>
                </a:lnTo>
                <a:lnTo>
                  <a:pt x="25965" y="107748"/>
                </a:lnTo>
                <a:cubicBezTo>
                  <a:pt x="21354" y="103144"/>
                  <a:pt x="21354" y="95776"/>
                  <a:pt x="25043" y="91172"/>
                </a:cubicBezTo>
                <a:cubicBezTo>
                  <a:pt x="29655" y="86567"/>
                  <a:pt x="37033" y="85646"/>
                  <a:pt x="41645" y="90251"/>
                </a:cubicBezTo>
                <a:lnTo>
                  <a:pt x="83149" y="127088"/>
                </a:lnTo>
                <a:lnTo>
                  <a:pt x="94216" y="90251"/>
                </a:lnTo>
                <a:cubicBezTo>
                  <a:pt x="96061" y="83804"/>
                  <a:pt x="102517" y="80121"/>
                  <a:pt x="108973" y="81962"/>
                </a:cubicBezTo>
                <a:cubicBezTo>
                  <a:pt x="115430" y="83804"/>
                  <a:pt x="119119" y="90251"/>
                  <a:pt x="117274" y="96697"/>
                </a:cubicBezTo>
                <a:lnTo>
                  <a:pt x="102517" y="144585"/>
                </a:lnTo>
                <a:lnTo>
                  <a:pt x="132954" y="171292"/>
                </a:lnTo>
                <a:cubicBezTo>
                  <a:pt x="138487" y="163925"/>
                  <a:pt x="144021" y="157478"/>
                  <a:pt x="150477" y="151953"/>
                </a:cubicBezTo>
                <a:cubicBezTo>
                  <a:pt x="145866" y="139060"/>
                  <a:pt x="142177" y="125246"/>
                  <a:pt x="142177" y="110511"/>
                </a:cubicBezTo>
                <a:cubicBezTo>
                  <a:pt x="142177" y="49730"/>
                  <a:pt x="191981" y="0"/>
                  <a:pt x="25377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34" name="santas-head-wirh-curly-beard_66566"/>
          <p:cNvSpPr>
            <a:spLocks noChangeAspect="1"/>
          </p:cNvSpPr>
          <p:nvPr userDrawn="1"/>
        </p:nvSpPr>
        <p:spPr bwMode="auto">
          <a:xfrm>
            <a:off x="1413751" y="3590950"/>
            <a:ext cx="339716" cy="428667"/>
          </a:xfrm>
          <a:custGeom>
            <a:avLst/>
            <a:gdLst>
              <a:gd name="connsiteX0" fmla="*/ 157268 w 481736"/>
              <a:gd name="connsiteY0" fmla="*/ 323587 h 607874"/>
              <a:gd name="connsiteX1" fmla="*/ 169567 w 481736"/>
              <a:gd name="connsiteY1" fmla="*/ 323587 h 607874"/>
              <a:gd name="connsiteX2" fmla="*/ 172979 w 481736"/>
              <a:gd name="connsiteY2" fmla="*/ 340002 h 607874"/>
              <a:gd name="connsiteX3" fmla="*/ 159331 w 481736"/>
              <a:gd name="connsiteY3" fmla="*/ 341896 h 607874"/>
              <a:gd name="connsiteX4" fmla="*/ 154729 w 481736"/>
              <a:gd name="connsiteY4" fmla="*/ 335188 h 607874"/>
              <a:gd name="connsiteX5" fmla="*/ 157268 w 481736"/>
              <a:gd name="connsiteY5" fmla="*/ 323587 h 607874"/>
              <a:gd name="connsiteX6" fmla="*/ 317869 w 481736"/>
              <a:gd name="connsiteY6" fmla="*/ 312888 h 607874"/>
              <a:gd name="connsiteX7" fmla="*/ 325949 w 481736"/>
              <a:gd name="connsiteY7" fmla="*/ 320658 h 607874"/>
              <a:gd name="connsiteX8" fmla="*/ 325949 w 481736"/>
              <a:gd name="connsiteY8" fmla="*/ 326115 h 607874"/>
              <a:gd name="connsiteX9" fmla="*/ 325474 w 481736"/>
              <a:gd name="connsiteY9" fmla="*/ 329674 h 607874"/>
              <a:gd name="connsiteX10" fmla="*/ 317790 w 481736"/>
              <a:gd name="connsiteY10" fmla="*/ 335210 h 607874"/>
              <a:gd name="connsiteX11" fmla="*/ 310105 w 481736"/>
              <a:gd name="connsiteY11" fmla="*/ 329674 h 607874"/>
              <a:gd name="connsiteX12" fmla="*/ 309788 w 481736"/>
              <a:gd name="connsiteY12" fmla="*/ 326115 h 607874"/>
              <a:gd name="connsiteX13" fmla="*/ 309788 w 481736"/>
              <a:gd name="connsiteY13" fmla="*/ 320658 h 607874"/>
              <a:gd name="connsiteX14" fmla="*/ 317869 w 481736"/>
              <a:gd name="connsiteY14" fmla="*/ 312888 h 607874"/>
              <a:gd name="connsiteX15" fmla="*/ 252942 w 481736"/>
              <a:gd name="connsiteY15" fmla="*/ 259352 h 607874"/>
              <a:gd name="connsiteX16" fmla="*/ 256505 w 481736"/>
              <a:gd name="connsiteY16" fmla="*/ 261567 h 607874"/>
              <a:gd name="connsiteX17" fmla="*/ 216839 w 481736"/>
              <a:gd name="connsiteY17" fmla="*/ 271298 h 607874"/>
              <a:gd name="connsiteX18" fmla="*/ 136401 w 481736"/>
              <a:gd name="connsiteY18" fmla="*/ 273514 h 607874"/>
              <a:gd name="connsiteX19" fmla="*/ 143843 w 481736"/>
              <a:gd name="connsiteY19" fmla="*/ 273514 h 607874"/>
              <a:gd name="connsiteX20" fmla="*/ 144793 w 481736"/>
              <a:gd name="connsiteY20" fmla="*/ 278023 h 607874"/>
              <a:gd name="connsiteX21" fmla="*/ 178995 w 481736"/>
              <a:gd name="connsiteY21" fmla="*/ 290919 h 607874"/>
              <a:gd name="connsiteX22" fmla="*/ 211614 w 481736"/>
              <a:gd name="connsiteY22" fmla="*/ 262517 h 607874"/>
              <a:gd name="connsiteX23" fmla="*/ 216760 w 481736"/>
              <a:gd name="connsiteY23" fmla="*/ 261884 h 607874"/>
              <a:gd name="connsiteX24" fmla="*/ 252942 w 481736"/>
              <a:gd name="connsiteY24" fmla="*/ 259352 h 607874"/>
              <a:gd name="connsiteX25" fmla="*/ 376826 w 481736"/>
              <a:gd name="connsiteY25" fmla="*/ 229562 h 607874"/>
              <a:gd name="connsiteX26" fmla="*/ 355843 w 481736"/>
              <a:gd name="connsiteY26" fmla="*/ 244108 h 607874"/>
              <a:gd name="connsiteX27" fmla="*/ 358377 w 481736"/>
              <a:gd name="connsiteY27" fmla="*/ 276993 h 607874"/>
              <a:gd name="connsiteX28" fmla="*/ 359011 w 481736"/>
              <a:gd name="connsiteY28" fmla="*/ 280867 h 607874"/>
              <a:gd name="connsiteX29" fmla="*/ 378727 w 481736"/>
              <a:gd name="connsiteY29" fmla="*/ 321104 h 607874"/>
              <a:gd name="connsiteX30" fmla="*/ 380706 w 481736"/>
              <a:gd name="connsiteY30" fmla="*/ 329168 h 607874"/>
              <a:gd name="connsiteX31" fmla="*/ 378410 w 481736"/>
              <a:gd name="connsiteY31" fmla="*/ 366559 h 607874"/>
              <a:gd name="connsiteX32" fmla="*/ 375955 w 481736"/>
              <a:gd name="connsiteY32" fmla="*/ 373279 h 607874"/>
              <a:gd name="connsiteX33" fmla="*/ 350697 w 481736"/>
              <a:gd name="connsiteY33" fmla="*/ 419445 h 607874"/>
              <a:gd name="connsiteX34" fmla="*/ 341591 w 481736"/>
              <a:gd name="connsiteY34" fmla="*/ 423398 h 607874"/>
              <a:gd name="connsiteX35" fmla="*/ 292498 w 481736"/>
              <a:gd name="connsiteY35" fmla="*/ 416599 h 607874"/>
              <a:gd name="connsiteX36" fmla="*/ 289569 w 481736"/>
              <a:gd name="connsiteY36" fmla="*/ 416599 h 607874"/>
              <a:gd name="connsiteX37" fmla="*/ 244990 w 481736"/>
              <a:gd name="connsiteY37" fmla="*/ 443082 h 607874"/>
              <a:gd name="connsiteX38" fmla="*/ 192968 w 481736"/>
              <a:gd name="connsiteY38" fmla="*/ 414702 h 607874"/>
              <a:gd name="connsiteX39" fmla="*/ 176499 w 481736"/>
              <a:gd name="connsiteY39" fmla="*/ 405374 h 607874"/>
              <a:gd name="connsiteX40" fmla="*/ 156783 w 481736"/>
              <a:gd name="connsiteY40" fmla="*/ 423398 h 607874"/>
              <a:gd name="connsiteX41" fmla="*/ 147677 w 481736"/>
              <a:gd name="connsiteY41" fmla="*/ 422133 h 607874"/>
              <a:gd name="connsiteX42" fmla="*/ 109275 w 481736"/>
              <a:gd name="connsiteY42" fmla="*/ 403477 h 607874"/>
              <a:gd name="connsiteX43" fmla="*/ 102465 w 481736"/>
              <a:gd name="connsiteY43" fmla="*/ 400473 h 607874"/>
              <a:gd name="connsiteX44" fmla="*/ 100882 w 481736"/>
              <a:gd name="connsiteY44" fmla="*/ 396283 h 607874"/>
              <a:gd name="connsiteX45" fmla="*/ 86312 w 481736"/>
              <a:gd name="connsiteY45" fmla="*/ 356678 h 607874"/>
              <a:gd name="connsiteX46" fmla="*/ 87579 w 481736"/>
              <a:gd name="connsiteY46" fmla="*/ 346638 h 607874"/>
              <a:gd name="connsiteX47" fmla="*/ 100486 w 481736"/>
              <a:gd name="connsiteY47" fmla="*/ 301816 h 607874"/>
              <a:gd name="connsiteX48" fmla="*/ 97556 w 481736"/>
              <a:gd name="connsiteY48" fmla="*/ 300867 h 607874"/>
              <a:gd name="connsiteX49" fmla="*/ 91697 w 481736"/>
              <a:gd name="connsiteY49" fmla="*/ 261578 h 607874"/>
              <a:gd name="connsiteX50" fmla="*/ 92963 w 481736"/>
              <a:gd name="connsiteY50" fmla="*/ 260629 h 607874"/>
              <a:gd name="connsiteX51" fmla="*/ 88133 w 481736"/>
              <a:gd name="connsiteY51" fmla="*/ 256756 h 607874"/>
              <a:gd name="connsiteX52" fmla="*/ 46405 w 481736"/>
              <a:gd name="connsiteY52" fmla="*/ 305452 h 607874"/>
              <a:gd name="connsiteX53" fmla="*/ 43872 w 481736"/>
              <a:gd name="connsiteY53" fmla="*/ 314780 h 607874"/>
              <a:gd name="connsiteX54" fmla="*/ 10299 w 481736"/>
              <a:gd name="connsiteY54" fmla="*/ 353516 h 607874"/>
              <a:gd name="connsiteX55" fmla="*/ 36508 w 481736"/>
              <a:gd name="connsiteY55" fmla="*/ 381816 h 607874"/>
              <a:gd name="connsiteX56" fmla="*/ 36824 w 481736"/>
              <a:gd name="connsiteY56" fmla="*/ 381500 h 607874"/>
              <a:gd name="connsiteX57" fmla="*/ 42921 w 481736"/>
              <a:gd name="connsiteY57" fmla="*/ 383714 h 607874"/>
              <a:gd name="connsiteX58" fmla="*/ 43238 w 481736"/>
              <a:gd name="connsiteY58" fmla="*/ 383714 h 607874"/>
              <a:gd name="connsiteX59" fmla="*/ 42288 w 481736"/>
              <a:gd name="connsiteY59" fmla="*/ 390196 h 607874"/>
              <a:gd name="connsiteX60" fmla="*/ 39754 w 481736"/>
              <a:gd name="connsiteY60" fmla="*/ 390196 h 607874"/>
              <a:gd name="connsiteX61" fmla="*/ 62716 w 481736"/>
              <a:gd name="connsiteY61" fmla="*/ 468299 h 607874"/>
              <a:gd name="connsiteX62" fmla="*/ 66913 w 481736"/>
              <a:gd name="connsiteY62" fmla="*/ 475651 h 607874"/>
              <a:gd name="connsiteX63" fmla="*/ 64696 w 481736"/>
              <a:gd name="connsiteY63" fmla="*/ 565059 h 607874"/>
              <a:gd name="connsiteX64" fmla="*/ 140947 w 481736"/>
              <a:gd name="connsiteY64" fmla="*/ 568300 h 607874"/>
              <a:gd name="connsiteX65" fmla="*/ 146727 w 481736"/>
              <a:gd name="connsiteY65" fmla="*/ 570830 h 607874"/>
              <a:gd name="connsiteX66" fmla="*/ 147994 w 481736"/>
              <a:gd name="connsiteY66" fmla="*/ 567273 h 607874"/>
              <a:gd name="connsiteX67" fmla="*/ 149894 w 481736"/>
              <a:gd name="connsiteY67" fmla="*/ 567589 h 607874"/>
              <a:gd name="connsiteX68" fmla="*/ 201599 w 481736"/>
              <a:gd name="connsiteY68" fmla="*/ 573676 h 607874"/>
              <a:gd name="connsiteX69" fmla="*/ 210071 w 481736"/>
              <a:gd name="connsiteY69" fmla="*/ 572727 h 607874"/>
              <a:gd name="connsiteX70" fmla="*/ 290836 w 481736"/>
              <a:gd name="connsiteY70" fmla="*/ 565059 h 607874"/>
              <a:gd name="connsiteX71" fmla="*/ 298516 w 481736"/>
              <a:gd name="connsiteY71" fmla="*/ 562055 h 607874"/>
              <a:gd name="connsiteX72" fmla="*/ 303742 w 481736"/>
              <a:gd name="connsiteY72" fmla="*/ 562055 h 607874"/>
              <a:gd name="connsiteX73" fmla="*/ 390287 w 481736"/>
              <a:gd name="connsiteY73" fmla="*/ 523399 h 607874"/>
              <a:gd name="connsiteX74" fmla="*/ 397334 w 481736"/>
              <a:gd name="connsiteY74" fmla="*/ 516363 h 607874"/>
              <a:gd name="connsiteX75" fmla="*/ 447218 w 481736"/>
              <a:gd name="connsiteY75" fmla="*/ 441896 h 607874"/>
              <a:gd name="connsiteX76" fmla="*/ 445001 w 481736"/>
              <a:gd name="connsiteY76" fmla="*/ 438971 h 607874"/>
              <a:gd name="connsiteX77" fmla="*/ 441675 w 481736"/>
              <a:gd name="connsiteY77" fmla="*/ 431303 h 607874"/>
              <a:gd name="connsiteX78" fmla="*/ 471764 w 481736"/>
              <a:gd name="connsiteY78" fmla="*/ 382923 h 607874"/>
              <a:gd name="connsiteX79" fmla="*/ 428214 w 481736"/>
              <a:gd name="connsiteY79" fmla="*/ 344188 h 607874"/>
              <a:gd name="connsiteX80" fmla="*/ 426631 w 481736"/>
              <a:gd name="connsiteY80" fmla="*/ 336836 h 607874"/>
              <a:gd name="connsiteX81" fmla="*/ 427502 w 481736"/>
              <a:gd name="connsiteY81" fmla="*/ 331065 h 607874"/>
              <a:gd name="connsiteX82" fmla="*/ 446980 w 481736"/>
              <a:gd name="connsiteY82" fmla="*/ 303001 h 607874"/>
              <a:gd name="connsiteX83" fmla="*/ 416575 w 481736"/>
              <a:gd name="connsiteY83" fmla="*/ 287191 h 607874"/>
              <a:gd name="connsiteX84" fmla="*/ 411032 w 481736"/>
              <a:gd name="connsiteY84" fmla="*/ 280155 h 607874"/>
              <a:gd name="connsiteX85" fmla="*/ 376826 w 481736"/>
              <a:gd name="connsiteY85" fmla="*/ 229562 h 607874"/>
              <a:gd name="connsiteX86" fmla="*/ 321004 w 481736"/>
              <a:gd name="connsiteY86" fmla="*/ 187506 h 607874"/>
              <a:gd name="connsiteX87" fmla="*/ 296695 w 481736"/>
              <a:gd name="connsiteY87" fmla="*/ 210985 h 607874"/>
              <a:gd name="connsiteX88" fmla="*/ 292498 w 481736"/>
              <a:gd name="connsiteY88" fmla="*/ 215807 h 607874"/>
              <a:gd name="connsiteX89" fmla="*/ 291548 w 481736"/>
              <a:gd name="connsiteY89" fmla="*/ 223238 h 607874"/>
              <a:gd name="connsiteX90" fmla="*/ 286402 w 481736"/>
              <a:gd name="connsiteY90" fmla="*/ 223870 h 607874"/>
              <a:gd name="connsiteX91" fmla="*/ 286402 w 481736"/>
              <a:gd name="connsiteY91" fmla="*/ 223238 h 607874"/>
              <a:gd name="connsiteX92" fmla="*/ 280938 w 481736"/>
              <a:gd name="connsiteY92" fmla="*/ 225451 h 607874"/>
              <a:gd name="connsiteX93" fmla="*/ 250849 w 481736"/>
              <a:gd name="connsiteY93" fmla="*/ 205056 h 607874"/>
              <a:gd name="connsiteX94" fmla="*/ 215535 w 481736"/>
              <a:gd name="connsiteY94" fmla="*/ 211222 h 607874"/>
              <a:gd name="connsiteX95" fmla="*/ 196848 w 481736"/>
              <a:gd name="connsiteY95" fmla="*/ 223712 h 607874"/>
              <a:gd name="connsiteX96" fmla="*/ 196848 w 481736"/>
              <a:gd name="connsiteY96" fmla="*/ 226242 h 607874"/>
              <a:gd name="connsiteX97" fmla="*/ 191068 w 481736"/>
              <a:gd name="connsiteY97" fmla="*/ 226874 h 607874"/>
              <a:gd name="connsiteX98" fmla="*/ 188534 w 481736"/>
              <a:gd name="connsiteY98" fmla="*/ 217862 h 607874"/>
              <a:gd name="connsiteX99" fmla="*/ 182121 w 481736"/>
              <a:gd name="connsiteY99" fmla="*/ 208771 h 607874"/>
              <a:gd name="connsiteX100" fmla="*/ 169214 w 481736"/>
              <a:gd name="connsiteY100" fmla="*/ 209720 h 607874"/>
              <a:gd name="connsiteX101" fmla="*/ 151795 w 481736"/>
              <a:gd name="connsiteY101" fmla="*/ 232882 h 607874"/>
              <a:gd name="connsiteX102" fmla="*/ 144431 w 481736"/>
              <a:gd name="connsiteY102" fmla="*/ 233831 h 607874"/>
              <a:gd name="connsiteX103" fmla="*/ 96289 w 481736"/>
              <a:gd name="connsiteY103" fmla="*/ 213198 h 607874"/>
              <a:gd name="connsiteX104" fmla="*/ 98269 w 481736"/>
              <a:gd name="connsiteY104" fmla="*/ 258021 h 607874"/>
              <a:gd name="connsiteX105" fmla="*/ 96685 w 481736"/>
              <a:gd name="connsiteY105" fmla="*/ 261894 h 607874"/>
              <a:gd name="connsiteX106" fmla="*/ 96368 w 481736"/>
              <a:gd name="connsiteY106" fmla="*/ 264108 h 607874"/>
              <a:gd name="connsiteX107" fmla="*/ 100248 w 481736"/>
              <a:gd name="connsiteY107" fmla="*/ 292804 h 607874"/>
              <a:gd name="connsiteX108" fmla="*/ 104445 w 481736"/>
              <a:gd name="connsiteY108" fmla="*/ 293120 h 607874"/>
              <a:gd name="connsiteX109" fmla="*/ 106662 w 481736"/>
              <a:gd name="connsiteY109" fmla="*/ 295017 h 607874"/>
              <a:gd name="connsiteX110" fmla="*/ 138334 w 481736"/>
              <a:gd name="connsiteY110" fmla="*/ 286558 h 607874"/>
              <a:gd name="connsiteX111" fmla="*/ 140868 w 481736"/>
              <a:gd name="connsiteY111" fmla="*/ 289800 h 607874"/>
              <a:gd name="connsiteX112" fmla="*/ 113788 w 481736"/>
              <a:gd name="connsiteY112" fmla="*/ 303397 h 607874"/>
              <a:gd name="connsiteX113" fmla="*/ 119568 w 481736"/>
              <a:gd name="connsiteY113" fmla="*/ 329247 h 607874"/>
              <a:gd name="connsiteX114" fmla="*/ 100882 w 481736"/>
              <a:gd name="connsiteY114" fmla="*/ 353041 h 607874"/>
              <a:gd name="connsiteX115" fmla="*/ 111254 w 481736"/>
              <a:gd name="connsiteY115" fmla="*/ 388299 h 607874"/>
              <a:gd name="connsiteX116" fmla="*/ 150924 w 481736"/>
              <a:gd name="connsiteY116" fmla="*/ 406955 h 607874"/>
              <a:gd name="connsiteX117" fmla="*/ 192018 w 481736"/>
              <a:gd name="connsiteY117" fmla="*/ 402054 h 607874"/>
              <a:gd name="connsiteX118" fmla="*/ 202312 w 481736"/>
              <a:gd name="connsiteY118" fmla="*/ 402054 h 607874"/>
              <a:gd name="connsiteX119" fmla="*/ 218781 w 481736"/>
              <a:gd name="connsiteY119" fmla="*/ 428852 h 607874"/>
              <a:gd name="connsiteX120" fmla="*/ 246257 w 481736"/>
              <a:gd name="connsiteY120" fmla="*/ 427271 h 607874"/>
              <a:gd name="connsiteX121" fmla="*/ 290519 w 481736"/>
              <a:gd name="connsiteY121" fmla="*/ 376362 h 607874"/>
              <a:gd name="connsiteX122" fmla="*/ 246574 w 481736"/>
              <a:gd name="connsiteY122" fmla="*/ 327666 h 607874"/>
              <a:gd name="connsiteX123" fmla="*/ 200649 w 481736"/>
              <a:gd name="connsiteY123" fmla="*/ 347033 h 607874"/>
              <a:gd name="connsiteX124" fmla="*/ 193285 w 481736"/>
              <a:gd name="connsiteY124" fmla="*/ 347033 h 607874"/>
              <a:gd name="connsiteX125" fmla="*/ 243011 w 481736"/>
              <a:gd name="connsiteY125" fmla="*/ 312883 h 607874"/>
              <a:gd name="connsiteX126" fmla="*/ 305405 w 481736"/>
              <a:gd name="connsiteY126" fmla="*/ 376757 h 607874"/>
              <a:gd name="connsiteX127" fmla="*/ 296616 w 481736"/>
              <a:gd name="connsiteY127" fmla="*/ 403556 h 607874"/>
              <a:gd name="connsiteX128" fmla="*/ 338661 w 481736"/>
              <a:gd name="connsiteY128" fmla="*/ 405137 h 607874"/>
              <a:gd name="connsiteX129" fmla="*/ 366691 w 481736"/>
              <a:gd name="connsiteY129" fmla="*/ 367113 h 607874"/>
              <a:gd name="connsiteX130" fmla="*/ 368275 w 481736"/>
              <a:gd name="connsiteY130" fmla="*/ 328377 h 607874"/>
              <a:gd name="connsiteX131" fmla="*/ 346658 w 481736"/>
              <a:gd name="connsiteY131" fmla="*/ 283634 h 607874"/>
              <a:gd name="connsiteX132" fmla="*/ 304613 w 481736"/>
              <a:gd name="connsiteY132" fmla="*/ 273594 h 607874"/>
              <a:gd name="connsiteX133" fmla="*/ 257105 w 481736"/>
              <a:gd name="connsiteY133" fmla="*/ 256202 h 607874"/>
              <a:gd name="connsiteX134" fmla="*/ 263281 w 481736"/>
              <a:gd name="connsiteY134" fmla="*/ 257151 h 607874"/>
              <a:gd name="connsiteX135" fmla="*/ 300417 w 481736"/>
              <a:gd name="connsiteY135" fmla="*/ 264819 h 607874"/>
              <a:gd name="connsiteX136" fmla="*/ 306197 w 481736"/>
              <a:gd name="connsiteY136" fmla="*/ 264187 h 607874"/>
              <a:gd name="connsiteX137" fmla="*/ 346579 w 481736"/>
              <a:gd name="connsiteY137" fmla="*/ 276124 h 607874"/>
              <a:gd name="connsiteX138" fmla="*/ 339770 w 481736"/>
              <a:gd name="connsiteY138" fmla="*/ 246084 h 607874"/>
              <a:gd name="connsiteX139" fmla="*/ 341353 w 481736"/>
              <a:gd name="connsiteY139" fmla="*/ 239681 h 607874"/>
              <a:gd name="connsiteX140" fmla="*/ 342620 w 481736"/>
              <a:gd name="connsiteY140" fmla="*/ 239364 h 607874"/>
              <a:gd name="connsiteX141" fmla="*/ 365899 w 481736"/>
              <a:gd name="connsiteY141" fmla="*/ 228376 h 607874"/>
              <a:gd name="connsiteX142" fmla="*/ 368116 w 481736"/>
              <a:gd name="connsiteY142" fmla="*/ 221973 h 607874"/>
              <a:gd name="connsiteX143" fmla="*/ 367800 w 481736"/>
              <a:gd name="connsiteY143" fmla="*/ 218653 h 607874"/>
              <a:gd name="connsiteX144" fmla="*/ 340324 w 481736"/>
              <a:gd name="connsiteY144" fmla="*/ 218337 h 607874"/>
              <a:gd name="connsiteX145" fmla="*/ 333594 w 481736"/>
              <a:gd name="connsiteY145" fmla="*/ 213198 h 607874"/>
              <a:gd name="connsiteX146" fmla="*/ 333910 w 481736"/>
              <a:gd name="connsiteY146" fmla="*/ 189720 h 607874"/>
              <a:gd name="connsiteX147" fmla="*/ 321004 w 481736"/>
              <a:gd name="connsiteY147" fmla="*/ 187506 h 607874"/>
              <a:gd name="connsiteX148" fmla="*/ 408429 w 481736"/>
              <a:gd name="connsiteY148" fmla="*/ 10825 h 607874"/>
              <a:gd name="connsiteX149" fmla="*/ 379518 w 481736"/>
              <a:gd name="connsiteY149" fmla="*/ 26872 h 607874"/>
              <a:gd name="connsiteX150" fmla="*/ 372392 w 481736"/>
              <a:gd name="connsiteY150" fmla="*/ 27821 h 607874"/>
              <a:gd name="connsiteX151" fmla="*/ 344045 w 481736"/>
              <a:gd name="connsiteY151" fmla="*/ 19046 h 607874"/>
              <a:gd name="connsiteX152" fmla="*/ 342224 w 481736"/>
              <a:gd name="connsiteY152" fmla="*/ 39521 h 607874"/>
              <a:gd name="connsiteX153" fmla="*/ 342541 w 481736"/>
              <a:gd name="connsiteY153" fmla="*/ 38572 h 607874"/>
              <a:gd name="connsiteX154" fmla="*/ 346104 w 481736"/>
              <a:gd name="connsiteY154" fmla="*/ 39837 h 607874"/>
              <a:gd name="connsiteX155" fmla="*/ 378727 w 481736"/>
              <a:gd name="connsiteY155" fmla="*/ 59521 h 607874"/>
              <a:gd name="connsiteX156" fmla="*/ 384903 w 481736"/>
              <a:gd name="connsiteY156" fmla="*/ 64343 h 607874"/>
              <a:gd name="connsiteX157" fmla="*/ 381260 w 481736"/>
              <a:gd name="connsiteY157" fmla="*/ 69244 h 607874"/>
              <a:gd name="connsiteX158" fmla="*/ 402322 w 481736"/>
              <a:gd name="connsiteY158" fmla="*/ 91458 h 607874"/>
              <a:gd name="connsiteX159" fmla="*/ 418792 w 481736"/>
              <a:gd name="connsiteY159" fmla="*/ 81102 h 607874"/>
              <a:gd name="connsiteX160" fmla="*/ 405569 w 481736"/>
              <a:gd name="connsiteY160" fmla="*/ 55331 h 607874"/>
              <a:gd name="connsiteX161" fmla="*/ 408815 w 481736"/>
              <a:gd name="connsiteY161" fmla="*/ 51062 h 607874"/>
              <a:gd name="connsiteX162" fmla="*/ 415941 w 481736"/>
              <a:gd name="connsiteY162" fmla="*/ 57228 h 607874"/>
              <a:gd name="connsiteX163" fmla="*/ 419821 w 481736"/>
              <a:gd name="connsiteY163" fmla="*/ 55647 h 607874"/>
              <a:gd name="connsiteX164" fmla="*/ 434707 w 481736"/>
              <a:gd name="connsiteY164" fmla="*/ 47189 h 607874"/>
              <a:gd name="connsiteX165" fmla="*/ 420455 w 481736"/>
              <a:gd name="connsiteY165" fmla="*/ 37465 h 607874"/>
              <a:gd name="connsiteX166" fmla="*/ 417921 w 481736"/>
              <a:gd name="connsiteY166" fmla="*/ 31062 h 607874"/>
              <a:gd name="connsiteX167" fmla="*/ 408429 w 481736"/>
              <a:gd name="connsiteY167" fmla="*/ 10825 h 607874"/>
              <a:gd name="connsiteX168" fmla="*/ 414437 w 481736"/>
              <a:gd name="connsiteY168" fmla="*/ 627 h 607874"/>
              <a:gd name="connsiteX169" fmla="*/ 426710 w 481736"/>
              <a:gd name="connsiteY169" fmla="*/ 30667 h 607874"/>
              <a:gd name="connsiteX170" fmla="*/ 444130 w 481736"/>
              <a:gd name="connsiteY170" fmla="*/ 54145 h 607874"/>
              <a:gd name="connsiteX171" fmla="*/ 421167 w 481736"/>
              <a:gd name="connsiteY171" fmla="*/ 63236 h 607874"/>
              <a:gd name="connsiteX172" fmla="*/ 425760 w 481736"/>
              <a:gd name="connsiteY172" fmla="*/ 82604 h 607874"/>
              <a:gd name="connsiteX173" fmla="*/ 402481 w 481736"/>
              <a:gd name="connsiteY173" fmla="*/ 98731 h 607874"/>
              <a:gd name="connsiteX174" fmla="*/ 374451 w 481736"/>
              <a:gd name="connsiteY174" fmla="*/ 91379 h 607874"/>
              <a:gd name="connsiteX175" fmla="*/ 370808 w 481736"/>
              <a:gd name="connsiteY175" fmla="*/ 75252 h 607874"/>
              <a:gd name="connsiteX176" fmla="*/ 338820 w 481736"/>
              <a:gd name="connsiteY176" fmla="*/ 51378 h 607874"/>
              <a:gd name="connsiteX177" fmla="*/ 334623 w 481736"/>
              <a:gd name="connsiteY177" fmla="*/ 178810 h 607874"/>
              <a:gd name="connsiteX178" fmla="*/ 341987 w 481736"/>
              <a:gd name="connsiteY178" fmla="*/ 184344 h 607874"/>
              <a:gd name="connsiteX179" fmla="*/ 345312 w 481736"/>
              <a:gd name="connsiteY179" fmla="*/ 205609 h 607874"/>
              <a:gd name="connsiteX180" fmla="*/ 376985 w 481736"/>
              <a:gd name="connsiteY180" fmla="*/ 216281 h 607874"/>
              <a:gd name="connsiteX181" fmla="*/ 377301 w 481736"/>
              <a:gd name="connsiteY181" fmla="*/ 220787 h 607874"/>
              <a:gd name="connsiteX182" fmla="*/ 421880 w 481736"/>
              <a:gd name="connsiteY182" fmla="*/ 277942 h 607874"/>
              <a:gd name="connsiteX183" fmla="*/ 432490 w 481736"/>
              <a:gd name="connsiteY183" fmla="*/ 336915 h 607874"/>
              <a:gd name="connsiteX184" fmla="*/ 481265 w 481736"/>
              <a:gd name="connsiteY184" fmla="*/ 384030 h 607874"/>
              <a:gd name="connsiteX185" fmla="*/ 451969 w 481736"/>
              <a:gd name="connsiteY185" fmla="*/ 435730 h 607874"/>
              <a:gd name="connsiteX186" fmla="*/ 403748 w 481736"/>
              <a:gd name="connsiteY186" fmla="*/ 528853 h 607874"/>
              <a:gd name="connsiteX187" fmla="*/ 300100 w 481736"/>
              <a:gd name="connsiteY187" fmla="*/ 569881 h 607874"/>
              <a:gd name="connsiteX188" fmla="*/ 205717 w 481736"/>
              <a:gd name="connsiteY188" fmla="*/ 584427 h 607874"/>
              <a:gd name="connsiteX189" fmla="*/ 144431 w 481736"/>
              <a:gd name="connsiteY189" fmla="*/ 572490 h 607874"/>
              <a:gd name="connsiteX190" fmla="*/ 73960 w 481736"/>
              <a:gd name="connsiteY190" fmla="*/ 592885 h 607874"/>
              <a:gd name="connsiteX191" fmla="*/ 44188 w 481736"/>
              <a:gd name="connsiteY191" fmla="*/ 503794 h 607874"/>
              <a:gd name="connsiteX192" fmla="*/ 49414 w 481736"/>
              <a:gd name="connsiteY192" fmla="*/ 485137 h 607874"/>
              <a:gd name="connsiteX193" fmla="*/ 43872 w 481736"/>
              <a:gd name="connsiteY193" fmla="*/ 476679 h 607874"/>
              <a:gd name="connsiteX194" fmla="*/ 18059 w 481736"/>
              <a:gd name="connsiteY194" fmla="*/ 454781 h 607874"/>
              <a:gd name="connsiteX195" fmla="*/ 28986 w 481736"/>
              <a:gd name="connsiteY195" fmla="*/ 388694 h 607874"/>
              <a:gd name="connsiteX196" fmla="*/ 5 w 481736"/>
              <a:gd name="connsiteY196" fmla="*/ 352883 h 607874"/>
              <a:gd name="connsiteX197" fmla="*/ 32628 w 481736"/>
              <a:gd name="connsiteY197" fmla="*/ 305768 h 607874"/>
              <a:gd name="connsiteX198" fmla="*/ 80136 w 481736"/>
              <a:gd name="connsiteY198" fmla="*/ 247981 h 607874"/>
              <a:gd name="connsiteX199" fmla="*/ 91697 w 481736"/>
              <a:gd name="connsiteY199" fmla="*/ 205056 h 607874"/>
              <a:gd name="connsiteX200" fmla="*/ 92647 w 481736"/>
              <a:gd name="connsiteY200" fmla="*/ 204423 h 607874"/>
              <a:gd name="connsiteX201" fmla="*/ 332723 w 481736"/>
              <a:gd name="connsiteY201" fmla="*/ 39600 h 607874"/>
              <a:gd name="connsiteX202" fmla="*/ 333039 w 481736"/>
              <a:gd name="connsiteY202" fmla="*/ 14382 h 607874"/>
              <a:gd name="connsiteX203" fmla="*/ 374451 w 481736"/>
              <a:gd name="connsiteY203" fmla="*/ 17386 h 607874"/>
              <a:gd name="connsiteX204" fmla="*/ 414437 w 481736"/>
              <a:gd name="connsiteY204" fmla="*/ 627 h 60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481736" h="607874">
                <a:moveTo>
                  <a:pt x="157268" y="323587"/>
                </a:moveTo>
                <a:cubicBezTo>
                  <a:pt x="161077" y="320667"/>
                  <a:pt x="165679" y="320036"/>
                  <a:pt x="169567" y="323587"/>
                </a:cubicBezTo>
                <a:cubicBezTo>
                  <a:pt x="173455" y="327060"/>
                  <a:pt x="173773" y="335188"/>
                  <a:pt x="172979" y="340002"/>
                </a:cubicBezTo>
                <a:cubicBezTo>
                  <a:pt x="171234" y="346394"/>
                  <a:pt x="162584" y="346710"/>
                  <a:pt x="159331" y="341896"/>
                </a:cubicBezTo>
                <a:cubicBezTo>
                  <a:pt x="156951" y="340949"/>
                  <a:pt x="155046" y="338739"/>
                  <a:pt x="154729" y="335188"/>
                </a:cubicBezTo>
                <a:cubicBezTo>
                  <a:pt x="154729" y="331242"/>
                  <a:pt x="154015" y="326113"/>
                  <a:pt x="157268" y="323587"/>
                </a:cubicBezTo>
                <a:close/>
                <a:moveTo>
                  <a:pt x="317869" y="312888"/>
                </a:moveTo>
                <a:cubicBezTo>
                  <a:pt x="321988" y="312888"/>
                  <a:pt x="326108" y="315478"/>
                  <a:pt x="325949" y="320658"/>
                </a:cubicBezTo>
                <a:lnTo>
                  <a:pt x="325949" y="326115"/>
                </a:lnTo>
                <a:cubicBezTo>
                  <a:pt x="326266" y="327381"/>
                  <a:pt x="325949" y="328725"/>
                  <a:pt x="325474" y="329674"/>
                </a:cubicBezTo>
                <a:cubicBezTo>
                  <a:pt x="324523" y="334261"/>
                  <a:pt x="321355" y="335843"/>
                  <a:pt x="317790" y="335210"/>
                </a:cubicBezTo>
                <a:cubicBezTo>
                  <a:pt x="314304" y="335843"/>
                  <a:pt x="311056" y="334261"/>
                  <a:pt x="310105" y="329674"/>
                </a:cubicBezTo>
                <a:cubicBezTo>
                  <a:pt x="309788" y="328330"/>
                  <a:pt x="309471" y="327381"/>
                  <a:pt x="309788" y="326115"/>
                </a:cubicBezTo>
                <a:lnTo>
                  <a:pt x="309788" y="320658"/>
                </a:lnTo>
                <a:cubicBezTo>
                  <a:pt x="309630" y="315478"/>
                  <a:pt x="313749" y="312888"/>
                  <a:pt x="317869" y="312888"/>
                </a:cubicBezTo>
                <a:close/>
                <a:moveTo>
                  <a:pt x="252942" y="259352"/>
                </a:moveTo>
                <a:cubicBezTo>
                  <a:pt x="254209" y="257374"/>
                  <a:pt x="257534" y="259035"/>
                  <a:pt x="256505" y="261567"/>
                </a:cubicBezTo>
                <a:cubicBezTo>
                  <a:pt x="247875" y="280634"/>
                  <a:pt x="229428" y="284432"/>
                  <a:pt x="216839" y="271298"/>
                </a:cubicBezTo>
                <a:cubicBezTo>
                  <a:pt x="210110" y="314179"/>
                  <a:pt x="130305" y="301837"/>
                  <a:pt x="136401" y="273514"/>
                </a:cubicBezTo>
                <a:cubicBezTo>
                  <a:pt x="137351" y="269558"/>
                  <a:pt x="142576" y="269874"/>
                  <a:pt x="143843" y="273514"/>
                </a:cubicBezTo>
                <a:cubicBezTo>
                  <a:pt x="144476" y="275096"/>
                  <a:pt x="144476" y="276441"/>
                  <a:pt x="144793" y="278023"/>
                </a:cubicBezTo>
                <a:cubicBezTo>
                  <a:pt x="149227" y="286963"/>
                  <a:pt x="172503" y="291235"/>
                  <a:pt x="178995" y="290919"/>
                </a:cubicBezTo>
                <a:cubicBezTo>
                  <a:pt x="197363" y="289653"/>
                  <a:pt x="206389" y="279289"/>
                  <a:pt x="211614" y="262517"/>
                </a:cubicBezTo>
                <a:cubicBezTo>
                  <a:pt x="212248" y="260301"/>
                  <a:pt x="215494" y="259668"/>
                  <a:pt x="216760" y="261884"/>
                </a:cubicBezTo>
                <a:cubicBezTo>
                  <a:pt x="234257" y="275175"/>
                  <a:pt x="246212" y="274542"/>
                  <a:pt x="252942" y="259352"/>
                </a:cubicBezTo>
                <a:close/>
                <a:moveTo>
                  <a:pt x="376826" y="229562"/>
                </a:moveTo>
                <a:cubicBezTo>
                  <a:pt x="372630" y="236677"/>
                  <a:pt x="364632" y="241578"/>
                  <a:pt x="355843" y="244108"/>
                </a:cubicBezTo>
                <a:cubicBezTo>
                  <a:pt x="367800" y="251776"/>
                  <a:pt x="371996" y="265373"/>
                  <a:pt x="358377" y="276993"/>
                </a:cubicBezTo>
                <a:cubicBezTo>
                  <a:pt x="359011" y="277942"/>
                  <a:pt x="359644" y="279286"/>
                  <a:pt x="359011" y="280867"/>
                </a:cubicBezTo>
                <a:cubicBezTo>
                  <a:pt x="352914" y="300155"/>
                  <a:pt x="358377" y="314069"/>
                  <a:pt x="378727" y="321104"/>
                </a:cubicBezTo>
                <a:cubicBezTo>
                  <a:pt x="382290" y="322369"/>
                  <a:pt x="382923" y="326164"/>
                  <a:pt x="380706" y="329168"/>
                </a:cubicBezTo>
                <a:cubicBezTo>
                  <a:pt x="379993" y="341658"/>
                  <a:pt x="379122" y="353990"/>
                  <a:pt x="378410" y="366559"/>
                </a:cubicBezTo>
                <a:cubicBezTo>
                  <a:pt x="380152" y="369405"/>
                  <a:pt x="378885" y="372330"/>
                  <a:pt x="375955" y="373279"/>
                </a:cubicBezTo>
                <a:cubicBezTo>
                  <a:pt x="354576" y="380789"/>
                  <a:pt x="346817" y="397864"/>
                  <a:pt x="350697" y="419445"/>
                </a:cubicBezTo>
                <a:cubicBezTo>
                  <a:pt x="351647" y="424663"/>
                  <a:pt x="344125" y="428852"/>
                  <a:pt x="341591" y="423398"/>
                </a:cubicBezTo>
                <a:cubicBezTo>
                  <a:pt x="330901" y="401105"/>
                  <a:pt x="309285" y="402686"/>
                  <a:pt x="292498" y="416599"/>
                </a:cubicBezTo>
                <a:cubicBezTo>
                  <a:pt x="291469" y="417548"/>
                  <a:pt x="290202" y="417232"/>
                  <a:pt x="289569" y="416599"/>
                </a:cubicBezTo>
                <a:cubicBezTo>
                  <a:pt x="277929" y="429880"/>
                  <a:pt x="262093" y="439524"/>
                  <a:pt x="244990" y="443082"/>
                </a:cubicBezTo>
                <a:cubicBezTo>
                  <a:pt x="221711" y="447904"/>
                  <a:pt x="195502" y="437943"/>
                  <a:pt x="192968" y="414702"/>
                </a:cubicBezTo>
                <a:cubicBezTo>
                  <a:pt x="188772" y="409247"/>
                  <a:pt x="182913" y="405058"/>
                  <a:pt x="176499" y="405374"/>
                </a:cubicBezTo>
                <a:cubicBezTo>
                  <a:pt x="165493" y="406006"/>
                  <a:pt x="160980" y="414623"/>
                  <a:pt x="156783" y="423398"/>
                </a:cubicBezTo>
                <a:cubicBezTo>
                  <a:pt x="155041" y="426955"/>
                  <a:pt x="148311" y="426323"/>
                  <a:pt x="147677" y="422133"/>
                </a:cubicBezTo>
                <a:cubicBezTo>
                  <a:pt x="144114" y="401579"/>
                  <a:pt x="127645" y="388931"/>
                  <a:pt x="109275" y="403477"/>
                </a:cubicBezTo>
                <a:cubicBezTo>
                  <a:pt x="106424" y="405690"/>
                  <a:pt x="102465" y="403793"/>
                  <a:pt x="102465" y="400473"/>
                </a:cubicBezTo>
                <a:cubicBezTo>
                  <a:pt x="100882" y="399840"/>
                  <a:pt x="99931" y="397864"/>
                  <a:pt x="100882" y="396283"/>
                </a:cubicBezTo>
                <a:cubicBezTo>
                  <a:pt x="112204" y="378259"/>
                  <a:pt x="104365" y="364346"/>
                  <a:pt x="86312" y="356678"/>
                </a:cubicBezTo>
                <a:cubicBezTo>
                  <a:pt x="81799" y="354622"/>
                  <a:pt x="83066" y="347587"/>
                  <a:pt x="87579" y="346638"/>
                </a:cubicBezTo>
                <a:cubicBezTo>
                  <a:pt x="116955" y="340551"/>
                  <a:pt x="110225" y="321262"/>
                  <a:pt x="100486" y="301816"/>
                </a:cubicBezTo>
                <a:cubicBezTo>
                  <a:pt x="99456" y="301499"/>
                  <a:pt x="98506" y="301183"/>
                  <a:pt x="97556" y="300867"/>
                </a:cubicBezTo>
                <a:cubicBezTo>
                  <a:pt x="81403" y="292566"/>
                  <a:pt x="81720" y="274780"/>
                  <a:pt x="91697" y="261578"/>
                </a:cubicBezTo>
                <a:cubicBezTo>
                  <a:pt x="92013" y="261262"/>
                  <a:pt x="92330" y="260946"/>
                  <a:pt x="92963" y="260629"/>
                </a:cubicBezTo>
                <a:cubicBezTo>
                  <a:pt x="91063" y="259286"/>
                  <a:pt x="89717" y="258021"/>
                  <a:pt x="88133" y="256756"/>
                </a:cubicBezTo>
                <a:cubicBezTo>
                  <a:pt x="60024" y="246400"/>
                  <a:pt x="23522" y="277705"/>
                  <a:pt x="46405" y="305452"/>
                </a:cubicBezTo>
                <a:cubicBezTo>
                  <a:pt x="48781" y="308693"/>
                  <a:pt x="48464" y="313831"/>
                  <a:pt x="43872" y="314780"/>
                </a:cubicBezTo>
                <a:cubicBezTo>
                  <a:pt x="25818" y="319049"/>
                  <a:pt x="9349" y="333436"/>
                  <a:pt x="10299" y="353516"/>
                </a:cubicBezTo>
                <a:cubicBezTo>
                  <a:pt x="11249" y="371540"/>
                  <a:pt x="21938" y="377627"/>
                  <a:pt x="36508" y="381816"/>
                </a:cubicBezTo>
                <a:cubicBezTo>
                  <a:pt x="36508" y="381816"/>
                  <a:pt x="36508" y="381500"/>
                  <a:pt x="36824" y="381500"/>
                </a:cubicBezTo>
                <a:cubicBezTo>
                  <a:pt x="39041" y="379524"/>
                  <a:pt x="42605" y="381184"/>
                  <a:pt x="42921" y="383714"/>
                </a:cubicBezTo>
                <a:lnTo>
                  <a:pt x="43238" y="383714"/>
                </a:lnTo>
                <a:cubicBezTo>
                  <a:pt x="47197" y="384662"/>
                  <a:pt x="45613" y="389880"/>
                  <a:pt x="42288" y="390196"/>
                </a:cubicBezTo>
                <a:lnTo>
                  <a:pt x="39754" y="390196"/>
                </a:lnTo>
                <a:cubicBezTo>
                  <a:pt x="22255" y="418971"/>
                  <a:pt x="14575" y="468616"/>
                  <a:pt x="62716" y="468299"/>
                </a:cubicBezTo>
                <a:cubicBezTo>
                  <a:pt x="66280" y="468299"/>
                  <a:pt x="68813" y="472410"/>
                  <a:pt x="66913" y="475651"/>
                </a:cubicBezTo>
                <a:cubicBezTo>
                  <a:pt x="51473" y="502134"/>
                  <a:pt x="48860" y="537628"/>
                  <a:pt x="64696" y="565059"/>
                </a:cubicBezTo>
                <a:cubicBezTo>
                  <a:pt x="86312" y="601818"/>
                  <a:pt x="114105" y="596996"/>
                  <a:pt x="140947" y="568300"/>
                </a:cubicBezTo>
                <a:cubicBezTo>
                  <a:pt x="143164" y="566008"/>
                  <a:pt x="146727" y="568300"/>
                  <a:pt x="146727" y="570830"/>
                </a:cubicBezTo>
                <a:cubicBezTo>
                  <a:pt x="147044" y="569486"/>
                  <a:pt x="147360" y="568537"/>
                  <a:pt x="147994" y="567273"/>
                </a:cubicBezTo>
                <a:cubicBezTo>
                  <a:pt x="148311" y="566324"/>
                  <a:pt x="149578" y="566640"/>
                  <a:pt x="149894" y="567589"/>
                </a:cubicBezTo>
                <a:cubicBezTo>
                  <a:pt x="157733" y="591067"/>
                  <a:pt x="189722" y="598577"/>
                  <a:pt x="201599" y="573676"/>
                </a:cubicBezTo>
                <a:cubicBezTo>
                  <a:pt x="203024" y="570830"/>
                  <a:pt x="207854" y="570198"/>
                  <a:pt x="210071" y="572727"/>
                </a:cubicBezTo>
                <a:cubicBezTo>
                  <a:pt x="232638" y="601186"/>
                  <a:pt x="292419" y="617945"/>
                  <a:pt x="290836" y="565059"/>
                </a:cubicBezTo>
                <a:cubicBezTo>
                  <a:pt x="290519" y="560790"/>
                  <a:pt x="296299" y="559526"/>
                  <a:pt x="298516" y="562055"/>
                </a:cubicBezTo>
                <a:cubicBezTo>
                  <a:pt x="299783" y="560790"/>
                  <a:pt x="301842" y="560474"/>
                  <a:pt x="303742" y="562055"/>
                </a:cubicBezTo>
                <a:cubicBezTo>
                  <a:pt x="332406" y="588854"/>
                  <a:pt x="410636" y="571779"/>
                  <a:pt x="390287" y="523399"/>
                </a:cubicBezTo>
                <a:cubicBezTo>
                  <a:pt x="388228" y="519288"/>
                  <a:pt x="393454" y="515098"/>
                  <a:pt x="397334" y="516363"/>
                </a:cubicBezTo>
                <a:cubicBezTo>
                  <a:pt x="441279" y="530592"/>
                  <a:pt x="491955" y="474465"/>
                  <a:pt x="447218" y="441896"/>
                </a:cubicBezTo>
                <a:cubicBezTo>
                  <a:pt x="445951" y="441184"/>
                  <a:pt x="445317" y="439920"/>
                  <a:pt x="445001" y="438971"/>
                </a:cubicBezTo>
                <a:cubicBezTo>
                  <a:pt x="440408" y="440631"/>
                  <a:pt x="437479" y="433516"/>
                  <a:pt x="441675" y="431303"/>
                </a:cubicBezTo>
                <a:cubicBezTo>
                  <a:pt x="459491" y="422212"/>
                  <a:pt x="476673" y="404820"/>
                  <a:pt x="471764" y="382923"/>
                </a:cubicBezTo>
                <a:cubicBezTo>
                  <a:pt x="466617" y="359366"/>
                  <a:pt x="448881" y="351618"/>
                  <a:pt x="428214" y="344188"/>
                </a:cubicBezTo>
                <a:cubicBezTo>
                  <a:pt x="425047" y="343239"/>
                  <a:pt x="424335" y="338733"/>
                  <a:pt x="426631" y="336836"/>
                </a:cubicBezTo>
                <a:cubicBezTo>
                  <a:pt x="425285" y="334938"/>
                  <a:pt x="425285" y="332330"/>
                  <a:pt x="427502" y="331065"/>
                </a:cubicBezTo>
                <a:cubicBezTo>
                  <a:pt x="437874" y="325847"/>
                  <a:pt x="451493" y="316598"/>
                  <a:pt x="446980" y="303001"/>
                </a:cubicBezTo>
                <a:cubicBezTo>
                  <a:pt x="442388" y="289088"/>
                  <a:pt x="429719" y="285294"/>
                  <a:pt x="416575" y="287191"/>
                </a:cubicBezTo>
                <a:cubicBezTo>
                  <a:pt x="412616" y="287823"/>
                  <a:pt x="408498" y="284029"/>
                  <a:pt x="411032" y="280155"/>
                </a:cubicBezTo>
                <a:cubicBezTo>
                  <a:pt x="432094" y="248930"/>
                  <a:pt x="406598" y="229562"/>
                  <a:pt x="376826" y="229562"/>
                </a:cubicBezTo>
                <a:close/>
                <a:moveTo>
                  <a:pt x="321004" y="187506"/>
                </a:moveTo>
                <a:cubicBezTo>
                  <a:pt x="312848" y="195174"/>
                  <a:pt x="304771" y="203317"/>
                  <a:pt x="296695" y="210985"/>
                </a:cubicBezTo>
                <a:cubicBezTo>
                  <a:pt x="296062" y="212882"/>
                  <a:pt x="294399" y="214858"/>
                  <a:pt x="292498" y="215807"/>
                </a:cubicBezTo>
                <a:cubicBezTo>
                  <a:pt x="292182" y="218337"/>
                  <a:pt x="291548" y="220708"/>
                  <a:pt x="291548" y="223238"/>
                </a:cubicBezTo>
                <a:cubicBezTo>
                  <a:pt x="291548" y="226084"/>
                  <a:pt x="287352" y="226795"/>
                  <a:pt x="286402" y="223870"/>
                </a:cubicBezTo>
                <a:lnTo>
                  <a:pt x="286402" y="223238"/>
                </a:lnTo>
                <a:cubicBezTo>
                  <a:pt x="286085" y="225767"/>
                  <a:pt x="283155" y="227981"/>
                  <a:pt x="280938" y="225451"/>
                </a:cubicBezTo>
                <a:cubicBezTo>
                  <a:pt x="271832" y="215728"/>
                  <a:pt x="262727" y="207585"/>
                  <a:pt x="250849" y="205056"/>
                </a:cubicBezTo>
                <a:cubicBezTo>
                  <a:pt x="239131" y="205056"/>
                  <a:pt x="227174" y="207585"/>
                  <a:pt x="215535" y="211222"/>
                </a:cubicBezTo>
                <a:cubicBezTo>
                  <a:pt x="208805" y="214384"/>
                  <a:pt x="202708" y="218574"/>
                  <a:pt x="196848" y="223712"/>
                </a:cubicBezTo>
                <a:lnTo>
                  <a:pt x="196848" y="226242"/>
                </a:lnTo>
                <a:cubicBezTo>
                  <a:pt x="196532" y="229088"/>
                  <a:pt x="191702" y="230511"/>
                  <a:pt x="191068" y="226874"/>
                </a:cubicBezTo>
                <a:cubicBezTo>
                  <a:pt x="190435" y="223949"/>
                  <a:pt x="189801" y="220787"/>
                  <a:pt x="188534" y="217862"/>
                </a:cubicBezTo>
                <a:cubicBezTo>
                  <a:pt x="185367" y="216123"/>
                  <a:pt x="182437" y="212645"/>
                  <a:pt x="182121" y="208771"/>
                </a:cubicBezTo>
                <a:cubicBezTo>
                  <a:pt x="178954" y="206795"/>
                  <a:pt x="174678" y="206479"/>
                  <a:pt x="169214" y="209720"/>
                </a:cubicBezTo>
                <a:cubicBezTo>
                  <a:pt x="159950" y="214858"/>
                  <a:pt x="154328" y="222605"/>
                  <a:pt x="151795" y="232882"/>
                </a:cubicBezTo>
                <a:cubicBezTo>
                  <a:pt x="150844" y="236044"/>
                  <a:pt x="146014" y="237151"/>
                  <a:pt x="144431" y="233831"/>
                </a:cubicBezTo>
                <a:cubicBezTo>
                  <a:pt x="135325" y="214779"/>
                  <a:pt x="117272" y="197704"/>
                  <a:pt x="96289" y="213198"/>
                </a:cubicBezTo>
                <a:cubicBezTo>
                  <a:pt x="78078" y="226795"/>
                  <a:pt x="81403" y="245451"/>
                  <a:pt x="98269" y="258021"/>
                </a:cubicBezTo>
                <a:cubicBezTo>
                  <a:pt x="99931" y="259365"/>
                  <a:pt x="98585" y="261578"/>
                  <a:pt x="96685" y="261894"/>
                </a:cubicBezTo>
                <a:cubicBezTo>
                  <a:pt x="96685" y="262527"/>
                  <a:pt x="96685" y="263159"/>
                  <a:pt x="96368" y="264108"/>
                </a:cubicBezTo>
                <a:cubicBezTo>
                  <a:pt x="90509" y="274780"/>
                  <a:pt x="88925" y="287270"/>
                  <a:pt x="100248" y="292804"/>
                </a:cubicBezTo>
                <a:cubicBezTo>
                  <a:pt x="101515" y="292171"/>
                  <a:pt x="102861" y="292171"/>
                  <a:pt x="104445" y="293120"/>
                </a:cubicBezTo>
                <a:cubicBezTo>
                  <a:pt x="105078" y="293752"/>
                  <a:pt x="106028" y="294385"/>
                  <a:pt x="106662" y="295017"/>
                </a:cubicBezTo>
                <a:cubicBezTo>
                  <a:pt x="117985" y="297231"/>
                  <a:pt x="129307" y="293278"/>
                  <a:pt x="138334" y="286558"/>
                </a:cubicBezTo>
                <a:cubicBezTo>
                  <a:pt x="140234" y="284977"/>
                  <a:pt x="142135" y="288219"/>
                  <a:pt x="140868" y="289800"/>
                </a:cubicBezTo>
                <a:cubicBezTo>
                  <a:pt x="134454" y="297626"/>
                  <a:pt x="124081" y="302764"/>
                  <a:pt x="113788" y="303397"/>
                </a:cubicBezTo>
                <a:cubicBezTo>
                  <a:pt x="118301" y="311223"/>
                  <a:pt x="120202" y="320788"/>
                  <a:pt x="119568" y="329247"/>
                </a:cubicBezTo>
                <a:cubicBezTo>
                  <a:pt x="118618" y="341184"/>
                  <a:pt x="110937" y="348535"/>
                  <a:pt x="100882" y="353041"/>
                </a:cubicBezTo>
                <a:cubicBezTo>
                  <a:pt x="112204" y="362449"/>
                  <a:pt x="116401" y="375097"/>
                  <a:pt x="111254" y="388299"/>
                </a:cubicBezTo>
                <a:cubicBezTo>
                  <a:pt x="124715" y="380789"/>
                  <a:pt x="142135" y="392409"/>
                  <a:pt x="150924" y="406955"/>
                </a:cubicBezTo>
                <a:cubicBezTo>
                  <a:pt x="160663" y="391777"/>
                  <a:pt x="179745" y="391144"/>
                  <a:pt x="192018" y="402054"/>
                </a:cubicBezTo>
                <a:cubicBezTo>
                  <a:pt x="193285" y="396915"/>
                  <a:pt x="201045" y="397231"/>
                  <a:pt x="202312" y="402054"/>
                </a:cubicBezTo>
                <a:cubicBezTo>
                  <a:pt x="205162" y="412093"/>
                  <a:pt x="206588" y="425295"/>
                  <a:pt x="218781" y="428852"/>
                </a:cubicBezTo>
                <a:cubicBezTo>
                  <a:pt x="227887" y="431461"/>
                  <a:pt x="237468" y="430512"/>
                  <a:pt x="246257" y="427271"/>
                </a:cubicBezTo>
                <a:cubicBezTo>
                  <a:pt x="266923" y="419603"/>
                  <a:pt x="290202" y="400631"/>
                  <a:pt x="290519" y="376362"/>
                </a:cubicBezTo>
                <a:cubicBezTo>
                  <a:pt x="290836" y="351144"/>
                  <a:pt x="269774" y="333436"/>
                  <a:pt x="246574" y="327666"/>
                </a:cubicBezTo>
                <a:cubicBezTo>
                  <a:pt x="226541" y="322843"/>
                  <a:pt x="205162" y="323871"/>
                  <a:pt x="200649" y="347033"/>
                </a:cubicBezTo>
                <a:cubicBezTo>
                  <a:pt x="199699" y="350986"/>
                  <a:pt x="194552" y="350354"/>
                  <a:pt x="193285" y="347033"/>
                </a:cubicBezTo>
                <a:cubicBezTo>
                  <a:pt x="182596" y="317784"/>
                  <a:pt x="222265" y="309326"/>
                  <a:pt x="243011" y="312883"/>
                </a:cubicBezTo>
                <a:cubicBezTo>
                  <a:pt x="273416" y="318100"/>
                  <a:pt x="308968" y="341579"/>
                  <a:pt x="305405" y="376757"/>
                </a:cubicBezTo>
                <a:cubicBezTo>
                  <a:pt x="304296" y="386164"/>
                  <a:pt x="301129" y="395097"/>
                  <a:pt x="296616" y="403556"/>
                </a:cubicBezTo>
                <a:cubicBezTo>
                  <a:pt x="309602" y="393516"/>
                  <a:pt x="326705" y="394465"/>
                  <a:pt x="338661" y="405137"/>
                </a:cubicBezTo>
                <a:cubicBezTo>
                  <a:pt x="340562" y="388061"/>
                  <a:pt x="349588" y="374781"/>
                  <a:pt x="366691" y="367113"/>
                </a:cubicBezTo>
                <a:cubicBezTo>
                  <a:pt x="360911" y="353595"/>
                  <a:pt x="360594" y="340946"/>
                  <a:pt x="368275" y="328377"/>
                </a:cubicBezTo>
                <a:cubicBezTo>
                  <a:pt x="349588" y="319760"/>
                  <a:pt x="341195" y="303950"/>
                  <a:pt x="346658" y="283634"/>
                </a:cubicBezTo>
                <a:cubicBezTo>
                  <a:pt x="331456" y="290985"/>
                  <a:pt x="314986" y="287507"/>
                  <a:pt x="304613" y="273594"/>
                </a:cubicBezTo>
                <a:cubicBezTo>
                  <a:pt x="294003" y="300076"/>
                  <a:pt x="249741" y="288140"/>
                  <a:pt x="257105" y="256202"/>
                </a:cubicBezTo>
                <a:cubicBezTo>
                  <a:pt x="258055" y="252961"/>
                  <a:pt x="263598" y="253594"/>
                  <a:pt x="263281" y="257151"/>
                </a:cubicBezTo>
                <a:cubicBezTo>
                  <a:pt x="262331" y="281894"/>
                  <a:pt x="291627" y="288060"/>
                  <a:pt x="300417" y="264819"/>
                </a:cubicBezTo>
                <a:cubicBezTo>
                  <a:pt x="301367" y="262606"/>
                  <a:pt x="304930" y="261657"/>
                  <a:pt x="306197" y="264187"/>
                </a:cubicBezTo>
                <a:cubicBezTo>
                  <a:pt x="314274" y="279997"/>
                  <a:pt x="331060" y="286796"/>
                  <a:pt x="346579" y="276124"/>
                </a:cubicBezTo>
                <a:cubicBezTo>
                  <a:pt x="363049" y="264740"/>
                  <a:pt x="358456" y="250906"/>
                  <a:pt x="339770" y="246084"/>
                </a:cubicBezTo>
                <a:cubicBezTo>
                  <a:pt x="335573" y="245135"/>
                  <a:pt x="337473" y="239048"/>
                  <a:pt x="341353" y="239681"/>
                </a:cubicBezTo>
                <a:cubicBezTo>
                  <a:pt x="341670" y="239681"/>
                  <a:pt x="342303" y="239364"/>
                  <a:pt x="342620" y="239364"/>
                </a:cubicBezTo>
                <a:cubicBezTo>
                  <a:pt x="349113" y="238416"/>
                  <a:pt x="360673" y="234779"/>
                  <a:pt x="365899" y="228376"/>
                </a:cubicBezTo>
                <a:cubicBezTo>
                  <a:pt x="364474" y="226479"/>
                  <a:pt x="365583" y="223238"/>
                  <a:pt x="368116" y="221973"/>
                </a:cubicBezTo>
                <a:cubicBezTo>
                  <a:pt x="368116" y="220866"/>
                  <a:pt x="368116" y="219601"/>
                  <a:pt x="367800" y="218653"/>
                </a:cubicBezTo>
                <a:cubicBezTo>
                  <a:pt x="364474" y="205530"/>
                  <a:pt x="347371" y="213514"/>
                  <a:pt x="340324" y="218337"/>
                </a:cubicBezTo>
                <a:cubicBezTo>
                  <a:pt x="337157" y="220550"/>
                  <a:pt x="332327" y="217072"/>
                  <a:pt x="333594" y="213198"/>
                </a:cubicBezTo>
                <a:cubicBezTo>
                  <a:pt x="335811" y="207111"/>
                  <a:pt x="340007" y="195174"/>
                  <a:pt x="333910" y="189720"/>
                </a:cubicBezTo>
                <a:cubicBezTo>
                  <a:pt x="330426" y="186558"/>
                  <a:pt x="325517" y="186558"/>
                  <a:pt x="321004" y="187506"/>
                </a:cubicBezTo>
                <a:close/>
                <a:moveTo>
                  <a:pt x="408429" y="10825"/>
                </a:moveTo>
                <a:cubicBezTo>
                  <a:pt x="398264" y="11556"/>
                  <a:pt x="384863" y="18335"/>
                  <a:pt x="379518" y="26872"/>
                </a:cubicBezTo>
                <a:cubicBezTo>
                  <a:pt x="377935" y="29086"/>
                  <a:pt x="374372" y="30034"/>
                  <a:pt x="372392" y="27821"/>
                </a:cubicBezTo>
                <a:cubicBezTo>
                  <a:pt x="365345" y="19995"/>
                  <a:pt x="354735" y="15805"/>
                  <a:pt x="344045" y="19046"/>
                </a:cubicBezTo>
                <a:cubicBezTo>
                  <a:pt x="331377" y="23236"/>
                  <a:pt x="331060" y="31932"/>
                  <a:pt x="342224" y="39521"/>
                </a:cubicBezTo>
                <a:cubicBezTo>
                  <a:pt x="342224" y="39204"/>
                  <a:pt x="342224" y="38888"/>
                  <a:pt x="342541" y="38572"/>
                </a:cubicBezTo>
                <a:cubicBezTo>
                  <a:pt x="343887" y="36517"/>
                  <a:pt x="346421" y="37940"/>
                  <a:pt x="346104" y="39837"/>
                </a:cubicBezTo>
                <a:cubicBezTo>
                  <a:pt x="340957" y="61102"/>
                  <a:pt x="362890" y="77545"/>
                  <a:pt x="378727" y="59521"/>
                </a:cubicBezTo>
                <a:cubicBezTo>
                  <a:pt x="381577" y="55647"/>
                  <a:pt x="386803" y="60469"/>
                  <a:pt x="384903" y="64343"/>
                </a:cubicBezTo>
                <a:cubicBezTo>
                  <a:pt x="383794" y="65924"/>
                  <a:pt x="382527" y="67979"/>
                  <a:pt x="381260" y="69244"/>
                </a:cubicBezTo>
                <a:cubicBezTo>
                  <a:pt x="372550" y="83790"/>
                  <a:pt x="385536" y="94699"/>
                  <a:pt x="402322" y="91458"/>
                </a:cubicBezTo>
                <a:cubicBezTo>
                  <a:pt x="408419" y="90509"/>
                  <a:pt x="416892" y="87584"/>
                  <a:pt x="418792" y="81102"/>
                </a:cubicBezTo>
                <a:cubicBezTo>
                  <a:pt x="421722" y="71141"/>
                  <a:pt x="411666" y="61418"/>
                  <a:pt x="405569" y="55331"/>
                </a:cubicBezTo>
                <a:cubicBezTo>
                  <a:pt x="403668" y="52959"/>
                  <a:pt x="406598" y="49165"/>
                  <a:pt x="408815" y="51062"/>
                </a:cubicBezTo>
                <a:cubicBezTo>
                  <a:pt x="411032" y="52643"/>
                  <a:pt x="413408" y="55015"/>
                  <a:pt x="415941" y="57228"/>
                </a:cubicBezTo>
                <a:cubicBezTo>
                  <a:pt x="416575" y="56280"/>
                  <a:pt x="417921" y="55331"/>
                  <a:pt x="419821" y="55647"/>
                </a:cubicBezTo>
                <a:cubicBezTo>
                  <a:pt x="424651" y="56596"/>
                  <a:pt x="442071" y="57228"/>
                  <a:pt x="434707" y="47189"/>
                </a:cubicBezTo>
                <a:cubicBezTo>
                  <a:pt x="431144" y="42366"/>
                  <a:pt x="426235" y="39679"/>
                  <a:pt x="420455" y="37465"/>
                </a:cubicBezTo>
                <a:cubicBezTo>
                  <a:pt x="417604" y="36517"/>
                  <a:pt x="416654" y="33592"/>
                  <a:pt x="417921" y="31062"/>
                </a:cubicBezTo>
                <a:cubicBezTo>
                  <a:pt x="425522" y="15410"/>
                  <a:pt x="418594" y="10093"/>
                  <a:pt x="408429" y="10825"/>
                </a:cubicBezTo>
                <a:close/>
                <a:moveTo>
                  <a:pt x="414437" y="627"/>
                </a:moveTo>
                <a:cubicBezTo>
                  <a:pt x="430907" y="4184"/>
                  <a:pt x="431857" y="17781"/>
                  <a:pt x="426710" y="30667"/>
                </a:cubicBezTo>
                <a:cubicBezTo>
                  <a:pt x="435974" y="35094"/>
                  <a:pt x="447376" y="43473"/>
                  <a:pt x="444130" y="54145"/>
                </a:cubicBezTo>
                <a:cubicBezTo>
                  <a:pt x="440962" y="64501"/>
                  <a:pt x="430273" y="65450"/>
                  <a:pt x="421167" y="63236"/>
                </a:cubicBezTo>
                <a:cubicBezTo>
                  <a:pt x="425443" y="69007"/>
                  <a:pt x="428294" y="75885"/>
                  <a:pt x="425760" y="82604"/>
                </a:cubicBezTo>
                <a:cubicBezTo>
                  <a:pt x="422276" y="92644"/>
                  <a:pt x="412220" y="97150"/>
                  <a:pt x="402481" y="98731"/>
                </a:cubicBezTo>
                <a:cubicBezTo>
                  <a:pt x="393533" y="100391"/>
                  <a:pt x="380548" y="99047"/>
                  <a:pt x="374451" y="91379"/>
                </a:cubicBezTo>
                <a:cubicBezTo>
                  <a:pt x="370175" y="86161"/>
                  <a:pt x="369621" y="80707"/>
                  <a:pt x="370808" y="75252"/>
                </a:cubicBezTo>
                <a:cubicBezTo>
                  <a:pt x="356239" y="79126"/>
                  <a:pt x="339532" y="67189"/>
                  <a:pt x="338820" y="51378"/>
                </a:cubicBezTo>
                <a:cubicBezTo>
                  <a:pt x="306513" y="92090"/>
                  <a:pt x="326151" y="133751"/>
                  <a:pt x="334623" y="178810"/>
                </a:cubicBezTo>
                <a:cubicBezTo>
                  <a:pt x="337473" y="179759"/>
                  <a:pt x="340086" y="181814"/>
                  <a:pt x="341987" y="184344"/>
                </a:cubicBezTo>
                <a:cubicBezTo>
                  <a:pt x="346896" y="190431"/>
                  <a:pt x="346896" y="198257"/>
                  <a:pt x="345312" y="205609"/>
                </a:cubicBezTo>
                <a:cubicBezTo>
                  <a:pt x="357823" y="201103"/>
                  <a:pt x="374451" y="200155"/>
                  <a:pt x="376985" y="216281"/>
                </a:cubicBezTo>
                <a:cubicBezTo>
                  <a:pt x="377301" y="217862"/>
                  <a:pt x="377301" y="219522"/>
                  <a:pt x="377301" y="220787"/>
                </a:cubicBezTo>
                <a:cubicBezTo>
                  <a:pt x="411507" y="219839"/>
                  <a:pt x="436766" y="246005"/>
                  <a:pt x="421880" y="277942"/>
                </a:cubicBezTo>
                <a:cubicBezTo>
                  <a:pt x="457115" y="278890"/>
                  <a:pt x="467330" y="321104"/>
                  <a:pt x="432490" y="336915"/>
                </a:cubicBezTo>
                <a:cubicBezTo>
                  <a:pt x="457115" y="339919"/>
                  <a:pt x="477702" y="359524"/>
                  <a:pt x="481265" y="384030"/>
                </a:cubicBezTo>
                <a:cubicBezTo>
                  <a:pt x="484512" y="406718"/>
                  <a:pt x="470576" y="425690"/>
                  <a:pt x="451969" y="435730"/>
                </a:cubicBezTo>
                <a:cubicBezTo>
                  <a:pt x="506207" y="467667"/>
                  <a:pt x="455769" y="535415"/>
                  <a:pt x="403748" y="528853"/>
                </a:cubicBezTo>
                <a:cubicBezTo>
                  <a:pt x="414120" y="579288"/>
                  <a:pt x="334623" y="603716"/>
                  <a:pt x="300100" y="569881"/>
                </a:cubicBezTo>
                <a:cubicBezTo>
                  <a:pt x="308414" y="624032"/>
                  <a:pt x="235093" y="612174"/>
                  <a:pt x="205717" y="584427"/>
                </a:cubicBezTo>
                <a:cubicBezTo>
                  <a:pt x="187347" y="606324"/>
                  <a:pt x="138571" y="597075"/>
                  <a:pt x="144431" y="572490"/>
                </a:cubicBezTo>
                <a:cubicBezTo>
                  <a:pt x="128595" y="598972"/>
                  <a:pt x="101119" y="612253"/>
                  <a:pt x="73960" y="592885"/>
                </a:cubicBezTo>
                <a:cubicBezTo>
                  <a:pt x="47514" y="573755"/>
                  <a:pt x="40625" y="533834"/>
                  <a:pt x="44188" y="503794"/>
                </a:cubicBezTo>
                <a:cubicBezTo>
                  <a:pt x="45138" y="497707"/>
                  <a:pt x="46880" y="490908"/>
                  <a:pt x="49414" y="485137"/>
                </a:cubicBezTo>
                <a:cubicBezTo>
                  <a:pt x="54878" y="472805"/>
                  <a:pt x="54244" y="479999"/>
                  <a:pt x="43872" y="476679"/>
                </a:cubicBezTo>
                <a:cubicBezTo>
                  <a:pt x="31678" y="472489"/>
                  <a:pt x="23839" y="466718"/>
                  <a:pt x="18059" y="454781"/>
                </a:cubicBezTo>
                <a:cubicBezTo>
                  <a:pt x="8003" y="434860"/>
                  <a:pt x="15367" y="406718"/>
                  <a:pt x="28986" y="388694"/>
                </a:cubicBezTo>
                <a:cubicBezTo>
                  <a:pt x="12833" y="385136"/>
                  <a:pt x="-311" y="370591"/>
                  <a:pt x="5" y="352883"/>
                </a:cubicBezTo>
                <a:cubicBezTo>
                  <a:pt x="322" y="330591"/>
                  <a:pt x="12833" y="313436"/>
                  <a:pt x="32628" y="305768"/>
                </a:cubicBezTo>
                <a:cubicBezTo>
                  <a:pt x="14891" y="274464"/>
                  <a:pt x="46564" y="235096"/>
                  <a:pt x="80136" y="247981"/>
                </a:cubicBezTo>
                <a:cubicBezTo>
                  <a:pt x="71981" y="234068"/>
                  <a:pt x="74910" y="216044"/>
                  <a:pt x="91697" y="205056"/>
                </a:cubicBezTo>
                <a:cubicBezTo>
                  <a:pt x="92013" y="204740"/>
                  <a:pt x="92330" y="204740"/>
                  <a:pt x="92647" y="204423"/>
                </a:cubicBezTo>
                <a:cubicBezTo>
                  <a:pt x="110383" y="98098"/>
                  <a:pt x="236439" y="48691"/>
                  <a:pt x="332723" y="39600"/>
                </a:cubicBezTo>
                <a:cubicBezTo>
                  <a:pt x="324250" y="32406"/>
                  <a:pt x="321083" y="21813"/>
                  <a:pt x="333039" y="14382"/>
                </a:cubicBezTo>
                <a:cubicBezTo>
                  <a:pt x="346658" y="6082"/>
                  <a:pt x="362811" y="7346"/>
                  <a:pt x="374451" y="17386"/>
                </a:cubicBezTo>
                <a:cubicBezTo>
                  <a:pt x="383715" y="5765"/>
                  <a:pt x="399551" y="-2377"/>
                  <a:pt x="414437" y="627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35" name="gift_101830"/>
          <p:cNvSpPr>
            <a:spLocks noChangeAspect="1"/>
          </p:cNvSpPr>
          <p:nvPr userDrawn="1"/>
        </p:nvSpPr>
        <p:spPr bwMode="auto">
          <a:xfrm>
            <a:off x="1147181" y="6483142"/>
            <a:ext cx="350883" cy="354160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600116 w 606244"/>
              <a:gd name="T25" fmla="*/ 600116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600116 w 606244"/>
              <a:gd name="T41" fmla="*/ 600116 w 606244"/>
              <a:gd name="T42" fmla="*/ 455839 w 606244"/>
              <a:gd name="T43" fmla="*/ 455839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455839 w 606244"/>
              <a:gd name="T59" fmla="*/ 455839 w 606244"/>
              <a:gd name="T60" fmla="*/ 600116 w 606244"/>
              <a:gd name="T61" fmla="*/ 600116 w 606244"/>
              <a:gd name="T62" fmla="*/ 600116 w 606244"/>
              <a:gd name="T63" fmla="*/ 600116 w 606244"/>
              <a:gd name="T64" fmla="*/ 600116 w 606244"/>
              <a:gd name="T65" fmla="*/ 600116 w 606244"/>
              <a:gd name="T66" fmla="*/ 600116 w 606244"/>
              <a:gd name="T67" fmla="*/ 600116 w 606244"/>
              <a:gd name="T68" fmla="*/ 455839 w 606244"/>
              <a:gd name="T69" fmla="*/ 455839 w 606244"/>
              <a:gd name="T70" fmla="*/ 600116 w 606244"/>
              <a:gd name="T71" fmla="*/ 600116 w 606244"/>
              <a:gd name="T72" fmla="*/ 600116 w 606244"/>
              <a:gd name="T73" fmla="*/ 600116 w 606244"/>
              <a:gd name="T74" fmla="*/ 600116 w 606244"/>
              <a:gd name="T75" fmla="*/ 600116 w 606244"/>
              <a:gd name="T76" fmla="*/ 600116 w 606244"/>
              <a:gd name="T77" fmla="*/ 600116 w 606244"/>
              <a:gd name="T78" fmla="*/ 455839 w 606244"/>
              <a:gd name="T79" fmla="*/ 455839 w 606244"/>
              <a:gd name="T80" fmla="*/ 600116 w 606244"/>
              <a:gd name="T81" fmla="*/ 600116 w 606244"/>
              <a:gd name="T82" fmla="*/ 600116 w 606244"/>
              <a:gd name="T83" fmla="*/ 600116 w 606244"/>
              <a:gd name="T84" fmla="*/ 600116 w 606244"/>
              <a:gd name="T85" fmla="*/ 600116 w 606244"/>
              <a:gd name="T86" fmla="*/ 600116 w 606244"/>
              <a:gd name="T87" fmla="*/ 600116 w 606244"/>
              <a:gd name="T88" fmla="*/ 455839 w 606244"/>
              <a:gd name="T89" fmla="*/ 455839 w 606244"/>
              <a:gd name="T90" fmla="*/ 600116 w 606244"/>
              <a:gd name="T91" fmla="*/ 600116 w 606244"/>
              <a:gd name="T92" fmla="*/ 600116 w 606244"/>
              <a:gd name="T93" fmla="*/ 600116 w 606244"/>
              <a:gd name="T94" fmla="*/ 600116 w 606244"/>
              <a:gd name="T95" fmla="*/ 600116 w 606244"/>
              <a:gd name="T96" fmla="*/ 600116 w 606244"/>
              <a:gd name="T97" fmla="*/ 600116 w 606244"/>
              <a:gd name="T98" fmla="*/ 600116 w 606244"/>
              <a:gd name="T99" fmla="*/ 600116 w 606244"/>
              <a:gd name="T100" fmla="*/ 600116 w 606244"/>
              <a:gd name="T101" fmla="*/ 600116 w 606244"/>
              <a:gd name="T102" fmla="*/ 600116 w 606244"/>
              <a:gd name="T103" fmla="*/ 600116 w 606244"/>
              <a:gd name="T104" fmla="*/ 455839 w 606244"/>
              <a:gd name="T105" fmla="*/ 455839 w 606244"/>
              <a:gd name="T106" fmla="*/ 600116 w 606244"/>
              <a:gd name="T107" fmla="*/ 600116 w 606244"/>
              <a:gd name="T108" fmla="*/ 600116 w 606244"/>
              <a:gd name="T109" fmla="*/ 600116 w 606244"/>
              <a:gd name="T110" fmla="*/ 600116 w 606244"/>
              <a:gd name="T111" fmla="*/ 600116 w 606244"/>
              <a:gd name="T112" fmla="*/ 600116 w 606244"/>
              <a:gd name="T11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960" h="2992">
                <a:moveTo>
                  <a:pt x="0" y="1609"/>
                </a:moveTo>
                <a:lnTo>
                  <a:pt x="190" y="1609"/>
                </a:lnTo>
                <a:lnTo>
                  <a:pt x="190" y="2992"/>
                </a:lnTo>
                <a:lnTo>
                  <a:pt x="2770" y="2992"/>
                </a:lnTo>
                <a:lnTo>
                  <a:pt x="2770" y="1609"/>
                </a:lnTo>
                <a:lnTo>
                  <a:pt x="2960" y="1609"/>
                </a:lnTo>
                <a:lnTo>
                  <a:pt x="2960" y="662"/>
                </a:lnTo>
                <a:lnTo>
                  <a:pt x="2298" y="662"/>
                </a:lnTo>
                <a:cubicBezTo>
                  <a:pt x="2351" y="588"/>
                  <a:pt x="2385" y="504"/>
                  <a:pt x="2396" y="419"/>
                </a:cubicBezTo>
                <a:cubicBezTo>
                  <a:pt x="2412" y="297"/>
                  <a:pt x="2375" y="181"/>
                  <a:pt x="2297" y="103"/>
                </a:cubicBezTo>
                <a:cubicBezTo>
                  <a:pt x="2231" y="37"/>
                  <a:pt x="2138" y="0"/>
                  <a:pt x="2037" y="0"/>
                </a:cubicBezTo>
                <a:cubicBezTo>
                  <a:pt x="1904" y="0"/>
                  <a:pt x="1768" y="60"/>
                  <a:pt x="1663" y="165"/>
                </a:cubicBezTo>
                <a:cubicBezTo>
                  <a:pt x="1541" y="288"/>
                  <a:pt x="1512" y="515"/>
                  <a:pt x="1507" y="662"/>
                </a:cubicBezTo>
                <a:lnTo>
                  <a:pt x="1453" y="662"/>
                </a:lnTo>
                <a:cubicBezTo>
                  <a:pt x="1448" y="515"/>
                  <a:pt x="1419" y="288"/>
                  <a:pt x="1297" y="165"/>
                </a:cubicBezTo>
                <a:cubicBezTo>
                  <a:pt x="1192" y="60"/>
                  <a:pt x="1056" y="0"/>
                  <a:pt x="924" y="0"/>
                </a:cubicBezTo>
                <a:cubicBezTo>
                  <a:pt x="822" y="0"/>
                  <a:pt x="730" y="37"/>
                  <a:pt x="663" y="103"/>
                </a:cubicBezTo>
                <a:cubicBezTo>
                  <a:pt x="585" y="181"/>
                  <a:pt x="549" y="297"/>
                  <a:pt x="564" y="419"/>
                </a:cubicBezTo>
                <a:cubicBezTo>
                  <a:pt x="575" y="504"/>
                  <a:pt x="609" y="588"/>
                  <a:pt x="663" y="662"/>
                </a:cubicBezTo>
                <a:lnTo>
                  <a:pt x="0" y="662"/>
                </a:lnTo>
                <a:lnTo>
                  <a:pt x="0" y="1609"/>
                </a:lnTo>
                <a:close/>
                <a:moveTo>
                  <a:pt x="1805" y="307"/>
                </a:moveTo>
                <a:cubicBezTo>
                  <a:pt x="1872" y="240"/>
                  <a:pt x="1958" y="200"/>
                  <a:pt x="2037" y="200"/>
                </a:cubicBezTo>
                <a:cubicBezTo>
                  <a:pt x="2071" y="200"/>
                  <a:pt x="2119" y="208"/>
                  <a:pt x="2155" y="244"/>
                </a:cubicBezTo>
                <a:cubicBezTo>
                  <a:pt x="2190" y="279"/>
                  <a:pt x="2205" y="332"/>
                  <a:pt x="2198" y="394"/>
                </a:cubicBezTo>
                <a:cubicBezTo>
                  <a:pt x="2189" y="464"/>
                  <a:pt x="2151" y="537"/>
                  <a:pt x="2093" y="595"/>
                </a:cubicBezTo>
                <a:cubicBezTo>
                  <a:pt x="2065" y="623"/>
                  <a:pt x="2018" y="646"/>
                  <a:pt x="1956" y="662"/>
                </a:cubicBezTo>
                <a:lnTo>
                  <a:pt x="1707" y="662"/>
                </a:lnTo>
                <a:cubicBezTo>
                  <a:pt x="1713" y="540"/>
                  <a:pt x="1735" y="376"/>
                  <a:pt x="1805" y="307"/>
                </a:cubicBezTo>
                <a:close/>
                <a:moveTo>
                  <a:pt x="1580" y="862"/>
                </a:moveTo>
                <a:lnTo>
                  <a:pt x="2760" y="862"/>
                </a:lnTo>
                <a:lnTo>
                  <a:pt x="2760" y="1409"/>
                </a:lnTo>
                <a:lnTo>
                  <a:pt x="1580" y="1409"/>
                </a:lnTo>
                <a:lnTo>
                  <a:pt x="1580" y="862"/>
                </a:lnTo>
                <a:close/>
                <a:moveTo>
                  <a:pt x="1580" y="1632"/>
                </a:moveTo>
                <a:lnTo>
                  <a:pt x="2570" y="1632"/>
                </a:lnTo>
                <a:lnTo>
                  <a:pt x="2570" y="2792"/>
                </a:lnTo>
                <a:lnTo>
                  <a:pt x="1580" y="2792"/>
                </a:lnTo>
                <a:lnTo>
                  <a:pt x="1580" y="1632"/>
                </a:lnTo>
                <a:close/>
                <a:moveTo>
                  <a:pt x="1380" y="2792"/>
                </a:moveTo>
                <a:lnTo>
                  <a:pt x="390" y="2792"/>
                </a:lnTo>
                <a:lnTo>
                  <a:pt x="390" y="1632"/>
                </a:lnTo>
                <a:lnTo>
                  <a:pt x="1380" y="1632"/>
                </a:lnTo>
                <a:lnTo>
                  <a:pt x="1380" y="2792"/>
                </a:lnTo>
                <a:close/>
                <a:moveTo>
                  <a:pt x="805" y="244"/>
                </a:moveTo>
                <a:cubicBezTo>
                  <a:pt x="841" y="208"/>
                  <a:pt x="890" y="200"/>
                  <a:pt x="924" y="200"/>
                </a:cubicBezTo>
                <a:cubicBezTo>
                  <a:pt x="1002" y="200"/>
                  <a:pt x="1089" y="240"/>
                  <a:pt x="1155" y="307"/>
                </a:cubicBezTo>
                <a:cubicBezTo>
                  <a:pt x="1221" y="372"/>
                  <a:pt x="1248" y="529"/>
                  <a:pt x="1253" y="662"/>
                </a:cubicBezTo>
                <a:lnTo>
                  <a:pt x="1004" y="662"/>
                </a:lnTo>
                <a:cubicBezTo>
                  <a:pt x="942" y="646"/>
                  <a:pt x="895" y="623"/>
                  <a:pt x="867" y="595"/>
                </a:cubicBezTo>
                <a:cubicBezTo>
                  <a:pt x="810" y="537"/>
                  <a:pt x="771" y="464"/>
                  <a:pt x="763" y="394"/>
                </a:cubicBezTo>
                <a:cubicBezTo>
                  <a:pt x="755" y="332"/>
                  <a:pt x="770" y="279"/>
                  <a:pt x="805" y="244"/>
                </a:cubicBezTo>
                <a:close/>
                <a:moveTo>
                  <a:pt x="200" y="862"/>
                </a:moveTo>
                <a:lnTo>
                  <a:pt x="1380" y="862"/>
                </a:lnTo>
                <a:lnTo>
                  <a:pt x="1380" y="1409"/>
                </a:lnTo>
                <a:lnTo>
                  <a:pt x="200" y="1409"/>
                </a:lnTo>
                <a:lnTo>
                  <a:pt x="200" y="86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36" name="christmas-star_63477"/>
          <p:cNvSpPr>
            <a:spLocks noChangeAspect="1"/>
          </p:cNvSpPr>
          <p:nvPr userDrawn="1"/>
        </p:nvSpPr>
        <p:spPr bwMode="auto">
          <a:xfrm>
            <a:off x="981652" y="4269002"/>
            <a:ext cx="331058" cy="361992"/>
          </a:xfrm>
          <a:custGeom>
            <a:avLst/>
            <a:gdLst>
              <a:gd name="connsiteX0" fmla="*/ 181061 w 554156"/>
              <a:gd name="connsiteY0" fmla="*/ 474061 h 605936"/>
              <a:gd name="connsiteX1" fmla="*/ 212760 w 554156"/>
              <a:gd name="connsiteY1" fmla="*/ 483987 h 605936"/>
              <a:gd name="connsiteX2" fmla="*/ 221675 w 554156"/>
              <a:gd name="connsiteY2" fmla="*/ 542547 h 605936"/>
              <a:gd name="connsiteX3" fmla="*/ 285246 w 554156"/>
              <a:gd name="connsiteY3" fmla="*/ 225128 h 605936"/>
              <a:gd name="connsiteX4" fmla="*/ 275312 w 554156"/>
              <a:gd name="connsiteY4" fmla="*/ 325289 h 605936"/>
              <a:gd name="connsiteX5" fmla="*/ 275312 w 554156"/>
              <a:gd name="connsiteY5" fmla="*/ 326280 h 605936"/>
              <a:gd name="connsiteX6" fmla="*/ 258423 w 554156"/>
              <a:gd name="connsiteY6" fmla="*/ 351073 h 605936"/>
              <a:gd name="connsiteX7" fmla="*/ 256436 w 554156"/>
              <a:gd name="connsiteY7" fmla="*/ 352064 h 605936"/>
              <a:gd name="connsiteX8" fmla="*/ 169011 w 554156"/>
              <a:gd name="connsiteY8" fmla="*/ 399665 h 605936"/>
              <a:gd name="connsiteX9" fmla="*/ 252462 w 554156"/>
              <a:gd name="connsiteY9" fmla="*/ 425449 h 605936"/>
              <a:gd name="connsiteX10" fmla="*/ 254449 w 554156"/>
              <a:gd name="connsiteY10" fmla="*/ 425449 h 605936"/>
              <a:gd name="connsiteX11" fmla="*/ 276305 w 554156"/>
              <a:gd name="connsiteY11" fmla="*/ 452225 h 605936"/>
              <a:gd name="connsiteX12" fmla="*/ 277298 w 554156"/>
              <a:gd name="connsiteY12" fmla="*/ 454208 h 605936"/>
              <a:gd name="connsiteX13" fmla="*/ 289220 w 554156"/>
              <a:gd name="connsiteY13" fmla="*/ 540485 h 605936"/>
              <a:gd name="connsiteX14" fmla="*/ 356775 w 554156"/>
              <a:gd name="connsiteY14" fmla="*/ 462141 h 605936"/>
              <a:gd name="connsiteX15" fmla="*/ 357769 w 554156"/>
              <a:gd name="connsiteY15" fmla="*/ 460158 h 605936"/>
              <a:gd name="connsiteX16" fmla="*/ 384592 w 554156"/>
              <a:gd name="connsiteY16" fmla="*/ 449250 h 605936"/>
              <a:gd name="connsiteX17" fmla="*/ 385585 w 554156"/>
              <a:gd name="connsiteY17" fmla="*/ 449250 h 605936"/>
              <a:gd name="connsiteX18" fmla="*/ 489898 w 554156"/>
              <a:gd name="connsiteY18" fmla="*/ 457183 h 605936"/>
              <a:gd name="connsiteX19" fmla="*/ 439232 w 554156"/>
              <a:gd name="connsiteY19" fmla="*/ 382807 h 605936"/>
              <a:gd name="connsiteX20" fmla="*/ 438239 w 554156"/>
              <a:gd name="connsiteY20" fmla="*/ 380823 h 605936"/>
              <a:gd name="connsiteX21" fmla="*/ 437245 w 554156"/>
              <a:gd name="connsiteY21" fmla="*/ 348098 h 605936"/>
              <a:gd name="connsiteX22" fmla="*/ 438239 w 554156"/>
              <a:gd name="connsiteY22" fmla="*/ 346114 h 605936"/>
              <a:gd name="connsiteX23" fmla="*/ 481951 w 554156"/>
              <a:gd name="connsiteY23" fmla="*/ 266779 h 605936"/>
              <a:gd name="connsiteX24" fmla="*/ 390553 w 554156"/>
              <a:gd name="connsiteY24" fmla="*/ 295538 h 605936"/>
              <a:gd name="connsiteX25" fmla="*/ 388566 w 554156"/>
              <a:gd name="connsiteY25" fmla="*/ 296530 h 605936"/>
              <a:gd name="connsiteX26" fmla="*/ 357769 w 554156"/>
              <a:gd name="connsiteY26" fmla="*/ 289588 h 605936"/>
              <a:gd name="connsiteX27" fmla="*/ 356775 w 554156"/>
              <a:gd name="connsiteY27" fmla="*/ 288596 h 605936"/>
              <a:gd name="connsiteX28" fmla="*/ 280279 w 554156"/>
              <a:gd name="connsiteY28" fmla="*/ 163644 h 605936"/>
              <a:gd name="connsiteX29" fmla="*/ 287233 w 554156"/>
              <a:gd name="connsiteY29" fmla="*/ 164636 h 605936"/>
              <a:gd name="connsiteX30" fmla="*/ 303128 w 554156"/>
              <a:gd name="connsiteY30" fmla="*/ 172569 h 605936"/>
              <a:gd name="connsiteX31" fmla="*/ 386579 w 554156"/>
              <a:gd name="connsiteY31" fmla="*/ 245954 h 605936"/>
              <a:gd name="connsiteX32" fmla="*/ 505794 w 554156"/>
              <a:gd name="connsiteY32" fmla="*/ 209261 h 605936"/>
              <a:gd name="connsiteX33" fmla="*/ 517715 w 554156"/>
              <a:gd name="connsiteY33" fmla="*/ 207278 h 605936"/>
              <a:gd name="connsiteX34" fmla="*/ 524669 w 554156"/>
              <a:gd name="connsiteY34" fmla="*/ 207278 h 605936"/>
              <a:gd name="connsiteX35" fmla="*/ 543545 w 554156"/>
              <a:gd name="connsiteY35" fmla="*/ 218187 h 605936"/>
              <a:gd name="connsiteX36" fmla="*/ 546526 w 554156"/>
              <a:gd name="connsiteY36" fmla="*/ 254879 h 605936"/>
              <a:gd name="connsiteX37" fmla="*/ 491885 w 554156"/>
              <a:gd name="connsiteY37" fmla="*/ 353056 h 605936"/>
              <a:gd name="connsiteX38" fmla="*/ 550499 w 554156"/>
              <a:gd name="connsiteY38" fmla="*/ 453216 h 605936"/>
              <a:gd name="connsiteX39" fmla="*/ 549506 w 554156"/>
              <a:gd name="connsiteY39" fmla="*/ 452225 h 605936"/>
              <a:gd name="connsiteX40" fmla="*/ 547519 w 554156"/>
              <a:gd name="connsiteY40" fmla="*/ 488917 h 605936"/>
              <a:gd name="connsiteX41" fmla="*/ 513741 w 554156"/>
              <a:gd name="connsiteY41" fmla="*/ 506767 h 605936"/>
              <a:gd name="connsiteX42" fmla="*/ 510761 w 554156"/>
              <a:gd name="connsiteY42" fmla="*/ 506767 h 605936"/>
              <a:gd name="connsiteX43" fmla="*/ 390553 w 554156"/>
              <a:gd name="connsiteY43" fmla="*/ 498834 h 605936"/>
              <a:gd name="connsiteX44" fmla="*/ 310083 w 554156"/>
              <a:gd name="connsiteY44" fmla="*/ 592052 h 605936"/>
              <a:gd name="connsiteX45" fmla="*/ 278292 w 554156"/>
              <a:gd name="connsiteY45" fmla="*/ 605936 h 605936"/>
              <a:gd name="connsiteX46" fmla="*/ 271338 w 554156"/>
              <a:gd name="connsiteY46" fmla="*/ 605936 h 605936"/>
              <a:gd name="connsiteX47" fmla="*/ 245508 w 554156"/>
              <a:gd name="connsiteY47" fmla="*/ 580152 h 605936"/>
              <a:gd name="connsiteX48" fmla="*/ 230606 w 554156"/>
              <a:gd name="connsiteY48" fmla="*/ 469083 h 605936"/>
              <a:gd name="connsiteX49" fmla="*/ 118345 w 554156"/>
              <a:gd name="connsiteY49" fmla="*/ 435366 h 605936"/>
              <a:gd name="connsiteX50" fmla="*/ 96489 w 554156"/>
              <a:gd name="connsiteY50" fmla="*/ 406607 h 605936"/>
              <a:gd name="connsiteX51" fmla="*/ 118345 w 554156"/>
              <a:gd name="connsiteY51" fmla="*/ 372890 h 605936"/>
              <a:gd name="connsiteX52" fmla="*/ 227626 w 554156"/>
              <a:gd name="connsiteY52" fmla="*/ 313389 h 605936"/>
              <a:gd name="connsiteX53" fmla="*/ 239547 w 554156"/>
              <a:gd name="connsiteY53" fmla="*/ 199345 h 605936"/>
              <a:gd name="connsiteX54" fmla="*/ 264384 w 554156"/>
              <a:gd name="connsiteY54" fmla="*/ 166619 h 605936"/>
              <a:gd name="connsiteX55" fmla="*/ 280279 w 554156"/>
              <a:gd name="connsiteY55" fmla="*/ 163644 h 605936"/>
              <a:gd name="connsiteX56" fmla="*/ 174497 w 554156"/>
              <a:gd name="connsiteY56" fmla="*/ 789 h 605936"/>
              <a:gd name="connsiteX57" fmla="*/ 207778 w 554156"/>
              <a:gd name="connsiteY57" fmla="*/ 7856 h 605936"/>
              <a:gd name="connsiteX58" fmla="*/ 291228 w 554156"/>
              <a:gd name="connsiteY58" fmla="*/ 82245 h 605936"/>
              <a:gd name="connsiteX59" fmla="*/ 410443 w 554156"/>
              <a:gd name="connsiteY59" fmla="*/ 44555 h 605936"/>
              <a:gd name="connsiteX60" fmla="*/ 451174 w 554156"/>
              <a:gd name="connsiteY60" fmla="*/ 58441 h 605936"/>
              <a:gd name="connsiteX61" fmla="*/ 526677 w 554156"/>
              <a:gd name="connsiteY61" fmla="*/ 188374 h 605936"/>
              <a:gd name="connsiteX62" fmla="*/ 499854 w 554156"/>
              <a:gd name="connsiteY62" fmla="*/ 190357 h 605936"/>
              <a:gd name="connsiteX63" fmla="*/ 391567 w 554156"/>
              <a:gd name="connsiteY63" fmla="*/ 224080 h 605936"/>
              <a:gd name="connsiteX64" fmla="*/ 316064 w 554156"/>
              <a:gd name="connsiteY64" fmla="*/ 157626 h 605936"/>
              <a:gd name="connsiteX65" fmla="*/ 291228 w 554156"/>
              <a:gd name="connsiteY65" fmla="*/ 145724 h 605936"/>
              <a:gd name="connsiteX66" fmla="*/ 280300 w 554156"/>
              <a:gd name="connsiteY66" fmla="*/ 144732 h 605936"/>
              <a:gd name="connsiteX67" fmla="*/ 257450 w 554156"/>
              <a:gd name="connsiteY67" fmla="*/ 149691 h 605936"/>
              <a:gd name="connsiteX68" fmla="*/ 220692 w 554156"/>
              <a:gd name="connsiteY68" fmla="*/ 197300 h 605936"/>
              <a:gd name="connsiteX69" fmla="*/ 209764 w 554156"/>
              <a:gd name="connsiteY69" fmla="*/ 301445 h 605936"/>
              <a:gd name="connsiteX70" fmla="*/ 108432 w 554156"/>
              <a:gd name="connsiteY70" fmla="*/ 355997 h 605936"/>
              <a:gd name="connsiteX71" fmla="*/ 80615 w 554156"/>
              <a:gd name="connsiteY71" fmla="*/ 387736 h 605936"/>
              <a:gd name="connsiteX72" fmla="*/ 5112 w 554156"/>
              <a:gd name="connsiteY72" fmla="*/ 257803 h 605936"/>
              <a:gd name="connsiteX73" fmla="*/ 22001 w 554156"/>
              <a:gd name="connsiteY73" fmla="*/ 209202 h 605936"/>
              <a:gd name="connsiteX74" fmla="*/ 132275 w 554156"/>
              <a:gd name="connsiteY74" fmla="*/ 148699 h 605936"/>
              <a:gd name="connsiteX75" fmla="*/ 144196 w 554156"/>
              <a:gd name="connsiteY75" fmla="*/ 34636 h 605936"/>
              <a:gd name="connsiteX76" fmla="*/ 174497 w 554156"/>
              <a:gd name="connsiteY76" fmla="*/ 789 h 60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54156" h="605936">
                <a:moveTo>
                  <a:pt x="181061" y="474061"/>
                </a:moveTo>
                <a:lnTo>
                  <a:pt x="212760" y="483987"/>
                </a:lnTo>
                <a:lnTo>
                  <a:pt x="221675" y="542547"/>
                </a:lnTo>
                <a:close/>
                <a:moveTo>
                  <a:pt x="285246" y="225128"/>
                </a:moveTo>
                <a:lnTo>
                  <a:pt x="275312" y="325289"/>
                </a:lnTo>
                <a:lnTo>
                  <a:pt x="275312" y="326280"/>
                </a:lnTo>
                <a:cubicBezTo>
                  <a:pt x="273325" y="337189"/>
                  <a:pt x="267364" y="346114"/>
                  <a:pt x="258423" y="351073"/>
                </a:cubicBezTo>
                <a:lnTo>
                  <a:pt x="256436" y="352064"/>
                </a:lnTo>
                <a:lnTo>
                  <a:pt x="169011" y="399665"/>
                </a:lnTo>
                <a:lnTo>
                  <a:pt x="252462" y="425449"/>
                </a:lnTo>
                <a:lnTo>
                  <a:pt x="254449" y="425449"/>
                </a:lnTo>
                <a:cubicBezTo>
                  <a:pt x="266370" y="429416"/>
                  <a:pt x="275312" y="439333"/>
                  <a:pt x="276305" y="452225"/>
                </a:cubicBezTo>
                <a:lnTo>
                  <a:pt x="277298" y="454208"/>
                </a:lnTo>
                <a:lnTo>
                  <a:pt x="289220" y="540485"/>
                </a:lnTo>
                <a:lnTo>
                  <a:pt x="356775" y="462141"/>
                </a:lnTo>
                <a:lnTo>
                  <a:pt x="357769" y="460158"/>
                </a:lnTo>
                <a:cubicBezTo>
                  <a:pt x="364723" y="453216"/>
                  <a:pt x="374657" y="449250"/>
                  <a:pt x="384592" y="449250"/>
                </a:cubicBezTo>
                <a:lnTo>
                  <a:pt x="385585" y="449250"/>
                </a:lnTo>
                <a:lnTo>
                  <a:pt x="489898" y="457183"/>
                </a:lnTo>
                <a:lnTo>
                  <a:pt x="439232" y="382807"/>
                </a:lnTo>
                <a:lnTo>
                  <a:pt x="438239" y="380823"/>
                </a:lnTo>
                <a:cubicBezTo>
                  <a:pt x="431284" y="370906"/>
                  <a:pt x="431284" y="358014"/>
                  <a:pt x="437245" y="348098"/>
                </a:cubicBezTo>
                <a:lnTo>
                  <a:pt x="438239" y="346114"/>
                </a:lnTo>
                <a:lnTo>
                  <a:pt x="481951" y="266779"/>
                </a:lnTo>
                <a:lnTo>
                  <a:pt x="390553" y="295538"/>
                </a:lnTo>
                <a:lnTo>
                  <a:pt x="388566" y="296530"/>
                </a:lnTo>
                <a:cubicBezTo>
                  <a:pt x="377638" y="299505"/>
                  <a:pt x="366710" y="296530"/>
                  <a:pt x="357769" y="289588"/>
                </a:cubicBezTo>
                <a:lnTo>
                  <a:pt x="356775" y="288596"/>
                </a:lnTo>
                <a:close/>
                <a:moveTo>
                  <a:pt x="280279" y="163644"/>
                </a:moveTo>
                <a:cubicBezTo>
                  <a:pt x="283259" y="163644"/>
                  <a:pt x="285246" y="163644"/>
                  <a:pt x="287233" y="164636"/>
                </a:cubicBezTo>
                <a:cubicBezTo>
                  <a:pt x="293194" y="165627"/>
                  <a:pt x="299155" y="167611"/>
                  <a:pt x="303128" y="172569"/>
                </a:cubicBezTo>
                <a:lnTo>
                  <a:pt x="386579" y="245954"/>
                </a:lnTo>
                <a:lnTo>
                  <a:pt x="505794" y="209261"/>
                </a:lnTo>
                <a:cubicBezTo>
                  <a:pt x="509768" y="207278"/>
                  <a:pt x="513741" y="207278"/>
                  <a:pt x="517715" y="207278"/>
                </a:cubicBezTo>
                <a:cubicBezTo>
                  <a:pt x="520696" y="207278"/>
                  <a:pt x="522683" y="207278"/>
                  <a:pt x="524669" y="207278"/>
                </a:cubicBezTo>
                <a:cubicBezTo>
                  <a:pt x="531624" y="209261"/>
                  <a:pt x="538578" y="212237"/>
                  <a:pt x="543545" y="218187"/>
                </a:cubicBezTo>
                <a:cubicBezTo>
                  <a:pt x="552486" y="228104"/>
                  <a:pt x="553480" y="241987"/>
                  <a:pt x="546526" y="254879"/>
                </a:cubicBezTo>
                <a:lnTo>
                  <a:pt x="491885" y="353056"/>
                </a:lnTo>
                <a:lnTo>
                  <a:pt x="550499" y="453216"/>
                </a:lnTo>
                <a:cubicBezTo>
                  <a:pt x="549506" y="453216"/>
                  <a:pt x="549506" y="452225"/>
                  <a:pt x="549506" y="452225"/>
                </a:cubicBezTo>
                <a:cubicBezTo>
                  <a:pt x="556460" y="463133"/>
                  <a:pt x="555467" y="477017"/>
                  <a:pt x="547519" y="488917"/>
                </a:cubicBezTo>
                <a:cubicBezTo>
                  <a:pt x="539571" y="499826"/>
                  <a:pt x="526656" y="506767"/>
                  <a:pt x="513741" y="506767"/>
                </a:cubicBezTo>
                <a:cubicBezTo>
                  <a:pt x="512748" y="506767"/>
                  <a:pt x="511755" y="506767"/>
                  <a:pt x="510761" y="506767"/>
                </a:cubicBezTo>
                <a:lnTo>
                  <a:pt x="390553" y="498834"/>
                </a:lnTo>
                <a:lnTo>
                  <a:pt x="310083" y="592052"/>
                </a:lnTo>
                <a:cubicBezTo>
                  <a:pt x="302135" y="600978"/>
                  <a:pt x="290213" y="605936"/>
                  <a:pt x="278292" y="605936"/>
                </a:cubicBezTo>
                <a:cubicBezTo>
                  <a:pt x="276305" y="605936"/>
                  <a:pt x="273325" y="605936"/>
                  <a:pt x="271338" y="605936"/>
                </a:cubicBezTo>
                <a:cubicBezTo>
                  <a:pt x="257429" y="602961"/>
                  <a:pt x="247495" y="593044"/>
                  <a:pt x="245508" y="580152"/>
                </a:cubicBezTo>
                <a:lnTo>
                  <a:pt x="230606" y="469083"/>
                </a:lnTo>
                <a:lnTo>
                  <a:pt x="118345" y="435366"/>
                </a:lnTo>
                <a:cubicBezTo>
                  <a:pt x="105430" y="431399"/>
                  <a:pt x="96489" y="420491"/>
                  <a:pt x="96489" y="406607"/>
                </a:cubicBezTo>
                <a:cubicBezTo>
                  <a:pt x="96489" y="393715"/>
                  <a:pt x="104437" y="379831"/>
                  <a:pt x="118345" y="372890"/>
                </a:cubicBezTo>
                <a:lnTo>
                  <a:pt x="227626" y="313389"/>
                </a:lnTo>
                <a:lnTo>
                  <a:pt x="239547" y="199345"/>
                </a:lnTo>
                <a:cubicBezTo>
                  <a:pt x="241534" y="185461"/>
                  <a:pt x="251469" y="172569"/>
                  <a:pt x="264384" y="166619"/>
                </a:cubicBezTo>
                <a:cubicBezTo>
                  <a:pt x="270344" y="164636"/>
                  <a:pt x="275312" y="163644"/>
                  <a:pt x="280279" y="163644"/>
                </a:cubicBezTo>
                <a:close/>
                <a:moveTo>
                  <a:pt x="174497" y="789"/>
                </a:moveTo>
                <a:cubicBezTo>
                  <a:pt x="188157" y="-1814"/>
                  <a:pt x="202314" y="2401"/>
                  <a:pt x="207778" y="7856"/>
                </a:cubicBezTo>
                <a:lnTo>
                  <a:pt x="291228" y="82245"/>
                </a:lnTo>
                <a:lnTo>
                  <a:pt x="410443" y="44555"/>
                </a:lnTo>
                <a:cubicBezTo>
                  <a:pt x="437266" y="36620"/>
                  <a:pt x="450181" y="56457"/>
                  <a:pt x="451174" y="58441"/>
                </a:cubicBezTo>
                <a:lnTo>
                  <a:pt x="526677" y="188374"/>
                </a:lnTo>
                <a:cubicBezTo>
                  <a:pt x="517736" y="187382"/>
                  <a:pt x="508795" y="187382"/>
                  <a:pt x="499854" y="190357"/>
                </a:cubicBezTo>
                <a:lnTo>
                  <a:pt x="391567" y="224080"/>
                </a:lnTo>
                <a:lnTo>
                  <a:pt x="316064" y="157626"/>
                </a:lnTo>
                <a:cubicBezTo>
                  <a:pt x="309110" y="151675"/>
                  <a:pt x="300169" y="146716"/>
                  <a:pt x="291228" y="145724"/>
                </a:cubicBezTo>
                <a:cubicBezTo>
                  <a:pt x="287254" y="144732"/>
                  <a:pt x="284274" y="144732"/>
                  <a:pt x="280300" y="144732"/>
                </a:cubicBezTo>
                <a:cubicBezTo>
                  <a:pt x="272352" y="144732"/>
                  <a:pt x="264405" y="145724"/>
                  <a:pt x="257450" y="149691"/>
                </a:cubicBezTo>
                <a:cubicBezTo>
                  <a:pt x="237581" y="157626"/>
                  <a:pt x="222679" y="176471"/>
                  <a:pt x="220692" y="197300"/>
                </a:cubicBezTo>
                <a:lnTo>
                  <a:pt x="209764" y="301445"/>
                </a:lnTo>
                <a:lnTo>
                  <a:pt x="108432" y="355997"/>
                </a:lnTo>
                <a:cubicBezTo>
                  <a:pt x="95517" y="362940"/>
                  <a:pt x="85582" y="374842"/>
                  <a:pt x="80615" y="387736"/>
                </a:cubicBezTo>
                <a:cubicBezTo>
                  <a:pt x="80615" y="387736"/>
                  <a:pt x="22994" y="288551"/>
                  <a:pt x="5112" y="257803"/>
                </a:cubicBezTo>
                <a:cubicBezTo>
                  <a:pt x="-12770" y="227056"/>
                  <a:pt x="22001" y="209202"/>
                  <a:pt x="22001" y="209202"/>
                </a:cubicBezTo>
                <a:lnTo>
                  <a:pt x="132275" y="148699"/>
                </a:lnTo>
                <a:lnTo>
                  <a:pt x="144196" y="34636"/>
                </a:lnTo>
                <a:cubicBezTo>
                  <a:pt x="147673" y="12816"/>
                  <a:pt x="160836" y="3393"/>
                  <a:pt x="174497" y="789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37" name="shooting-star_116703"/>
          <p:cNvSpPr>
            <a:spLocks noChangeAspect="1"/>
          </p:cNvSpPr>
          <p:nvPr userDrawn="1"/>
        </p:nvSpPr>
        <p:spPr bwMode="auto">
          <a:xfrm>
            <a:off x="1147181" y="2190276"/>
            <a:ext cx="381701" cy="33291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81451" h="507130">
                <a:moveTo>
                  <a:pt x="393061" y="134688"/>
                </a:moveTo>
                <a:cubicBezTo>
                  <a:pt x="399202" y="133877"/>
                  <a:pt x="405633" y="135411"/>
                  <a:pt x="410884" y="139499"/>
                </a:cubicBezTo>
                <a:cubicBezTo>
                  <a:pt x="478083" y="191316"/>
                  <a:pt x="628323" y="329168"/>
                  <a:pt x="567088" y="488263"/>
                </a:cubicBezTo>
                <a:cubicBezTo>
                  <a:pt x="557386" y="513505"/>
                  <a:pt x="536025" y="511905"/>
                  <a:pt x="523920" y="492440"/>
                </a:cubicBezTo>
                <a:cubicBezTo>
                  <a:pt x="523030" y="491107"/>
                  <a:pt x="444973" y="367920"/>
                  <a:pt x="345198" y="364009"/>
                </a:cubicBezTo>
                <a:cubicBezTo>
                  <a:pt x="331759" y="363476"/>
                  <a:pt x="321434" y="352277"/>
                  <a:pt x="321879" y="338856"/>
                </a:cubicBezTo>
                <a:cubicBezTo>
                  <a:pt x="322413" y="325613"/>
                  <a:pt x="333183" y="315125"/>
                  <a:pt x="347067" y="315659"/>
                </a:cubicBezTo>
                <a:cubicBezTo>
                  <a:pt x="429041" y="318858"/>
                  <a:pt x="495261" y="379741"/>
                  <a:pt x="532465" y="423381"/>
                </a:cubicBezTo>
                <a:cubicBezTo>
                  <a:pt x="540030" y="318325"/>
                  <a:pt x="444706" y="226779"/>
                  <a:pt x="381334" y="177895"/>
                </a:cubicBezTo>
                <a:cubicBezTo>
                  <a:pt x="370832" y="169718"/>
                  <a:pt x="368785" y="154608"/>
                  <a:pt x="376973" y="143943"/>
                </a:cubicBezTo>
                <a:cubicBezTo>
                  <a:pt x="381067" y="138655"/>
                  <a:pt x="386919" y="135499"/>
                  <a:pt x="393061" y="134688"/>
                </a:cubicBezTo>
                <a:close/>
                <a:moveTo>
                  <a:pt x="171597" y="79012"/>
                </a:moveTo>
                <a:lnTo>
                  <a:pt x="148458" y="128428"/>
                </a:lnTo>
                <a:cubicBezTo>
                  <a:pt x="144987" y="135627"/>
                  <a:pt x="138223" y="140782"/>
                  <a:pt x="130391" y="142027"/>
                </a:cubicBezTo>
                <a:lnTo>
                  <a:pt x="76546" y="150914"/>
                </a:lnTo>
                <a:lnTo>
                  <a:pt x="116329" y="188243"/>
                </a:lnTo>
                <a:cubicBezTo>
                  <a:pt x="122114" y="193753"/>
                  <a:pt x="124873" y="201663"/>
                  <a:pt x="123627" y="209574"/>
                </a:cubicBezTo>
                <a:lnTo>
                  <a:pt x="115439" y="263611"/>
                </a:lnTo>
                <a:lnTo>
                  <a:pt x="163321" y="237303"/>
                </a:lnTo>
                <a:cubicBezTo>
                  <a:pt x="170263" y="233393"/>
                  <a:pt x="178717" y="233304"/>
                  <a:pt x="185837" y="236859"/>
                </a:cubicBezTo>
                <a:lnTo>
                  <a:pt x="234609" y="261389"/>
                </a:lnTo>
                <a:lnTo>
                  <a:pt x="224374" y="207707"/>
                </a:lnTo>
                <a:cubicBezTo>
                  <a:pt x="222861" y="199886"/>
                  <a:pt x="225353" y="191798"/>
                  <a:pt x="230960" y="186110"/>
                </a:cubicBezTo>
                <a:lnTo>
                  <a:pt x="269230" y="147181"/>
                </a:lnTo>
                <a:lnTo>
                  <a:pt x="215118" y="140427"/>
                </a:lnTo>
                <a:cubicBezTo>
                  <a:pt x="207197" y="139449"/>
                  <a:pt x="200344" y="134561"/>
                  <a:pt x="196606" y="127451"/>
                </a:cubicBezTo>
                <a:close/>
                <a:moveTo>
                  <a:pt x="170173" y="0"/>
                </a:moveTo>
                <a:lnTo>
                  <a:pt x="170619" y="0"/>
                </a:lnTo>
                <a:cubicBezTo>
                  <a:pt x="179696" y="0"/>
                  <a:pt x="187973" y="5066"/>
                  <a:pt x="192156" y="13154"/>
                </a:cubicBezTo>
                <a:lnTo>
                  <a:pt x="233897" y="93944"/>
                </a:lnTo>
                <a:lnTo>
                  <a:pt x="324054" y="105320"/>
                </a:lnTo>
                <a:cubicBezTo>
                  <a:pt x="333221" y="106475"/>
                  <a:pt x="340964" y="112697"/>
                  <a:pt x="343901" y="121407"/>
                </a:cubicBezTo>
                <a:cubicBezTo>
                  <a:pt x="346838" y="130206"/>
                  <a:pt x="344702" y="139893"/>
                  <a:pt x="338205" y="146470"/>
                </a:cubicBezTo>
                <a:lnTo>
                  <a:pt x="274392" y="211173"/>
                </a:lnTo>
                <a:lnTo>
                  <a:pt x="291569" y="300407"/>
                </a:lnTo>
                <a:cubicBezTo>
                  <a:pt x="293349" y="309472"/>
                  <a:pt x="289789" y="318715"/>
                  <a:pt x="282402" y="324315"/>
                </a:cubicBezTo>
                <a:cubicBezTo>
                  <a:pt x="275104" y="329914"/>
                  <a:pt x="265136" y="330803"/>
                  <a:pt x="256948" y="326714"/>
                </a:cubicBezTo>
                <a:lnTo>
                  <a:pt x="175602" y="285920"/>
                </a:lnTo>
                <a:lnTo>
                  <a:pt x="96037" y="329736"/>
                </a:lnTo>
                <a:cubicBezTo>
                  <a:pt x="92299" y="331780"/>
                  <a:pt x="78415" y="334269"/>
                  <a:pt x="70494" y="328492"/>
                </a:cubicBezTo>
                <a:cubicBezTo>
                  <a:pt x="63018" y="322982"/>
                  <a:pt x="59013" y="314005"/>
                  <a:pt x="60437" y="304850"/>
                </a:cubicBezTo>
                <a:lnTo>
                  <a:pt x="74054" y="214906"/>
                </a:lnTo>
                <a:lnTo>
                  <a:pt x="7749" y="152692"/>
                </a:lnTo>
                <a:cubicBezTo>
                  <a:pt x="985" y="146293"/>
                  <a:pt x="-1685" y="136694"/>
                  <a:pt x="1074" y="127984"/>
                </a:cubicBezTo>
                <a:cubicBezTo>
                  <a:pt x="3655" y="119185"/>
                  <a:pt x="11131" y="112697"/>
                  <a:pt x="20298" y="111097"/>
                </a:cubicBezTo>
                <a:lnTo>
                  <a:pt x="110010" y="96343"/>
                </a:lnTo>
                <a:lnTo>
                  <a:pt x="148725" y="13954"/>
                </a:lnTo>
                <a:cubicBezTo>
                  <a:pt x="152641" y="5510"/>
                  <a:pt x="160918" y="89"/>
                  <a:pt x="170173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38" name="christmas-bell_63419"/>
          <p:cNvSpPr>
            <a:spLocks noChangeAspect="1"/>
          </p:cNvSpPr>
          <p:nvPr userDrawn="1"/>
        </p:nvSpPr>
        <p:spPr bwMode="auto">
          <a:xfrm>
            <a:off x="410790" y="2523188"/>
            <a:ext cx="402703" cy="409617"/>
          </a:xfrm>
          <a:custGeom>
            <a:avLst/>
            <a:gdLst>
              <a:gd name="connsiteX0" fmla="*/ 546613 w 587474"/>
              <a:gd name="connsiteY0" fmla="*/ 282688 h 597560"/>
              <a:gd name="connsiteX1" fmla="*/ 562635 w 587474"/>
              <a:gd name="connsiteY1" fmla="*/ 289382 h 597560"/>
              <a:gd name="connsiteX2" fmla="*/ 581513 w 587474"/>
              <a:gd name="connsiteY2" fmla="*/ 308224 h 597560"/>
              <a:gd name="connsiteX3" fmla="*/ 587474 w 587474"/>
              <a:gd name="connsiteY3" fmla="*/ 324092 h 597560"/>
              <a:gd name="connsiteX4" fmla="*/ 580519 w 587474"/>
              <a:gd name="connsiteY4" fmla="*/ 339960 h 597560"/>
              <a:gd name="connsiteX5" fmla="*/ 415583 w 587474"/>
              <a:gd name="connsiteY5" fmla="*/ 501611 h 597560"/>
              <a:gd name="connsiteX6" fmla="*/ 414590 w 587474"/>
              <a:gd name="connsiteY6" fmla="*/ 562106 h 597560"/>
              <a:gd name="connsiteX7" fmla="*/ 353981 w 587474"/>
              <a:gd name="connsiteY7" fmla="*/ 561115 h 597560"/>
              <a:gd name="connsiteX8" fmla="*/ 324173 w 587474"/>
              <a:gd name="connsiteY8" fmla="*/ 590866 h 597560"/>
              <a:gd name="connsiteX9" fmla="*/ 291385 w 587474"/>
              <a:gd name="connsiteY9" fmla="*/ 590866 h 597560"/>
              <a:gd name="connsiteX10" fmla="*/ 273500 w 587474"/>
              <a:gd name="connsiteY10" fmla="*/ 572024 h 597560"/>
              <a:gd name="connsiteX11" fmla="*/ 266545 w 587474"/>
              <a:gd name="connsiteY11" fmla="*/ 556156 h 597560"/>
              <a:gd name="connsiteX12" fmla="*/ 273500 w 587474"/>
              <a:gd name="connsiteY12" fmla="*/ 539297 h 597560"/>
              <a:gd name="connsiteX13" fmla="*/ 529846 w 587474"/>
              <a:gd name="connsiteY13" fmla="*/ 289382 h 597560"/>
              <a:gd name="connsiteX14" fmla="*/ 546613 w 587474"/>
              <a:gd name="connsiteY14" fmla="*/ 282688 h 597560"/>
              <a:gd name="connsiteX15" fmla="*/ 324039 w 587474"/>
              <a:gd name="connsiteY15" fmla="*/ 172223 h 597560"/>
              <a:gd name="connsiteX16" fmla="*/ 413594 w 587474"/>
              <a:gd name="connsiteY16" fmla="*/ 215875 h 597560"/>
              <a:gd name="connsiteX17" fmla="*/ 504017 w 587474"/>
              <a:gd name="connsiteY17" fmla="*/ 280361 h 597560"/>
              <a:gd name="connsiteX18" fmla="*/ 260569 w 587474"/>
              <a:gd name="connsiteY18" fmla="*/ 512513 h 597560"/>
              <a:gd name="connsiteX19" fmla="*/ 199955 w 587474"/>
              <a:gd name="connsiteY19" fmla="*/ 420248 h 597560"/>
              <a:gd name="connsiteX20" fmla="*/ 185050 w 587474"/>
              <a:gd name="connsiteY20" fmla="*/ 234725 h 597560"/>
              <a:gd name="connsiteX21" fmla="*/ 178095 w 587474"/>
              <a:gd name="connsiteY21" fmla="*/ 215875 h 597560"/>
              <a:gd name="connsiteX22" fmla="*/ 187038 w 587474"/>
              <a:gd name="connsiteY22" fmla="*/ 195041 h 597560"/>
              <a:gd name="connsiteX23" fmla="*/ 207905 w 587474"/>
              <a:gd name="connsiteY23" fmla="*/ 187104 h 597560"/>
              <a:gd name="connsiteX24" fmla="*/ 227778 w 587474"/>
              <a:gd name="connsiteY24" fmla="*/ 194049 h 597560"/>
              <a:gd name="connsiteX25" fmla="*/ 324039 w 587474"/>
              <a:gd name="connsiteY25" fmla="*/ 172223 h 597560"/>
              <a:gd name="connsiteX26" fmla="*/ 42932 w 587474"/>
              <a:gd name="connsiteY26" fmla="*/ 383 h 597560"/>
              <a:gd name="connsiteX27" fmla="*/ 107617 w 587474"/>
              <a:gd name="connsiteY27" fmla="*/ 29408 h 597560"/>
              <a:gd name="connsiteX28" fmla="*/ 193056 w 587474"/>
              <a:gd name="connsiteY28" fmla="*/ 116733 h 597560"/>
              <a:gd name="connsiteX29" fmla="*/ 219879 w 587474"/>
              <a:gd name="connsiteY29" fmla="*/ 162379 h 597560"/>
              <a:gd name="connsiteX30" fmla="*/ 207958 w 587474"/>
              <a:gd name="connsiteY30" fmla="*/ 161387 h 597560"/>
              <a:gd name="connsiteX31" fmla="*/ 169212 w 587474"/>
              <a:gd name="connsiteY31" fmla="*/ 177264 h 597560"/>
              <a:gd name="connsiteX32" fmla="*/ 152323 w 587474"/>
              <a:gd name="connsiteY32" fmla="*/ 215965 h 597560"/>
              <a:gd name="connsiteX33" fmla="*/ 152323 w 587474"/>
              <a:gd name="connsiteY33" fmla="*/ 219934 h 597560"/>
              <a:gd name="connsiteX34" fmla="*/ 114571 w 587474"/>
              <a:gd name="connsiteY34" fmla="*/ 194134 h 597560"/>
              <a:gd name="connsiteX35" fmla="*/ 28139 w 587474"/>
              <a:gd name="connsiteY35" fmla="*/ 106809 h 597560"/>
              <a:gd name="connsiteX36" fmla="*/ 1315 w 587474"/>
              <a:gd name="connsiteY36" fmla="*/ 62155 h 597560"/>
              <a:gd name="connsiteX37" fmla="*/ 8269 w 587474"/>
              <a:gd name="connsiteY37" fmla="*/ 26431 h 597560"/>
              <a:gd name="connsiteX38" fmla="*/ 27145 w 587474"/>
              <a:gd name="connsiteY38" fmla="*/ 7577 h 597560"/>
              <a:gd name="connsiteX39" fmla="*/ 42932 w 587474"/>
              <a:gd name="connsiteY39" fmla="*/ 383 h 59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7474" h="597560">
                <a:moveTo>
                  <a:pt x="546613" y="282688"/>
                </a:moveTo>
                <a:cubicBezTo>
                  <a:pt x="552450" y="282688"/>
                  <a:pt x="558164" y="284919"/>
                  <a:pt x="562635" y="289382"/>
                </a:cubicBezTo>
                <a:lnTo>
                  <a:pt x="581513" y="308224"/>
                </a:lnTo>
                <a:cubicBezTo>
                  <a:pt x="585487" y="312191"/>
                  <a:pt x="587474" y="318142"/>
                  <a:pt x="587474" y="324092"/>
                </a:cubicBezTo>
                <a:cubicBezTo>
                  <a:pt x="587474" y="330042"/>
                  <a:pt x="585487" y="335993"/>
                  <a:pt x="580519" y="339960"/>
                </a:cubicBezTo>
                <a:lnTo>
                  <a:pt x="415583" y="501611"/>
                </a:lnTo>
                <a:cubicBezTo>
                  <a:pt x="431481" y="518470"/>
                  <a:pt x="431481" y="545247"/>
                  <a:pt x="414590" y="562106"/>
                </a:cubicBezTo>
                <a:cubicBezTo>
                  <a:pt x="397699" y="577974"/>
                  <a:pt x="370872" y="577974"/>
                  <a:pt x="353981" y="561115"/>
                </a:cubicBezTo>
                <a:lnTo>
                  <a:pt x="324173" y="590866"/>
                </a:lnTo>
                <a:cubicBezTo>
                  <a:pt x="315231" y="599792"/>
                  <a:pt x="300327" y="599792"/>
                  <a:pt x="291385" y="590866"/>
                </a:cubicBezTo>
                <a:lnTo>
                  <a:pt x="273500" y="572024"/>
                </a:lnTo>
                <a:cubicBezTo>
                  <a:pt x="268532" y="568057"/>
                  <a:pt x="266545" y="562106"/>
                  <a:pt x="266545" y="556156"/>
                </a:cubicBezTo>
                <a:cubicBezTo>
                  <a:pt x="266545" y="550206"/>
                  <a:pt x="269526" y="544255"/>
                  <a:pt x="273500" y="539297"/>
                </a:cubicBezTo>
                <a:lnTo>
                  <a:pt x="529846" y="289382"/>
                </a:lnTo>
                <a:cubicBezTo>
                  <a:pt x="534814" y="284919"/>
                  <a:pt x="540776" y="282688"/>
                  <a:pt x="546613" y="282688"/>
                </a:cubicBezTo>
                <a:close/>
                <a:moveTo>
                  <a:pt x="324039" y="172223"/>
                </a:moveTo>
                <a:cubicBezTo>
                  <a:pt x="357203" y="175943"/>
                  <a:pt x="389249" y="190577"/>
                  <a:pt x="413594" y="215875"/>
                </a:cubicBezTo>
                <a:cubicBezTo>
                  <a:pt x="446385" y="250598"/>
                  <a:pt x="504017" y="280361"/>
                  <a:pt x="504017" y="280361"/>
                </a:cubicBezTo>
                <a:lnTo>
                  <a:pt x="260569" y="512513"/>
                </a:lnTo>
                <a:cubicBezTo>
                  <a:pt x="253613" y="504576"/>
                  <a:pt x="248645" y="470845"/>
                  <a:pt x="199955" y="420248"/>
                </a:cubicBezTo>
                <a:cubicBezTo>
                  <a:pt x="151266" y="369651"/>
                  <a:pt x="146297" y="291275"/>
                  <a:pt x="185050" y="234725"/>
                </a:cubicBezTo>
                <a:cubicBezTo>
                  <a:pt x="181076" y="229764"/>
                  <a:pt x="178095" y="222820"/>
                  <a:pt x="178095" y="215875"/>
                </a:cubicBezTo>
                <a:cubicBezTo>
                  <a:pt x="179088" y="207938"/>
                  <a:pt x="182069" y="200993"/>
                  <a:pt x="187038" y="195041"/>
                </a:cubicBezTo>
                <a:cubicBezTo>
                  <a:pt x="193000" y="190080"/>
                  <a:pt x="199955" y="187104"/>
                  <a:pt x="207905" y="187104"/>
                </a:cubicBezTo>
                <a:cubicBezTo>
                  <a:pt x="215854" y="187104"/>
                  <a:pt x="221816" y="189088"/>
                  <a:pt x="227778" y="194049"/>
                </a:cubicBezTo>
                <a:cubicBezTo>
                  <a:pt x="256594" y="175695"/>
                  <a:pt x="290876" y="168502"/>
                  <a:pt x="324039" y="172223"/>
                </a:cubicBezTo>
                <a:close/>
                <a:moveTo>
                  <a:pt x="42932" y="383"/>
                </a:moveTo>
                <a:cubicBezTo>
                  <a:pt x="61420" y="-2222"/>
                  <a:pt x="86754" y="8569"/>
                  <a:pt x="107617" y="29408"/>
                </a:cubicBezTo>
                <a:lnTo>
                  <a:pt x="193056" y="116733"/>
                </a:lnTo>
                <a:cubicBezTo>
                  <a:pt x="206964" y="131617"/>
                  <a:pt x="215905" y="147495"/>
                  <a:pt x="219879" y="162379"/>
                </a:cubicBezTo>
                <a:cubicBezTo>
                  <a:pt x="215905" y="161387"/>
                  <a:pt x="211931" y="161387"/>
                  <a:pt x="207958" y="161387"/>
                </a:cubicBezTo>
                <a:cubicBezTo>
                  <a:pt x="194049" y="161387"/>
                  <a:pt x="180140" y="166349"/>
                  <a:pt x="169212" y="177264"/>
                </a:cubicBezTo>
                <a:cubicBezTo>
                  <a:pt x="158284" y="187187"/>
                  <a:pt x="152323" y="201080"/>
                  <a:pt x="152323" y="215965"/>
                </a:cubicBezTo>
                <a:cubicBezTo>
                  <a:pt x="152323" y="216957"/>
                  <a:pt x="152323" y="217949"/>
                  <a:pt x="152323" y="219934"/>
                </a:cubicBezTo>
                <a:cubicBezTo>
                  <a:pt x="139408" y="214972"/>
                  <a:pt x="125499" y="206042"/>
                  <a:pt x="114571" y="194134"/>
                </a:cubicBezTo>
                <a:lnTo>
                  <a:pt x="28139" y="106809"/>
                </a:lnTo>
                <a:cubicBezTo>
                  <a:pt x="15224" y="92917"/>
                  <a:pt x="5289" y="77040"/>
                  <a:pt x="1315" y="62155"/>
                </a:cubicBezTo>
                <a:cubicBezTo>
                  <a:pt x="-1665" y="46278"/>
                  <a:pt x="322" y="33378"/>
                  <a:pt x="8269" y="26431"/>
                </a:cubicBezTo>
                <a:lnTo>
                  <a:pt x="27145" y="7577"/>
                </a:lnTo>
                <a:cubicBezTo>
                  <a:pt x="31368" y="3608"/>
                  <a:pt x="36770" y="1251"/>
                  <a:pt x="42932" y="383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39" name="three-kings-cake_104136"/>
          <p:cNvSpPr>
            <a:spLocks noChangeAspect="1"/>
          </p:cNvSpPr>
          <p:nvPr userDrawn="1"/>
        </p:nvSpPr>
        <p:spPr bwMode="auto">
          <a:xfrm>
            <a:off x="328410" y="4815862"/>
            <a:ext cx="426716" cy="426072"/>
          </a:xfrm>
          <a:custGeom>
            <a:avLst/>
            <a:gdLst>
              <a:gd name="connsiteX0" fmla="*/ 376503 w 608133"/>
              <a:gd name="connsiteY0" fmla="*/ 520279 h 607216"/>
              <a:gd name="connsiteX1" fmla="*/ 386912 w 608133"/>
              <a:gd name="connsiteY1" fmla="*/ 530617 h 607216"/>
              <a:gd name="connsiteX2" fmla="*/ 376503 w 608133"/>
              <a:gd name="connsiteY2" fmla="*/ 540955 h 607216"/>
              <a:gd name="connsiteX3" fmla="*/ 366094 w 608133"/>
              <a:gd name="connsiteY3" fmla="*/ 530617 h 607216"/>
              <a:gd name="connsiteX4" fmla="*/ 376503 w 608133"/>
              <a:gd name="connsiteY4" fmla="*/ 520279 h 607216"/>
              <a:gd name="connsiteX5" fmla="*/ 304019 w 608133"/>
              <a:gd name="connsiteY5" fmla="*/ 483494 h 607216"/>
              <a:gd name="connsiteX6" fmla="*/ 285294 w 608133"/>
              <a:gd name="connsiteY6" fmla="*/ 502201 h 607216"/>
              <a:gd name="connsiteX7" fmla="*/ 304019 w 608133"/>
              <a:gd name="connsiteY7" fmla="*/ 521005 h 607216"/>
              <a:gd name="connsiteX8" fmla="*/ 322840 w 608133"/>
              <a:gd name="connsiteY8" fmla="*/ 502201 h 607216"/>
              <a:gd name="connsiteX9" fmla="*/ 304019 w 608133"/>
              <a:gd name="connsiteY9" fmla="*/ 483494 h 607216"/>
              <a:gd name="connsiteX10" fmla="*/ 304019 w 608133"/>
              <a:gd name="connsiteY10" fmla="*/ 464109 h 607216"/>
              <a:gd name="connsiteX11" fmla="*/ 342243 w 608133"/>
              <a:gd name="connsiteY11" fmla="*/ 502201 h 607216"/>
              <a:gd name="connsiteX12" fmla="*/ 304019 w 608133"/>
              <a:gd name="connsiteY12" fmla="*/ 540390 h 607216"/>
              <a:gd name="connsiteX13" fmla="*/ 265891 w 608133"/>
              <a:gd name="connsiteY13" fmla="*/ 502201 h 607216"/>
              <a:gd name="connsiteX14" fmla="*/ 304019 w 608133"/>
              <a:gd name="connsiteY14" fmla="*/ 464109 h 607216"/>
              <a:gd name="connsiteX15" fmla="*/ 188730 w 608133"/>
              <a:gd name="connsiteY15" fmla="*/ 442535 h 607216"/>
              <a:gd name="connsiteX16" fmla="*/ 180964 w 608133"/>
              <a:gd name="connsiteY16" fmla="*/ 471406 h 607216"/>
              <a:gd name="connsiteX17" fmla="*/ 183682 w 608133"/>
              <a:gd name="connsiteY17" fmla="*/ 471406 h 607216"/>
              <a:gd name="connsiteX18" fmla="*/ 209893 w 608133"/>
              <a:gd name="connsiteY18" fmla="*/ 463656 h 607216"/>
              <a:gd name="connsiteX19" fmla="*/ 419365 w 608133"/>
              <a:gd name="connsiteY19" fmla="*/ 442514 h 607216"/>
              <a:gd name="connsiteX20" fmla="*/ 398212 w 608133"/>
              <a:gd name="connsiteY20" fmla="*/ 463644 h 607216"/>
              <a:gd name="connsiteX21" fmla="*/ 424411 w 608133"/>
              <a:gd name="connsiteY21" fmla="*/ 471398 h 607216"/>
              <a:gd name="connsiteX22" fmla="*/ 427128 w 608133"/>
              <a:gd name="connsiteY22" fmla="*/ 471398 h 607216"/>
              <a:gd name="connsiteX23" fmla="*/ 256047 w 608133"/>
              <a:gd name="connsiteY23" fmla="*/ 441175 h 607216"/>
              <a:gd name="connsiteX24" fmla="*/ 266385 w 608133"/>
              <a:gd name="connsiteY24" fmla="*/ 451478 h 607216"/>
              <a:gd name="connsiteX25" fmla="*/ 256047 w 608133"/>
              <a:gd name="connsiteY25" fmla="*/ 461781 h 607216"/>
              <a:gd name="connsiteX26" fmla="*/ 245709 w 608133"/>
              <a:gd name="connsiteY26" fmla="*/ 451478 h 607216"/>
              <a:gd name="connsiteX27" fmla="*/ 256047 w 608133"/>
              <a:gd name="connsiteY27" fmla="*/ 441175 h 607216"/>
              <a:gd name="connsiteX28" fmla="*/ 169994 w 608133"/>
              <a:gd name="connsiteY28" fmla="*/ 437497 h 607216"/>
              <a:gd name="connsiteX29" fmla="*/ 141065 w 608133"/>
              <a:gd name="connsiteY29" fmla="*/ 445248 h 607216"/>
              <a:gd name="connsiteX30" fmla="*/ 149899 w 608133"/>
              <a:gd name="connsiteY30" fmla="*/ 457455 h 607216"/>
              <a:gd name="connsiteX31" fmla="*/ 162228 w 608133"/>
              <a:gd name="connsiteY31" fmla="*/ 466369 h 607216"/>
              <a:gd name="connsiteX32" fmla="*/ 438093 w 608133"/>
              <a:gd name="connsiteY32" fmla="*/ 437474 h 607216"/>
              <a:gd name="connsiteX33" fmla="*/ 445856 w 608133"/>
              <a:gd name="connsiteY33" fmla="*/ 466358 h 607216"/>
              <a:gd name="connsiteX34" fmla="*/ 458082 w 608133"/>
              <a:gd name="connsiteY34" fmla="*/ 457441 h 607216"/>
              <a:gd name="connsiteX35" fmla="*/ 467009 w 608133"/>
              <a:gd name="connsiteY35" fmla="*/ 445228 h 607216"/>
              <a:gd name="connsiteX36" fmla="*/ 143783 w 608133"/>
              <a:gd name="connsiteY36" fmla="*/ 397679 h 607216"/>
              <a:gd name="connsiteX37" fmla="*/ 135920 w 608133"/>
              <a:gd name="connsiteY37" fmla="*/ 423837 h 607216"/>
              <a:gd name="connsiteX38" fmla="*/ 136017 w 608133"/>
              <a:gd name="connsiteY38" fmla="*/ 426550 h 607216"/>
              <a:gd name="connsiteX39" fmla="*/ 164946 w 608133"/>
              <a:gd name="connsiteY39" fmla="*/ 418799 h 607216"/>
              <a:gd name="connsiteX40" fmla="*/ 464292 w 608133"/>
              <a:gd name="connsiteY40" fmla="*/ 397637 h 607216"/>
              <a:gd name="connsiteX41" fmla="*/ 443139 w 608133"/>
              <a:gd name="connsiteY41" fmla="*/ 418767 h 607216"/>
              <a:gd name="connsiteX42" fmla="*/ 472055 w 608133"/>
              <a:gd name="connsiteY42" fmla="*/ 426521 h 607216"/>
              <a:gd name="connsiteX43" fmla="*/ 472152 w 608133"/>
              <a:gd name="connsiteY43" fmla="*/ 423807 h 607216"/>
              <a:gd name="connsiteX44" fmla="*/ 464292 w 608133"/>
              <a:gd name="connsiteY44" fmla="*/ 397637 h 607216"/>
              <a:gd name="connsiteX45" fmla="*/ 136211 w 608133"/>
              <a:gd name="connsiteY45" fmla="*/ 376364 h 607216"/>
              <a:gd name="connsiteX46" fmla="*/ 149899 w 608133"/>
              <a:gd name="connsiteY46" fmla="*/ 376364 h 607216"/>
              <a:gd name="connsiteX47" fmla="*/ 231154 w 608133"/>
              <a:gd name="connsiteY47" fmla="*/ 457455 h 607216"/>
              <a:gd name="connsiteX48" fmla="*/ 234066 w 608133"/>
              <a:gd name="connsiteY48" fmla="*/ 464334 h 607216"/>
              <a:gd name="connsiteX49" fmla="*/ 231154 w 608133"/>
              <a:gd name="connsiteY49" fmla="*/ 471213 h 607216"/>
              <a:gd name="connsiteX50" fmla="*/ 183682 w 608133"/>
              <a:gd name="connsiteY50" fmla="*/ 490783 h 607216"/>
              <a:gd name="connsiteX51" fmla="*/ 136211 w 608133"/>
              <a:gd name="connsiteY51" fmla="*/ 471213 h 607216"/>
              <a:gd name="connsiteX52" fmla="*/ 116504 w 608133"/>
              <a:gd name="connsiteY52" fmla="*/ 423837 h 607216"/>
              <a:gd name="connsiteX53" fmla="*/ 136211 w 608133"/>
              <a:gd name="connsiteY53" fmla="*/ 376364 h 607216"/>
              <a:gd name="connsiteX54" fmla="*/ 464972 w 608133"/>
              <a:gd name="connsiteY54" fmla="*/ 373503 h 607216"/>
              <a:gd name="connsiteX55" fmla="*/ 471861 w 608133"/>
              <a:gd name="connsiteY55" fmla="*/ 376314 h 607216"/>
              <a:gd name="connsiteX56" fmla="*/ 491559 w 608133"/>
              <a:gd name="connsiteY56" fmla="*/ 423807 h 607216"/>
              <a:gd name="connsiteX57" fmla="*/ 471861 w 608133"/>
              <a:gd name="connsiteY57" fmla="*/ 471204 h 607216"/>
              <a:gd name="connsiteX58" fmla="*/ 424411 w 608133"/>
              <a:gd name="connsiteY58" fmla="*/ 490783 h 607216"/>
              <a:gd name="connsiteX59" fmla="*/ 376864 w 608133"/>
              <a:gd name="connsiteY59" fmla="*/ 471204 h 607216"/>
              <a:gd name="connsiteX60" fmla="*/ 376864 w 608133"/>
              <a:gd name="connsiteY60" fmla="*/ 457441 h 607216"/>
              <a:gd name="connsiteX61" fmla="*/ 458082 w 608133"/>
              <a:gd name="connsiteY61" fmla="*/ 376314 h 607216"/>
              <a:gd name="connsiteX62" fmla="*/ 464972 w 608133"/>
              <a:gd name="connsiteY62" fmla="*/ 373503 h 607216"/>
              <a:gd name="connsiteX63" fmla="*/ 85102 w 608133"/>
              <a:gd name="connsiteY63" fmla="*/ 372868 h 607216"/>
              <a:gd name="connsiteX64" fmla="*/ 95475 w 608133"/>
              <a:gd name="connsiteY64" fmla="*/ 383206 h 607216"/>
              <a:gd name="connsiteX65" fmla="*/ 85102 w 608133"/>
              <a:gd name="connsiteY65" fmla="*/ 393544 h 607216"/>
              <a:gd name="connsiteX66" fmla="*/ 74729 w 608133"/>
              <a:gd name="connsiteY66" fmla="*/ 383206 h 607216"/>
              <a:gd name="connsiteX67" fmla="*/ 85102 w 608133"/>
              <a:gd name="connsiteY67" fmla="*/ 372868 h 607216"/>
              <a:gd name="connsiteX68" fmla="*/ 502943 w 608133"/>
              <a:gd name="connsiteY68" fmla="*/ 284852 h 607216"/>
              <a:gd name="connsiteX69" fmla="*/ 484218 w 608133"/>
              <a:gd name="connsiteY69" fmla="*/ 303559 h 607216"/>
              <a:gd name="connsiteX70" fmla="*/ 502943 w 608133"/>
              <a:gd name="connsiteY70" fmla="*/ 322363 h 607216"/>
              <a:gd name="connsiteX71" fmla="*/ 521764 w 608133"/>
              <a:gd name="connsiteY71" fmla="*/ 303559 h 607216"/>
              <a:gd name="connsiteX72" fmla="*/ 502943 w 608133"/>
              <a:gd name="connsiteY72" fmla="*/ 284852 h 607216"/>
              <a:gd name="connsiteX73" fmla="*/ 105094 w 608133"/>
              <a:gd name="connsiteY73" fmla="*/ 284852 h 607216"/>
              <a:gd name="connsiteX74" fmla="*/ 86370 w 608133"/>
              <a:gd name="connsiteY74" fmla="*/ 303559 h 607216"/>
              <a:gd name="connsiteX75" fmla="*/ 105094 w 608133"/>
              <a:gd name="connsiteY75" fmla="*/ 322363 h 607216"/>
              <a:gd name="connsiteX76" fmla="*/ 123916 w 608133"/>
              <a:gd name="connsiteY76" fmla="*/ 303559 h 607216"/>
              <a:gd name="connsiteX77" fmla="*/ 105094 w 608133"/>
              <a:gd name="connsiteY77" fmla="*/ 284852 h 607216"/>
              <a:gd name="connsiteX78" fmla="*/ 502943 w 608133"/>
              <a:gd name="connsiteY78" fmla="*/ 265467 h 607216"/>
              <a:gd name="connsiteX79" fmla="*/ 541167 w 608133"/>
              <a:gd name="connsiteY79" fmla="*/ 303559 h 607216"/>
              <a:gd name="connsiteX80" fmla="*/ 502943 w 608133"/>
              <a:gd name="connsiteY80" fmla="*/ 341748 h 607216"/>
              <a:gd name="connsiteX81" fmla="*/ 464815 w 608133"/>
              <a:gd name="connsiteY81" fmla="*/ 303559 h 607216"/>
              <a:gd name="connsiteX82" fmla="*/ 502943 w 608133"/>
              <a:gd name="connsiteY82" fmla="*/ 265467 h 607216"/>
              <a:gd name="connsiteX83" fmla="*/ 105094 w 608133"/>
              <a:gd name="connsiteY83" fmla="*/ 265467 h 607216"/>
              <a:gd name="connsiteX84" fmla="*/ 143319 w 608133"/>
              <a:gd name="connsiteY84" fmla="*/ 303559 h 607216"/>
              <a:gd name="connsiteX85" fmla="*/ 105094 w 608133"/>
              <a:gd name="connsiteY85" fmla="*/ 341748 h 607216"/>
              <a:gd name="connsiteX86" fmla="*/ 66967 w 608133"/>
              <a:gd name="connsiteY86" fmla="*/ 303559 h 607216"/>
              <a:gd name="connsiteX87" fmla="*/ 105094 w 608133"/>
              <a:gd name="connsiteY87" fmla="*/ 265467 h 607216"/>
              <a:gd name="connsiteX88" fmla="*/ 443787 w 608133"/>
              <a:gd name="connsiteY88" fmla="*/ 262221 h 607216"/>
              <a:gd name="connsiteX89" fmla="*/ 454090 w 608133"/>
              <a:gd name="connsiteY89" fmla="*/ 272524 h 607216"/>
              <a:gd name="connsiteX90" fmla="*/ 443787 w 608133"/>
              <a:gd name="connsiteY90" fmla="*/ 282827 h 607216"/>
              <a:gd name="connsiteX91" fmla="*/ 433484 w 608133"/>
              <a:gd name="connsiteY91" fmla="*/ 272524 h 607216"/>
              <a:gd name="connsiteX92" fmla="*/ 443787 w 608133"/>
              <a:gd name="connsiteY92" fmla="*/ 262221 h 607216"/>
              <a:gd name="connsiteX93" fmla="*/ 538661 w 608133"/>
              <a:gd name="connsiteY93" fmla="*/ 220941 h 607216"/>
              <a:gd name="connsiteX94" fmla="*/ 548999 w 608133"/>
              <a:gd name="connsiteY94" fmla="*/ 231244 h 607216"/>
              <a:gd name="connsiteX95" fmla="*/ 538661 w 608133"/>
              <a:gd name="connsiteY95" fmla="*/ 241547 h 607216"/>
              <a:gd name="connsiteX96" fmla="*/ 528323 w 608133"/>
              <a:gd name="connsiteY96" fmla="*/ 231244 h 607216"/>
              <a:gd name="connsiteX97" fmla="*/ 538661 w 608133"/>
              <a:gd name="connsiteY97" fmla="*/ 220941 h 607216"/>
              <a:gd name="connsiteX98" fmla="*/ 95793 w 608133"/>
              <a:gd name="connsiteY98" fmla="*/ 212967 h 607216"/>
              <a:gd name="connsiteX99" fmla="*/ 106131 w 608133"/>
              <a:gd name="connsiteY99" fmla="*/ 223340 h 607216"/>
              <a:gd name="connsiteX100" fmla="*/ 95793 w 608133"/>
              <a:gd name="connsiteY100" fmla="*/ 233713 h 607216"/>
              <a:gd name="connsiteX101" fmla="*/ 85455 w 608133"/>
              <a:gd name="connsiteY101" fmla="*/ 223340 h 607216"/>
              <a:gd name="connsiteX102" fmla="*/ 95793 w 608133"/>
              <a:gd name="connsiteY102" fmla="*/ 212967 h 607216"/>
              <a:gd name="connsiteX103" fmla="*/ 304019 w 608133"/>
              <a:gd name="connsiteY103" fmla="*/ 209973 h 607216"/>
              <a:gd name="connsiteX104" fmla="*/ 210286 w 608133"/>
              <a:gd name="connsiteY104" fmla="*/ 303559 h 607216"/>
              <a:gd name="connsiteX105" fmla="*/ 304019 w 608133"/>
              <a:gd name="connsiteY105" fmla="*/ 397242 h 607216"/>
              <a:gd name="connsiteX106" fmla="*/ 397848 w 608133"/>
              <a:gd name="connsiteY106" fmla="*/ 303559 h 607216"/>
              <a:gd name="connsiteX107" fmla="*/ 304019 w 608133"/>
              <a:gd name="connsiteY107" fmla="*/ 209973 h 607216"/>
              <a:gd name="connsiteX108" fmla="*/ 304019 w 608133"/>
              <a:gd name="connsiteY108" fmla="*/ 190597 h 607216"/>
              <a:gd name="connsiteX109" fmla="*/ 417254 w 608133"/>
              <a:gd name="connsiteY109" fmla="*/ 303559 h 607216"/>
              <a:gd name="connsiteX110" fmla="*/ 304019 w 608133"/>
              <a:gd name="connsiteY110" fmla="*/ 416618 h 607216"/>
              <a:gd name="connsiteX111" fmla="*/ 190880 w 608133"/>
              <a:gd name="connsiteY111" fmla="*/ 303559 h 607216"/>
              <a:gd name="connsiteX112" fmla="*/ 304019 w 608133"/>
              <a:gd name="connsiteY112" fmla="*/ 190597 h 607216"/>
              <a:gd name="connsiteX113" fmla="*/ 472080 w 608133"/>
              <a:gd name="connsiteY113" fmla="*/ 180706 h 607216"/>
              <a:gd name="connsiteX114" fmla="*/ 443161 w 608133"/>
              <a:gd name="connsiteY114" fmla="*/ 188458 h 607216"/>
              <a:gd name="connsiteX115" fmla="*/ 464316 w 608133"/>
              <a:gd name="connsiteY115" fmla="*/ 209583 h 607216"/>
              <a:gd name="connsiteX116" fmla="*/ 472177 w 608133"/>
              <a:gd name="connsiteY116" fmla="*/ 183419 h 607216"/>
              <a:gd name="connsiteX117" fmla="*/ 472080 w 608133"/>
              <a:gd name="connsiteY117" fmla="*/ 180706 h 607216"/>
              <a:gd name="connsiteX118" fmla="*/ 136012 w 608133"/>
              <a:gd name="connsiteY118" fmla="*/ 180706 h 607216"/>
              <a:gd name="connsiteX119" fmla="*/ 135915 w 608133"/>
              <a:gd name="connsiteY119" fmla="*/ 183419 h 607216"/>
              <a:gd name="connsiteX120" fmla="*/ 143777 w 608133"/>
              <a:gd name="connsiteY120" fmla="*/ 209583 h 607216"/>
              <a:gd name="connsiteX121" fmla="*/ 164935 w 608133"/>
              <a:gd name="connsiteY121" fmla="*/ 188458 h 607216"/>
              <a:gd name="connsiteX122" fmla="*/ 85702 w 608133"/>
              <a:gd name="connsiteY122" fmla="*/ 173027 h 607216"/>
              <a:gd name="connsiteX123" fmla="*/ 96040 w 608133"/>
              <a:gd name="connsiteY123" fmla="*/ 183400 h 607216"/>
              <a:gd name="connsiteX124" fmla="*/ 85702 w 608133"/>
              <a:gd name="connsiteY124" fmla="*/ 193773 h 607216"/>
              <a:gd name="connsiteX125" fmla="*/ 75364 w 608133"/>
              <a:gd name="connsiteY125" fmla="*/ 183400 h 607216"/>
              <a:gd name="connsiteX126" fmla="*/ 85702 w 608133"/>
              <a:gd name="connsiteY126" fmla="*/ 173027 h 607216"/>
              <a:gd name="connsiteX127" fmla="*/ 445878 w 608133"/>
              <a:gd name="connsiteY127" fmla="*/ 140879 h 607216"/>
              <a:gd name="connsiteX128" fmla="*/ 438115 w 608133"/>
              <a:gd name="connsiteY128" fmla="*/ 169756 h 607216"/>
              <a:gd name="connsiteX129" fmla="*/ 467033 w 608133"/>
              <a:gd name="connsiteY129" fmla="*/ 162003 h 607216"/>
              <a:gd name="connsiteX130" fmla="*/ 458106 w 608133"/>
              <a:gd name="connsiteY130" fmla="*/ 149697 h 607216"/>
              <a:gd name="connsiteX131" fmla="*/ 445878 w 608133"/>
              <a:gd name="connsiteY131" fmla="*/ 140879 h 607216"/>
              <a:gd name="connsiteX132" fmla="*/ 162218 w 608133"/>
              <a:gd name="connsiteY132" fmla="*/ 140879 h 607216"/>
              <a:gd name="connsiteX133" fmla="*/ 149891 w 608133"/>
              <a:gd name="connsiteY133" fmla="*/ 149697 h 607216"/>
              <a:gd name="connsiteX134" fmla="*/ 141059 w 608133"/>
              <a:gd name="connsiteY134" fmla="*/ 162003 h 607216"/>
              <a:gd name="connsiteX135" fmla="*/ 169982 w 608133"/>
              <a:gd name="connsiteY135" fmla="*/ 169756 h 607216"/>
              <a:gd name="connsiteX136" fmla="*/ 424432 w 608133"/>
              <a:gd name="connsiteY136" fmla="*/ 135743 h 607216"/>
              <a:gd name="connsiteX137" fmla="*/ 398231 w 608133"/>
              <a:gd name="connsiteY137" fmla="*/ 143592 h 607216"/>
              <a:gd name="connsiteX138" fmla="*/ 419386 w 608133"/>
              <a:gd name="connsiteY138" fmla="*/ 164717 h 607216"/>
              <a:gd name="connsiteX139" fmla="*/ 427149 w 608133"/>
              <a:gd name="connsiteY139" fmla="*/ 135840 h 607216"/>
              <a:gd name="connsiteX140" fmla="*/ 424432 w 608133"/>
              <a:gd name="connsiteY140" fmla="*/ 135743 h 607216"/>
              <a:gd name="connsiteX141" fmla="*/ 183667 w 608133"/>
              <a:gd name="connsiteY141" fmla="*/ 135743 h 607216"/>
              <a:gd name="connsiteX142" fmla="*/ 180949 w 608133"/>
              <a:gd name="connsiteY142" fmla="*/ 135840 h 607216"/>
              <a:gd name="connsiteX143" fmla="*/ 188714 w 608133"/>
              <a:gd name="connsiteY143" fmla="*/ 164717 h 607216"/>
              <a:gd name="connsiteX144" fmla="*/ 209872 w 608133"/>
              <a:gd name="connsiteY144" fmla="*/ 143592 h 607216"/>
              <a:gd name="connsiteX145" fmla="*/ 183667 w 608133"/>
              <a:gd name="connsiteY145" fmla="*/ 135743 h 607216"/>
              <a:gd name="connsiteX146" fmla="*/ 424432 w 608133"/>
              <a:gd name="connsiteY146" fmla="*/ 116362 h 607216"/>
              <a:gd name="connsiteX147" fmla="*/ 471886 w 608133"/>
              <a:gd name="connsiteY147" fmla="*/ 136033 h 607216"/>
              <a:gd name="connsiteX148" fmla="*/ 491488 w 608133"/>
              <a:gd name="connsiteY148" fmla="*/ 183419 h 607216"/>
              <a:gd name="connsiteX149" fmla="*/ 471886 w 608133"/>
              <a:gd name="connsiteY149" fmla="*/ 230805 h 607216"/>
              <a:gd name="connsiteX150" fmla="*/ 464996 w 608133"/>
              <a:gd name="connsiteY150" fmla="*/ 233712 h 607216"/>
              <a:gd name="connsiteX151" fmla="*/ 458106 w 608133"/>
              <a:gd name="connsiteY151" fmla="*/ 230805 h 607216"/>
              <a:gd name="connsiteX152" fmla="*/ 376881 w 608133"/>
              <a:gd name="connsiteY152" fmla="*/ 149697 h 607216"/>
              <a:gd name="connsiteX153" fmla="*/ 374067 w 608133"/>
              <a:gd name="connsiteY153" fmla="*/ 142914 h 607216"/>
              <a:gd name="connsiteX154" fmla="*/ 376881 w 608133"/>
              <a:gd name="connsiteY154" fmla="*/ 136033 h 607216"/>
              <a:gd name="connsiteX155" fmla="*/ 424432 w 608133"/>
              <a:gd name="connsiteY155" fmla="*/ 116362 h 607216"/>
              <a:gd name="connsiteX156" fmla="*/ 183667 w 608133"/>
              <a:gd name="connsiteY156" fmla="*/ 116362 h 607216"/>
              <a:gd name="connsiteX157" fmla="*/ 231128 w 608133"/>
              <a:gd name="connsiteY157" fmla="*/ 136033 h 607216"/>
              <a:gd name="connsiteX158" fmla="*/ 231128 w 608133"/>
              <a:gd name="connsiteY158" fmla="*/ 149697 h 607216"/>
              <a:gd name="connsiteX159" fmla="*/ 149891 w 608133"/>
              <a:gd name="connsiteY159" fmla="*/ 230805 h 607216"/>
              <a:gd name="connsiteX160" fmla="*/ 143097 w 608133"/>
              <a:gd name="connsiteY160" fmla="*/ 233712 h 607216"/>
              <a:gd name="connsiteX161" fmla="*/ 136206 w 608133"/>
              <a:gd name="connsiteY161" fmla="*/ 230805 h 607216"/>
              <a:gd name="connsiteX162" fmla="*/ 116504 w 608133"/>
              <a:gd name="connsiteY162" fmla="*/ 183419 h 607216"/>
              <a:gd name="connsiteX163" fmla="*/ 136206 w 608133"/>
              <a:gd name="connsiteY163" fmla="*/ 136033 h 607216"/>
              <a:gd name="connsiteX164" fmla="*/ 183667 w 608133"/>
              <a:gd name="connsiteY164" fmla="*/ 116362 h 607216"/>
              <a:gd name="connsiteX165" fmla="*/ 304019 w 608133"/>
              <a:gd name="connsiteY165" fmla="*/ 86211 h 607216"/>
              <a:gd name="connsiteX166" fmla="*/ 285294 w 608133"/>
              <a:gd name="connsiteY166" fmla="*/ 104918 h 607216"/>
              <a:gd name="connsiteX167" fmla="*/ 304019 w 608133"/>
              <a:gd name="connsiteY167" fmla="*/ 123722 h 607216"/>
              <a:gd name="connsiteX168" fmla="*/ 322840 w 608133"/>
              <a:gd name="connsiteY168" fmla="*/ 104918 h 607216"/>
              <a:gd name="connsiteX169" fmla="*/ 304019 w 608133"/>
              <a:gd name="connsiteY169" fmla="*/ 86211 h 607216"/>
              <a:gd name="connsiteX170" fmla="*/ 304019 w 608133"/>
              <a:gd name="connsiteY170" fmla="*/ 66826 h 607216"/>
              <a:gd name="connsiteX171" fmla="*/ 342243 w 608133"/>
              <a:gd name="connsiteY171" fmla="*/ 104918 h 607216"/>
              <a:gd name="connsiteX172" fmla="*/ 304019 w 608133"/>
              <a:gd name="connsiteY172" fmla="*/ 143107 h 607216"/>
              <a:gd name="connsiteX173" fmla="*/ 265891 w 608133"/>
              <a:gd name="connsiteY173" fmla="*/ 104918 h 607216"/>
              <a:gd name="connsiteX174" fmla="*/ 304019 w 608133"/>
              <a:gd name="connsiteY174" fmla="*/ 66826 h 607216"/>
              <a:gd name="connsiteX175" fmla="*/ 224292 w 608133"/>
              <a:gd name="connsiteY175" fmla="*/ 66826 h 607216"/>
              <a:gd name="connsiteX176" fmla="*/ 234630 w 608133"/>
              <a:gd name="connsiteY176" fmla="*/ 77164 h 607216"/>
              <a:gd name="connsiteX177" fmla="*/ 224292 w 608133"/>
              <a:gd name="connsiteY177" fmla="*/ 87502 h 607216"/>
              <a:gd name="connsiteX178" fmla="*/ 213954 w 608133"/>
              <a:gd name="connsiteY178" fmla="*/ 77164 h 607216"/>
              <a:gd name="connsiteX179" fmla="*/ 224292 w 608133"/>
              <a:gd name="connsiteY179" fmla="*/ 66826 h 607216"/>
              <a:gd name="connsiteX180" fmla="*/ 400318 w 608133"/>
              <a:gd name="connsiteY180" fmla="*/ 66190 h 607216"/>
              <a:gd name="connsiteX181" fmla="*/ 410621 w 608133"/>
              <a:gd name="connsiteY181" fmla="*/ 76563 h 607216"/>
              <a:gd name="connsiteX182" fmla="*/ 400318 w 608133"/>
              <a:gd name="connsiteY182" fmla="*/ 86936 h 607216"/>
              <a:gd name="connsiteX183" fmla="*/ 390015 w 608133"/>
              <a:gd name="connsiteY183" fmla="*/ 76563 h 607216"/>
              <a:gd name="connsiteX184" fmla="*/ 400318 w 608133"/>
              <a:gd name="connsiteY184" fmla="*/ 66190 h 607216"/>
              <a:gd name="connsiteX185" fmla="*/ 304018 w 608133"/>
              <a:gd name="connsiteY185" fmla="*/ 19378 h 607216"/>
              <a:gd name="connsiteX186" fmla="*/ 19407 w 608133"/>
              <a:gd name="connsiteY186" fmla="*/ 303560 h 607216"/>
              <a:gd name="connsiteX187" fmla="*/ 304018 w 608133"/>
              <a:gd name="connsiteY187" fmla="*/ 587838 h 607216"/>
              <a:gd name="connsiteX188" fmla="*/ 588726 w 608133"/>
              <a:gd name="connsiteY188" fmla="*/ 303560 h 607216"/>
              <a:gd name="connsiteX189" fmla="*/ 304018 w 608133"/>
              <a:gd name="connsiteY189" fmla="*/ 19378 h 607216"/>
              <a:gd name="connsiteX190" fmla="*/ 304018 w 608133"/>
              <a:gd name="connsiteY190" fmla="*/ 0 h 607216"/>
              <a:gd name="connsiteX191" fmla="*/ 519053 w 608133"/>
              <a:gd name="connsiteY191" fmla="*/ 88946 h 607216"/>
              <a:gd name="connsiteX192" fmla="*/ 608133 w 608133"/>
              <a:gd name="connsiteY192" fmla="*/ 303560 h 607216"/>
              <a:gd name="connsiteX193" fmla="*/ 519053 w 608133"/>
              <a:gd name="connsiteY193" fmla="*/ 518270 h 607216"/>
              <a:gd name="connsiteX194" fmla="*/ 304018 w 608133"/>
              <a:gd name="connsiteY194" fmla="*/ 607216 h 607216"/>
              <a:gd name="connsiteX195" fmla="*/ 89080 w 608133"/>
              <a:gd name="connsiteY195" fmla="*/ 518270 h 607216"/>
              <a:gd name="connsiteX196" fmla="*/ 0 w 608133"/>
              <a:gd name="connsiteY196" fmla="*/ 303560 h 607216"/>
              <a:gd name="connsiteX197" fmla="*/ 89080 w 608133"/>
              <a:gd name="connsiteY197" fmla="*/ 88946 h 607216"/>
              <a:gd name="connsiteX198" fmla="*/ 304018 w 608133"/>
              <a:gd name="connsiteY198" fmla="*/ 0 h 60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608133" h="607216">
                <a:moveTo>
                  <a:pt x="376503" y="520279"/>
                </a:moveTo>
                <a:cubicBezTo>
                  <a:pt x="382252" y="520279"/>
                  <a:pt x="386912" y="524907"/>
                  <a:pt x="386912" y="530617"/>
                </a:cubicBezTo>
                <a:cubicBezTo>
                  <a:pt x="386912" y="536327"/>
                  <a:pt x="382252" y="540955"/>
                  <a:pt x="376503" y="540955"/>
                </a:cubicBezTo>
                <a:cubicBezTo>
                  <a:pt x="370754" y="540955"/>
                  <a:pt x="366094" y="536327"/>
                  <a:pt x="366094" y="530617"/>
                </a:cubicBezTo>
                <a:cubicBezTo>
                  <a:pt x="366094" y="524907"/>
                  <a:pt x="370754" y="520279"/>
                  <a:pt x="376503" y="520279"/>
                </a:cubicBezTo>
                <a:close/>
                <a:moveTo>
                  <a:pt x="304019" y="483494"/>
                </a:moveTo>
                <a:cubicBezTo>
                  <a:pt x="293735" y="483494"/>
                  <a:pt x="285294" y="491927"/>
                  <a:pt x="285294" y="502201"/>
                </a:cubicBezTo>
                <a:cubicBezTo>
                  <a:pt x="285294" y="512572"/>
                  <a:pt x="293735" y="521005"/>
                  <a:pt x="304019" y="521005"/>
                </a:cubicBezTo>
                <a:cubicBezTo>
                  <a:pt x="314399" y="521005"/>
                  <a:pt x="322840" y="512572"/>
                  <a:pt x="322840" y="502201"/>
                </a:cubicBezTo>
                <a:cubicBezTo>
                  <a:pt x="322840" y="491927"/>
                  <a:pt x="314399" y="483494"/>
                  <a:pt x="304019" y="483494"/>
                </a:cubicBezTo>
                <a:close/>
                <a:moveTo>
                  <a:pt x="304019" y="464109"/>
                </a:moveTo>
                <a:cubicBezTo>
                  <a:pt x="325071" y="464109"/>
                  <a:pt x="342243" y="481168"/>
                  <a:pt x="342243" y="502201"/>
                </a:cubicBezTo>
                <a:cubicBezTo>
                  <a:pt x="342243" y="523234"/>
                  <a:pt x="325071" y="540390"/>
                  <a:pt x="304019" y="540390"/>
                </a:cubicBezTo>
                <a:cubicBezTo>
                  <a:pt x="282966" y="540390"/>
                  <a:pt x="265891" y="523234"/>
                  <a:pt x="265891" y="502201"/>
                </a:cubicBezTo>
                <a:cubicBezTo>
                  <a:pt x="265891" y="481168"/>
                  <a:pt x="282966" y="464109"/>
                  <a:pt x="304019" y="464109"/>
                </a:cubicBezTo>
                <a:close/>
                <a:moveTo>
                  <a:pt x="188730" y="442535"/>
                </a:moveTo>
                <a:lnTo>
                  <a:pt x="180964" y="471406"/>
                </a:lnTo>
                <a:cubicBezTo>
                  <a:pt x="181838" y="471406"/>
                  <a:pt x="182809" y="471406"/>
                  <a:pt x="183682" y="471406"/>
                </a:cubicBezTo>
                <a:cubicBezTo>
                  <a:pt x="193099" y="471406"/>
                  <a:pt x="202127" y="468694"/>
                  <a:pt x="209893" y="463656"/>
                </a:cubicBezTo>
                <a:close/>
                <a:moveTo>
                  <a:pt x="419365" y="442514"/>
                </a:moveTo>
                <a:lnTo>
                  <a:pt x="398212" y="463644"/>
                </a:lnTo>
                <a:cubicBezTo>
                  <a:pt x="405878" y="468684"/>
                  <a:pt x="414902" y="471398"/>
                  <a:pt x="424411" y="471398"/>
                </a:cubicBezTo>
                <a:cubicBezTo>
                  <a:pt x="425285" y="471398"/>
                  <a:pt x="426158" y="471398"/>
                  <a:pt x="427128" y="471398"/>
                </a:cubicBezTo>
                <a:close/>
                <a:moveTo>
                  <a:pt x="256047" y="441175"/>
                </a:moveTo>
                <a:cubicBezTo>
                  <a:pt x="261757" y="441175"/>
                  <a:pt x="266385" y="445788"/>
                  <a:pt x="266385" y="451478"/>
                </a:cubicBezTo>
                <a:cubicBezTo>
                  <a:pt x="266385" y="457168"/>
                  <a:pt x="261757" y="461781"/>
                  <a:pt x="256047" y="461781"/>
                </a:cubicBezTo>
                <a:cubicBezTo>
                  <a:pt x="250337" y="461781"/>
                  <a:pt x="245709" y="457168"/>
                  <a:pt x="245709" y="451478"/>
                </a:cubicBezTo>
                <a:cubicBezTo>
                  <a:pt x="245709" y="445788"/>
                  <a:pt x="250337" y="441175"/>
                  <a:pt x="256047" y="441175"/>
                </a:cubicBezTo>
                <a:close/>
                <a:moveTo>
                  <a:pt x="169994" y="437497"/>
                </a:moveTo>
                <a:lnTo>
                  <a:pt x="141065" y="445248"/>
                </a:lnTo>
                <a:cubicBezTo>
                  <a:pt x="143298" y="449705"/>
                  <a:pt x="146307" y="453871"/>
                  <a:pt x="149899" y="457455"/>
                </a:cubicBezTo>
                <a:cubicBezTo>
                  <a:pt x="153588" y="461137"/>
                  <a:pt x="157762" y="464140"/>
                  <a:pt x="162228" y="466369"/>
                </a:cubicBezTo>
                <a:close/>
                <a:moveTo>
                  <a:pt x="438093" y="437474"/>
                </a:moveTo>
                <a:lnTo>
                  <a:pt x="445856" y="466358"/>
                </a:lnTo>
                <a:cubicBezTo>
                  <a:pt x="450319" y="464128"/>
                  <a:pt x="454492" y="461124"/>
                  <a:pt x="458082" y="457441"/>
                </a:cubicBezTo>
                <a:cubicBezTo>
                  <a:pt x="461770" y="453854"/>
                  <a:pt x="464778" y="449687"/>
                  <a:pt x="467009" y="445228"/>
                </a:cubicBezTo>
                <a:close/>
                <a:moveTo>
                  <a:pt x="143783" y="397679"/>
                </a:moveTo>
                <a:cubicBezTo>
                  <a:pt x="138638" y="405332"/>
                  <a:pt x="135920" y="414342"/>
                  <a:pt x="135920" y="423837"/>
                </a:cubicBezTo>
                <a:cubicBezTo>
                  <a:pt x="135920" y="424709"/>
                  <a:pt x="135920" y="425581"/>
                  <a:pt x="136017" y="426550"/>
                </a:cubicBezTo>
                <a:lnTo>
                  <a:pt x="164946" y="418799"/>
                </a:lnTo>
                <a:close/>
                <a:moveTo>
                  <a:pt x="464292" y="397637"/>
                </a:moveTo>
                <a:lnTo>
                  <a:pt x="443139" y="418767"/>
                </a:lnTo>
                <a:lnTo>
                  <a:pt x="472055" y="426521"/>
                </a:lnTo>
                <a:cubicBezTo>
                  <a:pt x="472055" y="425552"/>
                  <a:pt x="472152" y="424680"/>
                  <a:pt x="472152" y="423807"/>
                </a:cubicBezTo>
                <a:cubicBezTo>
                  <a:pt x="472152" y="414309"/>
                  <a:pt x="469338" y="405295"/>
                  <a:pt x="464292" y="397637"/>
                </a:cubicBezTo>
                <a:close/>
                <a:moveTo>
                  <a:pt x="136211" y="376364"/>
                </a:moveTo>
                <a:cubicBezTo>
                  <a:pt x="139997" y="372586"/>
                  <a:pt x="146113" y="372586"/>
                  <a:pt x="149899" y="376364"/>
                </a:cubicBezTo>
                <a:lnTo>
                  <a:pt x="231154" y="457455"/>
                </a:lnTo>
                <a:cubicBezTo>
                  <a:pt x="232998" y="459296"/>
                  <a:pt x="234066" y="461815"/>
                  <a:pt x="234066" y="464334"/>
                </a:cubicBezTo>
                <a:cubicBezTo>
                  <a:pt x="234066" y="466950"/>
                  <a:pt x="232998" y="469372"/>
                  <a:pt x="231154" y="471213"/>
                </a:cubicBezTo>
                <a:cubicBezTo>
                  <a:pt x="218534" y="483904"/>
                  <a:pt x="201642" y="490783"/>
                  <a:pt x="183682" y="490783"/>
                </a:cubicBezTo>
                <a:cubicBezTo>
                  <a:pt x="165723" y="490783"/>
                  <a:pt x="148831" y="483904"/>
                  <a:pt x="136211" y="471213"/>
                </a:cubicBezTo>
                <a:cubicBezTo>
                  <a:pt x="123494" y="458521"/>
                  <a:pt x="116504" y="441663"/>
                  <a:pt x="116504" y="423837"/>
                </a:cubicBezTo>
                <a:cubicBezTo>
                  <a:pt x="116504" y="405914"/>
                  <a:pt x="123494" y="389056"/>
                  <a:pt x="136211" y="376364"/>
                </a:cubicBezTo>
                <a:close/>
                <a:moveTo>
                  <a:pt x="464972" y="373503"/>
                </a:moveTo>
                <a:cubicBezTo>
                  <a:pt x="467592" y="373503"/>
                  <a:pt x="470017" y="374569"/>
                  <a:pt x="471861" y="376314"/>
                </a:cubicBezTo>
                <a:cubicBezTo>
                  <a:pt x="484573" y="389011"/>
                  <a:pt x="491559" y="405876"/>
                  <a:pt x="491559" y="423807"/>
                </a:cubicBezTo>
                <a:cubicBezTo>
                  <a:pt x="491559" y="441642"/>
                  <a:pt x="484573" y="458507"/>
                  <a:pt x="471861" y="471204"/>
                </a:cubicBezTo>
                <a:cubicBezTo>
                  <a:pt x="459150" y="483901"/>
                  <a:pt x="442266" y="490783"/>
                  <a:pt x="424411" y="490783"/>
                </a:cubicBezTo>
                <a:cubicBezTo>
                  <a:pt x="406460" y="490783"/>
                  <a:pt x="389576" y="483901"/>
                  <a:pt x="376864" y="471204"/>
                </a:cubicBezTo>
                <a:cubicBezTo>
                  <a:pt x="373080" y="467424"/>
                  <a:pt x="373080" y="461221"/>
                  <a:pt x="376864" y="457441"/>
                </a:cubicBezTo>
                <a:lnTo>
                  <a:pt x="458082" y="376314"/>
                </a:lnTo>
                <a:cubicBezTo>
                  <a:pt x="459926" y="374569"/>
                  <a:pt x="462449" y="373503"/>
                  <a:pt x="464972" y="373503"/>
                </a:cubicBezTo>
                <a:close/>
                <a:moveTo>
                  <a:pt x="85102" y="372868"/>
                </a:moveTo>
                <a:cubicBezTo>
                  <a:pt x="90831" y="372868"/>
                  <a:pt x="95475" y="377496"/>
                  <a:pt x="95475" y="383206"/>
                </a:cubicBezTo>
                <a:cubicBezTo>
                  <a:pt x="95475" y="388916"/>
                  <a:pt x="90831" y="393544"/>
                  <a:pt x="85102" y="393544"/>
                </a:cubicBezTo>
                <a:cubicBezTo>
                  <a:pt x="79373" y="393544"/>
                  <a:pt x="74729" y="388916"/>
                  <a:pt x="74729" y="383206"/>
                </a:cubicBezTo>
                <a:cubicBezTo>
                  <a:pt x="74729" y="377496"/>
                  <a:pt x="79373" y="372868"/>
                  <a:pt x="85102" y="372868"/>
                </a:cubicBezTo>
                <a:close/>
                <a:moveTo>
                  <a:pt x="502943" y="284852"/>
                </a:moveTo>
                <a:cubicBezTo>
                  <a:pt x="492659" y="284852"/>
                  <a:pt x="484218" y="293285"/>
                  <a:pt x="484218" y="303559"/>
                </a:cubicBezTo>
                <a:cubicBezTo>
                  <a:pt x="484218" y="313930"/>
                  <a:pt x="492659" y="322363"/>
                  <a:pt x="502943" y="322363"/>
                </a:cubicBezTo>
                <a:cubicBezTo>
                  <a:pt x="513323" y="322363"/>
                  <a:pt x="521764" y="313930"/>
                  <a:pt x="521764" y="303559"/>
                </a:cubicBezTo>
                <a:cubicBezTo>
                  <a:pt x="521764" y="293285"/>
                  <a:pt x="513323" y="284852"/>
                  <a:pt x="502943" y="284852"/>
                </a:cubicBezTo>
                <a:close/>
                <a:moveTo>
                  <a:pt x="105094" y="284852"/>
                </a:moveTo>
                <a:cubicBezTo>
                  <a:pt x="94811" y="284852"/>
                  <a:pt x="86370" y="293285"/>
                  <a:pt x="86370" y="303559"/>
                </a:cubicBezTo>
                <a:cubicBezTo>
                  <a:pt x="86370" y="313930"/>
                  <a:pt x="94811" y="322363"/>
                  <a:pt x="105094" y="322363"/>
                </a:cubicBezTo>
                <a:cubicBezTo>
                  <a:pt x="115475" y="322363"/>
                  <a:pt x="123916" y="313930"/>
                  <a:pt x="123916" y="303559"/>
                </a:cubicBezTo>
                <a:cubicBezTo>
                  <a:pt x="123916" y="293285"/>
                  <a:pt x="115475" y="284852"/>
                  <a:pt x="105094" y="284852"/>
                </a:cubicBezTo>
                <a:close/>
                <a:moveTo>
                  <a:pt x="502943" y="265467"/>
                </a:moveTo>
                <a:cubicBezTo>
                  <a:pt x="523995" y="265467"/>
                  <a:pt x="541167" y="282526"/>
                  <a:pt x="541167" y="303559"/>
                </a:cubicBezTo>
                <a:cubicBezTo>
                  <a:pt x="541167" y="324592"/>
                  <a:pt x="523995" y="341748"/>
                  <a:pt x="502943" y="341748"/>
                </a:cubicBezTo>
                <a:cubicBezTo>
                  <a:pt x="481890" y="341748"/>
                  <a:pt x="464815" y="324592"/>
                  <a:pt x="464815" y="303559"/>
                </a:cubicBezTo>
                <a:cubicBezTo>
                  <a:pt x="464815" y="282526"/>
                  <a:pt x="481890" y="265467"/>
                  <a:pt x="502943" y="265467"/>
                </a:cubicBezTo>
                <a:close/>
                <a:moveTo>
                  <a:pt x="105094" y="265467"/>
                </a:moveTo>
                <a:cubicBezTo>
                  <a:pt x="126147" y="265467"/>
                  <a:pt x="143319" y="282526"/>
                  <a:pt x="143319" y="303559"/>
                </a:cubicBezTo>
                <a:cubicBezTo>
                  <a:pt x="143319" y="324592"/>
                  <a:pt x="126147" y="341748"/>
                  <a:pt x="105094" y="341748"/>
                </a:cubicBezTo>
                <a:cubicBezTo>
                  <a:pt x="84042" y="341748"/>
                  <a:pt x="66967" y="324592"/>
                  <a:pt x="66967" y="303559"/>
                </a:cubicBezTo>
                <a:cubicBezTo>
                  <a:pt x="66967" y="282526"/>
                  <a:pt x="84042" y="265467"/>
                  <a:pt x="105094" y="265467"/>
                </a:cubicBezTo>
                <a:close/>
                <a:moveTo>
                  <a:pt x="443787" y="262221"/>
                </a:moveTo>
                <a:cubicBezTo>
                  <a:pt x="449477" y="262221"/>
                  <a:pt x="454090" y="266834"/>
                  <a:pt x="454090" y="272524"/>
                </a:cubicBezTo>
                <a:cubicBezTo>
                  <a:pt x="454090" y="278214"/>
                  <a:pt x="449477" y="282827"/>
                  <a:pt x="443787" y="282827"/>
                </a:cubicBezTo>
                <a:cubicBezTo>
                  <a:pt x="438097" y="282827"/>
                  <a:pt x="433484" y="278214"/>
                  <a:pt x="433484" y="272524"/>
                </a:cubicBezTo>
                <a:cubicBezTo>
                  <a:pt x="433484" y="266834"/>
                  <a:pt x="438097" y="262221"/>
                  <a:pt x="443787" y="262221"/>
                </a:cubicBezTo>
                <a:close/>
                <a:moveTo>
                  <a:pt x="538661" y="220941"/>
                </a:moveTo>
                <a:cubicBezTo>
                  <a:pt x="544371" y="220941"/>
                  <a:pt x="548999" y="225554"/>
                  <a:pt x="548999" y="231244"/>
                </a:cubicBezTo>
                <a:cubicBezTo>
                  <a:pt x="548999" y="236934"/>
                  <a:pt x="544371" y="241547"/>
                  <a:pt x="538661" y="241547"/>
                </a:cubicBezTo>
                <a:cubicBezTo>
                  <a:pt x="532951" y="241547"/>
                  <a:pt x="528323" y="236934"/>
                  <a:pt x="528323" y="231244"/>
                </a:cubicBezTo>
                <a:cubicBezTo>
                  <a:pt x="528323" y="225554"/>
                  <a:pt x="532951" y="220941"/>
                  <a:pt x="538661" y="220941"/>
                </a:cubicBezTo>
                <a:close/>
                <a:moveTo>
                  <a:pt x="95793" y="212967"/>
                </a:moveTo>
                <a:cubicBezTo>
                  <a:pt x="101503" y="212967"/>
                  <a:pt x="106131" y="217611"/>
                  <a:pt x="106131" y="223340"/>
                </a:cubicBezTo>
                <a:cubicBezTo>
                  <a:pt x="106131" y="229069"/>
                  <a:pt x="101503" y="233713"/>
                  <a:pt x="95793" y="233713"/>
                </a:cubicBezTo>
                <a:cubicBezTo>
                  <a:pt x="90083" y="233713"/>
                  <a:pt x="85455" y="229069"/>
                  <a:pt x="85455" y="223340"/>
                </a:cubicBezTo>
                <a:cubicBezTo>
                  <a:pt x="85455" y="217611"/>
                  <a:pt x="90083" y="212967"/>
                  <a:pt x="95793" y="212967"/>
                </a:cubicBezTo>
                <a:close/>
                <a:moveTo>
                  <a:pt x="304019" y="209973"/>
                </a:moveTo>
                <a:cubicBezTo>
                  <a:pt x="252301" y="209973"/>
                  <a:pt x="210286" y="251922"/>
                  <a:pt x="210286" y="303559"/>
                </a:cubicBezTo>
                <a:cubicBezTo>
                  <a:pt x="210286" y="355196"/>
                  <a:pt x="252301" y="397242"/>
                  <a:pt x="304019" y="397242"/>
                </a:cubicBezTo>
                <a:cubicBezTo>
                  <a:pt x="355736" y="397242"/>
                  <a:pt x="397848" y="355196"/>
                  <a:pt x="397848" y="303559"/>
                </a:cubicBezTo>
                <a:cubicBezTo>
                  <a:pt x="397848" y="251922"/>
                  <a:pt x="355736" y="209973"/>
                  <a:pt x="304019" y="209973"/>
                </a:cubicBezTo>
                <a:close/>
                <a:moveTo>
                  <a:pt x="304019" y="190597"/>
                </a:moveTo>
                <a:cubicBezTo>
                  <a:pt x="366507" y="190597"/>
                  <a:pt x="417254" y="241265"/>
                  <a:pt x="417254" y="303559"/>
                </a:cubicBezTo>
                <a:cubicBezTo>
                  <a:pt x="417254" y="365950"/>
                  <a:pt x="366507" y="416618"/>
                  <a:pt x="304019" y="416618"/>
                </a:cubicBezTo>
                <a:cubicBezTo>
                  <a:pt x="241627" y="416618"/>
                  <a:pt x="190880" y="365950"/>
                  <a:pt x="190880" y="303559"/>
                </a:cubicBezTo>
                <a:cubicBezTo>
                  <a:pt x="190880" y="241265"/>
                  <a:pt x="241627" y="190597"/>
                  <a:pt x="304019" y="190597"/>
                </a:cubicBezTo>
                <a:close/>
                <a:moveTo>
                  <a:pt x="472080" y="180706"/>
                </a:moveTo>
                <a:lnTo>
                  <a:pt x="443161" y="188458"/>
                </a:lnTo>
                <a:lnTo>
                  <a:pt x="464316" y="209583"/>
                </a:lnTo>
                <a:cubicBezTo>
                  <a:pt x="469362" y="201831"/>
                  <a:pt x="472177" y="192819"/>
                  <a:pt x="472177" y="183419"/>
                </a:cubicBezTo>
                <a:cubicBezTo>
                  <a:pt x="472177" y="182547"/>
                  <a:pt x="472080" y="181578"/>
                  <a:pt x="472080" y="180706"/>
                </a:cubicBezTo>
                <a:close/>
                <a:moveTo>
                  <a:pt x="136012" y="180706"/>
                </a:moveTo>
                <a:cubicBezTo>
                  <a:pt x="135915" y="181578"/>
                  <a:pt x="135915" y="182547"/>
                  <a:pt x="135915" y="183419"/>
                </a:cubicBezTo>
                <a:cubicBezTo>
                  <a:pt x="135915" y="192819"/>
                  <a:pt x="138633" y="201831"/>
                  <a:pt x="143777" y="209583"/>
                </a:cubicBezTo>
                <a:lnTo>
                  <a:pt x="164935" y="188458"/>
                </a:lnTo>
                <a:close/>
                <a:moveTo>
                  <a:pt x="85702" y="173027"/>
                </a:moveTo>
                <a:cubicBezTo>
                  <a:pt x="91412" y="173027"/>
                  <a:pt x="96040" y="177671"/>
                  <a:pt x="96040" y="183400"/>
                </a:cubicBezTo>
                <a:cubicBezTo>
                  <a:pt x="96040" y="189129"/>
                  <a:pt x="91412" y="193773"/>
                  <a:pt x="85702" y="193773"/>
                </a:cubicBezTo>
                <a:cubicBezTo>
                  <a:pt x="79992" y="193773"/>
                  <a:pt x="75364" y="189129"/>
                  <a:pt x="75364" y="183400"/>
                </a:cubicBezTo>
                <a:cubicBezTo>
                  <a:pt x="75364" y="177671"/>
                  <a:pt x="79992" y="173027"/>
                  <a:pt x="85702" y="173027"/>
                </a:cubicBezTo>
                <a:close/>
                <a:moveTo>
                  <a:pt x="445878" y="140879"/>
                </a:moveTo>
                <a:lnTo>
                  <a:pt x="438115" y="169756"/>
                </a:lnTo>
                <a:lnTo>
                  <a:pt x="467033" y="162003"/>
                </a:lnTo>
                <a:cubicBezTo>
                  <a:pt x="464801" y="157546"/>
                  <a:pt x="461793" y="153379"/>
                  <a:pt x="458106" y="149697"/>
                </a:cubicBezTo>
                <a:cubicBezTo>
                  <a:pt x="454515" y="146111"/>
                  <a:pt x="450342" y="143107"/>
                  <a:pt x="445878" y="140879"/>
                </a:cubicBezTo>
                <a:close/>
                <a:moveTo>
                  <a:pt x="162218" y="140879"/>
                </a:moveTo>
                <a:cubicBezTo>
                  <a:pt x="157753" y="143107"/>
                  <a:pt x="153580" y="146111"/>
                  <a:pt x="149891" y="149697"/>
                </a:cubicBezTo>
                <a:cubicBezTo>
                  <a:pt x="146300" y="153379"/>
                  <a:pt x="143292" y="157546"/>
                  <a:pt x="141059" y="162003"/>
                </a:cubicBezTo>
                <a:lnTo>
                  <a:pt x="169982" y="169756"/>
                </a:lnTo>
                <a:close/>
                <a:moveTo>
                  <a:pt x="424432" y="135743"/>
                </a:moveTo>
                <a:cubicBezTo>
                  <a:pt x="414922" y="135743"/>
                  <a:pt x="405897" y="138456"/>
                  <a:pt x="398231" y="143592"/>
                </a:cubicBezTo>
                <a:lnTo>
                  <a:pt x="419386" y="164717"/>
                </a:lnTo>
                <a:lnTo>
                  <a:pt x="427149" y="135840"/>
                </a:lnTo>
                <a:cubicBezTo>
                  <a:pt x="426179" y="135840"/>
                  <a:pt x="425305" y="135743"/>
                  <a:pt x="424432" y="135743"/>
                </a:cubicBezTo>
                <a:close/>
                <a:moveTo>
                  <a:pt x="183667" y="135743"/>
                </a:moveTo>
                <a:cubicBezTo>
                  <a:pt x="182794" y="135743"/>
                  <a:pt x="181823" y="135840"/>
                  <a:pt x="180949" y="135840"/>
                </a:cubicBezTo>
                <a:lnTo>
                  <a:pt x="188714" y="164717"/>
                </a:lnTo>
                <a:lnTo>
                  <a:pt x="209872" y="143592"/>
                </a:lnTo>
                <a:cubicBezTo>
                  <a:pt x="202108" y="138456"/>
                  <a:pt x="193082" y="135743"/>
                  <a:pt x="183667" y="135743"/>
                </a:cubicBezTo>
                <a:close/>
                <a:moveTo>
                  <a:pt x="424432" y="116362"/>
                </a:moveTo>
                <a:cubicBezTo>
                  <a:pt x="442288" y="116362"/>
                  <a:pt x="459173" y="123339"/>
                  <a:pt x="471886" y="136033"/>
                </a:cubicBezTo>
                <a:cubicBezTo>
                  <a:pt x="484598" y="148631"/>
                  <a:pt x="491488" y="165492"/>
                  <a:pt x="491488" y="183419"/>
                </a:cubicBezTo>
                <a:cubicBezTo>
                  <a:pt x="491488" y="201346"/>
                  <a:pt x="484598" y="218207"/>
                  <a:pt x="471886" y="230805"/>
                </a:cubicBezTo>
                <a:cubicBezTo>
                  <a:pt x="469945" y="232743"/>
                  <a:pt x="467519" y="233712"/>
                  <a:pt x="464996" y="233712"/>
                </a:cubicBezTo>
                <a:cubicBezTo>
                  <a:pt x="462570" y="233712"/>
                  <a:pt x="460046" y="232743"/>
                  <a:pt x="458106" y="230805"/>
                </a:cubicBezTo>
                <a:lnTo>
                  <a:pt x="376881" y="149697"/>
                </a:lnTo>
                <a:cubicBezTo>
                  <a:pt x="375135" y="147856"/>
                  <a:pt x="374067" y="145433"/>
                  <a:pt x="374067" y="142914"/>
                </a:cubicBezTo>
                <a:cubicBezTo>
                  <a:pt x="374067" y="140297"/>
                  <a:pt x="375135" y="137875"/>
                  <a:pt x="376881" y="136033"/>
                </a:cubicBezTo>
                <a:cubicBezTo>
                  <a:pt x="389594" y="123339"/>
                  <a:pt x="406479" y="116362"/>
                  <a:pt x="424432" y="116362"/>
                </a:cubicBezTo>
                <a:close/>
                <a:moveTo>
                  <a:pt x="183667" y="116362"/>
                </a:moveTo>
                <a:cubicBezTo>
                  <a:pt x="201623" y="116362"/>
                  <a:pt x="218511" y="123339"/>
                  <a:pt x="231128" y="136033"/>
                </a:cubicBezTo>
                <a:cubicBezTo>
                  <a:pt x="234913" y="139813"/>
                  <a:pt x="234913" y="145918"/>
                  <a:pt x="231128" y="149697"/>
                </a:cubicBezTo>
                <a:lnTo>
                  <a:pt x="149891" y="230805"/>
                </a:lnTo>
                <a:cubicBezTo>
                  <a:pt x="148047" y="232646"/>
                  <a:pt x="145621" y="233712"/>
                  <a:pt x="143097" y="233712"/>
                </a:cubicBezTo>
                <a:cubicBezTo>
                  <a:pt x="140477" y="233712"/>
                  <a:pt x="138050" y="232646"/>
                  <a:pt x="136206" y="230805"/>
                </a:cubicBezTo>
                <a:cubicBezTo>
                  <a:pt x="123492" y="218207"/>
                  <a:pt x="116504" y="201346"/>
                  <a:pt x="116504" y="183419"/>
                </a:cubicBezTo>
                <a:cubicBezTo>
                  <a:pt x="116504" y="165492"/>
                  <a:pt x="123492" y="148631"/>
                  <a:pt x="136206" y="136033"/>
                </a:cubicBezTo>
                <a:cubicBezTo>
                  <a:pt x="148824" y="123339"/>
                  <a:pt x="165712" y="116362"/>
                  <a:pt x="183667" y="116362"/>
                </a:cubicBezTo>
                <a:close/>
                <a:moveTo>
                  <a:pt x="304019" y="86211"/>
                </a:moveTo>
                <a:cubicBezTo>
                  <a:pt x="293735" y="86211"/>
                  <a:pt x="285294" y="94644"/>
                  <a:pt x="285294" y="104918"/>
                </a:cubicBezTo>
                <a:cubicBezTo>
                  <a:pt x="285294" y="115289"/>
                  <a:pt x="293735" y="123722"/>
                  <a:pt x="304019" y="123722"/>
                </a:cubicBezTo>
                <a:cubicBezTo>
                  <a:pt x="314399" y="123722"/>
                  <a:pt x="322840" y="115289"/>
                  <a:pt x="322840" y="104918"/>
                </a:cubicBezTo>
                <a:cubicBezTo>
                  <a:pt x="322840" y="94644"/>
                  <a:pt x="314399" y="86211"/>
                  <a:pt x="304019" y="86211"/>
                </a:cubicBezTo>
                <a:close/>
                <a:moveTo>
                  <a:pt x="304019" y="66826"/>
                </a:moveTo>
                <a:cubicBezTo>
                  <a:pt x="325071" y="66826"/>
                  <a:pt x="342243" y="83885"/>
                  <a:pt x="342243" y="104918"/>
                </a:cubicBezTo>
                <a:cubicBezTo>
                  <a:pt x="342243" y="125951"/>
                  <a:pt x="325071" y="143107"/>
                  <a:pt x="304019" y="143107"/>
                </a:cubicBezTo>
                <a:cubicBezTo>
                  <a:pt x="282966" y="143107"/>
                  <a:pt x="265891" y="125951"/>
                  <a:pt x="265891" y="104918"/>
                </a:cubicBezTo>
                <a:cubicBezTo>
                  <a:pt x="265891" y="83885"/>
                  <a:pt x="282966" y="66826"/>
                  <a:pt x="304019" y="66826"/>
                </a:cubicBezTo>
                <a:close/>
                <a:moveTo>
                  <a:pt x="224292" y="66826"/>
                </a:moveTo>
                <a:cubicBezTo>
                  <a:pt x="230002" y="66826"/>
                  <a:pt x="234630" y="71454"/>
                  <a:pt x="234630" y="77164"/>
                </a:cubicBezTo>
                <a:cubicBezTo>
                  <a:pt x="234630" y="82874"/>
                  <a:pt x="230002" y="87502"/>
                  <a:pt x="224292" y="87502"/>
                </a:cubicBezTo>
                <a:cubicBezTo>
                  <a:pt x="218582" y="87502"/>
                  <a:pt x="213954" y="82874"/>
                  <a:pt x="213954" y="77164"/>
                </a:cubicBezTo>
                <a:cubicBezTo>
                  <a:pt x="213954" y="71454"/>
                  <a:pt x="218582" y="66826"/>
                  <a:pt x="224292" y="66826"/>
                </a:cubicBezTo>
                <a:close/>
                <a:moveTo>
                  <a:pt x="400318" y="66190"/>
                </a:moveTo>
                <a:cubicBezTo>
                  <a:pt x="406008" y="66190"/>
                  <a:pt x="410621" y="70834"/>
                  <a:pt x="410621" y="76563"/>
                </a:cubicBezTo>
                <a:cubicBezTo>
                  <a:pt x="410621" y="82292"/>
                  <a:pt x="406008" y="86936"/>
                  <a:pt x="400318" y="86936"/>
                </a:cubicBezTo>
                <a:cubicBezTo>
                  <a:pt x="394628" y="86936"/>
                  <a:pt x="390015" y="82292"/>
                  <a:pt x="390015" y="76563"/>
                </a:cubicBezTo>
                <a:cubicBezTo>
                  <a:pt x="390015" y="70834"/>
                  <a:pt x="394628" y="66190"/>
                  <a:pt x="400318" y="66190"/>
                </a:cubicBezTo>
                <a:close/>
                <a:moveTo>
                  <a:pt x="304018" y="19378"/>
                </a:moveTo>
                <a:cubicBezTo>
                  <a:pt x="147109" y="19378"/>
                  <a:pt x="19407" y="146887"/>
                  <a:pt x="19407" y="303560"/>
                </a:cubicBezTo>
                <a:cubicBezTo>
                  <a:pt x="19407" y="460329"/>
                  <a:pt x="147109" y="587838"/>
                  <a:pt x="304018" y="587838"/>
                </a:cubicBezTo>
                <a:cubicBezTo>
                  <a:pt x="461024" y="587838"/>
                  <a:pt x="588726" y="460329"/>
                  <a:pt x="588726" y="303560"/>
                </a:cubicBezTo>
                <a:cubicBezTo>
                  <a:pt x="588726" y="146887"/>
                  <a:pt x="461024" y="19378"/>
                  <a:pt x="304018" y="19378"/>
                </a:cubicBezTo>
                <a:close/>
                <a:moveTo>
                  <a:pt x="304018" y="0"/>
                </a:moveTo>
                <a:cubicBezTo>
                  <a:pt x="385238" y="0"/>
                  <a:pt x="461607" y="31586"/>
                  <a:pt x="519053" y="88946"/>
                </a:cubicBezTo>
                <a:cubicBezTo>
                  <a:pt x="576499" y="146305"/>
                  <a:pt x="608133" y="222462"/>
                  <a:pt x="608133" y="303560"/>
                </a:cubicBezTo>
                <a:cubicBezTo>
                  <a:pt x="608133" y="384657"/>
                  <a:pt x="576499" y="460911"/>
                  <a:pt x="519053" y="518270"/>
                </a:cubicBezTo>
                <a:cubicBezTo>
                  <a:pt x="461607" y="575629"/>
                  <a:pt x="385238" y="607216"/>
                  <a:pt x="304018" y="607216"/>
                </a:cubicBezTo>
                <a:cubicBezTo>
                  <a:pt x="222798" y="607216"/>
                  <a:pt x="146526" y="575629"/>
                  <a:pt x="89080" y="518270"/>
                </a:cubicBezTo>
                <a:cubicBezTo>
                  <a:pt x="31634" y="460911"/>
                  <a:pt x="0" y="384657"/>
                  <a:pt x="0" y="303560"/>
                </a:cubicBezTo>
                <a:cubicBezTo>
                  <a:pt x="0" y="222462"/>
                  <a:pt x="31634" y="146305"/>
                  <a:pt x="89080" y="88946"/>
                </a:cubicBezTo>
                <a:cubicBezTo>
                  <a:pt x="146526" y="31586"/>
                  <a:pt x="222798" y="0"/>
                  <a:pt x="304018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40" name="bell_104189"/>
          <p:cNvSpPr>
            <a:spLocks noChangeAspect="1"/>
          </p:cNvSpPr>
          <p:nvPr userDrawn="1"/>
        </p:nvSpPr>
        <p:spPr bwMode="auto">
          <a:xfrm>
            <a:off x="1224955" y="5798579"/>
            <a:ext cx="383701" cy="383149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08090" h="607216">
                <a:moveTo>
                  <a:pt x="92360" y="465368"/>
                </a:moveTo>
                <a:cubicBezTo>
                  <a:pt x="85277" y="479223"/>
                  <a:pt x="87508" y="496760"/>
                  <a:pt x="99055" y="508193"/>
                </a:cubicBezTo>
                <a:cubicBezTo>
                  <a:pt x="110602" y="519723"/>
                  <a:pt x="128165" y="521952"/>
                  <a:pt x="141944" y="514879"/>
                </a:cubicBezTo>
                <a:cubicBezTo>
                  <a:pt x="133599" y="507515"/>
                  <a:pt x="125060" y="499473"/>
                  <a:pt x="116424" y="490947"/>
                </a:cubicBezTo>
                <a:cubicBezTo>
                  <a:pt x="107788" y="482323"/>
                  <a:pt x="99831" y="473797"/>
                  <a:pt x="92360" y="465368"/>
                </a:cubicBezTo>
                <a:close/>
                <a:moveTo>
                  <a:pt x="312292" y="190597"/>
                </a:moveTo>
                <a:cubicBezTo>
                  <a:pt x="324808" y="190597"/>
                  <a:pt x="336935" y="192727"/>
                  <a:pt x="348578" y="196987"/>
                </a:cubicBezTo>
                <a:cubicBezTo>
                  <a:pt x="353623" y="198827"/>
                  <a:pt x="356242" y="204443"/>
                  <a:pt x="354399" y="209381"/>
                </a:cubicBezTo>
                <a:cubicBezTo>
                  <a:pt x="352555" y="214416"/>
                  <a:pt x="346928" y="217030"/>
                  <a:pt x="341980" y="215191"/>
                </a:cubicBezTo>
                <a:cubicBezTo>
                  <a:pt x="332472" y="211705"/>
                  <a:pt x="322479" y="209962"/>
                  <a:pt x="312292" y="209962"/>
                </a:cubicBezTo>
                <a:cubicBezTo>
                  <a:pt x="293858" y="209962"/>
                  <a:pt x="275619" y="215965"/>
                  <a:pt x="261066" y="226906"/>
                </a:cubicBezTo>
                <a:cubicBezTo>
                  <a:pt x="259319" y="228262"/>
                  <a:pt x="257185" y="228843"/>
                  <a:pt x="255245" y="228843"/>
                </a:cubicBezTo>
                <a:cubicBezTo>
                  <a:pt x="252237" y="228843"/>
                  <a:pt x="249326" y="227487"/>
                  <a:pt x="247483" y="224970"/>
                </a:cubicBezTo>
                <a:cubicBezTo>
                  <a:pt x="244184" y="220710"/>
                  <a:pt x="245057" y="214610"/>
                  <a:pt x="249326" y="211414"/>
                </a:cubicBezTo>
                <a:cubicBezTo>
                  <a:pt x="267275" y="197956"/>
                  <a:pt x="289687" y="190597"/>
                  <a:pt x="312292" y="190597"/>
                </a:cubicBezTo>
                <a:close/>
                <a:moveTo>
                  <a:pt x="413539" y="151634"/>
                </a:moveTo>
                <a:lnTo>
                  <a:pt x="390348" y="174791"/>
                </a:lnTo>
                <a:cubicBezTo>
                  <a:pt x="393162" y="176535"/>
                  <a:pt x="395782" y="178376"/>
                  <a:pt x="398499" y="180314"/>
                </a:cubicBezTo>
                <a:cubicBezTo>
                  <a:pt x="402768" y="183608"/>
                  <a:pt x="403642" y="189616"/>
                  <a:pt x="400440" y="193879"/>
                </a:cubicBezTo>
                <a:cubicBezTo>
                  <a:pt x="397238" y="198239"/>
                  <a:pt x="391124" y="199111"/>
                  <a:pt x="386855" y="195817"/>
                </a:cubicBezTo>
                <a:cubicBezTo>
                  <a:pt x="342899" y="162971"/>
                  <a:pt x="281574" y="162971"/>
                  <a:pt x="237715" y="195914"/>
                </a:cubicBezTo>
                <a:lnTo>
                  <a:pt x="103034" y="297068"/>
                </a:lnTo>
                <a:cubicBezTo>
                  <a:pt x="118753" y="327104"/>
                  <a:pt x="146116" y="370124"/>
                  <a:pt x="191722" y="415662"/>
                </a:cubicBezTo>
                <a:cubicBezTo>
                  <a:pt x="206180" y="430099"/>
                  <a:pt x="221317" y="443567"/>
                  <a:pt x="236648" y="455872"/>
                </a:cubicBezTo>
                <a:cubicBezTo>
                  <a:pt x="240917" y="459167"/>
                  <a:pt x="241597" y="465271"/>
                  <a:pt x="238201" y="469534"/>
                </a:cubicBezTo>
                <a:cubicBezTo>
                  <a:pt x="236260" y="471859"/>
                  <a:pt x="233446" y="473119"/>
                  <a:pt x="230632" y="473119"/>
                </a:cubicBezTo>
                <a:cubicBezTo>
                  <a:pt x="228497" y="473119"/>
                  <a:pt x="226362" y="472441"/>
                  <a:pt x="224616" y="470987"/>
                </a:cubicBezTo>
                <a:cubicBezTo>
                  <a:pt x="208605" y="458295"/>
                  <a:pt x="192983" y="444342"/>
                  <a:pt x="178040" y="429421"/>
                </a:cubicBezTo>
                <a:cubicBezTo>
                  <a:pt x="129330" y="380782"/>
                  <a:pt x="100511" y="334758"/>
                  <a:pt x="84500" y="303269"/>
                </a:cubicBezTo>
                <a:cubicBezTo>
                  <a:pt x="64997" y="301719"/>
                  <a:pt x="45105" y="304432"/>
                  <a:pt x="21623" y="312086"/>
                </a:cubicBezTo>
                <a:cubicBezTo>
                  <a:pt x="29191" y="335243"/>
                  <a:pt x="56167" y="403260"/>
                  <a:pt x="130203" y="477188"/>
                </a:cubicBezTo>
                <a:cubicBezTo>
                  <a:pt x="204239" y="551116"/>
                  <a:pt x="272356" y="578052"/>
                  <a:pt x="295450" y="585609"/>
                </a:cubicBezTo>
                <a:cubicBezTo>
                  <a:pt x="303213" y="562162"/>
                  <a:pt x="305930" y="542299"/>
                  <a:pt x="304280" y="522824"/>
                </a:cubicBezTo>
                <a:cubicBezTo>
                  <a:pt x="288367" y="514685"/>
                  <a:pt x="272259" y="505190"/>
                  <a:pt x="256443" y="494435"/>
                </a:cubicBezTo>
                <a:cubicBezTo>
                  <a:pt x="251979" y="491431"/>
                  <a:pt x="250815" y="485424"/>
                  <a:pt x="253823" y="480967"/>
                </a:cubicBezTo>
                <a:cubicBezTo>
                  <a:pt x="256831" y="476607"/>
                  <a:pt x="262847" y="475444"/>
                  <a:pt x="267310" y="478448"/>
                </a:cubicBezTo>
                <a:cubicBezTo>
                  <a:pt x="281671" y="488137"/>
                  <a:pt x="296129" y="496760"/>
                  <a:pt x="310587" y="504221"/>
                </a:cubicBezTo>
                <a:lnTo>
                  <a:pt x="411793" y="369833"/>
                </a:lnTo>
                <a:cubicBezTo>
                  <a:pt x="444784" y="325941"/>
                  <a:pt x="444881" y="264803"/>
                  <a:pt x="411890" y="220912"/>
                </a:cubicBezTo>
                <a:cubicBezTo>
                  <a:pt x="408687" y="216648"/>
                  <a:pt x="409561" y="210544"/>
                  <a:pt x="413830" y="207347"/>
                </a:cubicBezTo>
                <a:cubicBezTo>
                  <a:pt x="418100" y="204149"/>
                  <a:pt x="424213" y="205021"/>
                  <a:pt x="427415" y="209285"/>
                </a:cubicBezTo>
                <a:cubicBezTo>
                  <a:pt x="429453" y="211901"/>
                  <a:pt x="431296" y="214614"/>
                  <a:pt x="433043" y="217327"/>
                </a:cubicBezTo>
                <a:lnTo>
                  <a:pt x="456234" y="194266"/>
                </a:lnTo>
                <a:close/>
                <a:moveTo>
                  <a:pt x="547736" y="19378"/>
                </a:moveTo>
                <a:cubicBezTo>
                  <a:pt x="536771" y="19378"/>
                  <a:pt x="526485" y="23641"/>
                  <a:pt x="518820" y="31393"/>
                </a:cubicBezTo>
                <a:lnTo>
                  <a:pt x="419652" y="130318"/>
                </a:lnTo>
                <a:lnTo>
                  <a:pt x="477484" y="188162"/>
                </a:lnTo>
                <a:lnTo>
                  <a:pt x="576652" y="89140"/>
                </a:lnTo>
                <a:cubicBezTo>
                  <a:pt x="584414" y="81388"/>
                  <a:pt x="588684" y="71118"/>
                  <a:pt x="588684" y="60266"/>
                </a:cubicBezTo>
                <a:cubicBezTo>
                  <a:pt x="588684" y="49318"/>
                  <a:pt x="584414" y="39047"/>
                  <a:pt x="576652" y="31393"/>
                </a:cubicBezTo>
                <a:cubicBezTo>
                  <a:pt x="568986" y="23641"/>
                  <a:pt x="558700" y="19378"/>
                  <a:pt x="547736" y="19378"/>
                </a:cubicBezTo>
                <a:close/>
                <a:moveTo>
                  <a:pt x="547736" y="0"/>
                </a:moveTo>
                <a:cubicBezTo>
                  <a:pt x="560544" y="0"/>
                  <a:pt x="572770" y="3973"/>
                  <a:pt x="582959" y="11336"/>
                </a:cubicBezTo>
                <a:lnTo>
                  <a:pt x="589848" y="4554"/>
                </a:lnTo>
                <a:cubicBezTo>
                  <a:pt x="593632" y="775"/>
                  <a:pt x="599745" y="678"/>
                  <a:pt x="603530" y="4554"/>
                </a:cubicBezTo>
                <a:cubicBezTo>
                  <a:pt x="607314" y="8333"/>
                  <a:pt x="607314" y="14437"/>
                  <a:pt x="603530" y="18216"/>
                </a:cubicBezTo>
                <a:lnTo>
                  <a:pt x="596737" y="25095"/>
                </a:lnTo>
                <a:cubicBezTo>
                  <a:pt x="604112" y="35268"/>
                  <a:pt x="608090" y="47380"/>
                  <a:pt x="608090" y="60266"/>
                </a:cubicBezTo>
                <a:cubicBezTo>
                  <a:pt x="608090" y="76350"/>
                  <a:pt x="601783" y="91465"/>
                  <a:pt x="590430" y="102801"/>
                </a:cubicBezTo>
                <a:lnTo>
                  <a:pt x="484373" y="208703"/>
                </a:lnTo>
                <a:cubicBezTo>
                  <a:pt x="482530" y="210544"/>
                  <a:pt x="480007" y="211513"/>
                  <a:pt x="477484" y="211513"/>
                </a:cubicBezTo>
                <a:cubicBezTo>
                  <a:pt x="475058" y="211513"/>
                  <a:pt x="472535" y="210544"/>
                  <a:pt x="470692" y="208703"/>
                </a:cubicBezTo>
                <a:lnTo>
                  <a:pt x="469915" y="207928"/>
                </a:lnTo>
                <a:lnTo>
                  <a:pt x="442843" y="235058"/>
                </a:lnTo>
                <a:cubicBezTo>
                  <a:pt x="464481" y="282147"/>
                  <a:pt x="459339" y="338925"/>
                  <a:pt x="427318" y="381460"/>
                </a:cubicBezTo>
                <a:lnTo>
                  <a:pt x="323492" y="519336"/>
                </a:lnTo>
                <a:cubicBezTo>
                  <a:pt x="325918" y="544624"/>
                  <a:pt x="321940" y="569913"/>
                  <a:pt x="310781" y="600821"/>
                </a:cubicBezTo>
                <a:cubicBezTo>
                  <a:pt x="309326" y="604697"/>
                  <a:pt x="305638" y="607216"/>
                  <a:pt x="301660" y="607216"/>
                </a:cubicBezTo>
                <a:cubicBezTo>
                  <a:pt x="300884" y="607216"/>
                  <a:pt x="300205" y="607119"/>
                  <a:pt x="299428" y="606925"/>
                </a:cubicBezTo>
                <a:cubicBezTo>
                  <a:pt x="296420" y="606247"/>
                  <a:pt x="234610" y="591423"/>
                  <a:pt x="157469" y="528153"/>
                </a:cubicBezTo>
                <a:cubicBezTo>
                  <a:pt x="147863" y="534935"/>
                  <a:pt x="136510" y="538327"/>
                  <a:pt x="125157" y="538327"/>
                </a:cubicBezTo>
                <a:cubicBezTo>
                  <a:pt x="110699" y="538327"/>
                  <a:pt x="96241" y="532804"/>
                  <a:pt x="85374" y="521952"/>
                </a:cubicBezTo>
                <a:cubicBezTo>
                  <a:pt x="65870" y="502477"/>
                  <a:pt x="63735" y="471762"/>
                  <a:pt x="79163" y="449865"/>
                </a:cubicBezTo>
                <a:cubicBezTo>
                  <a:pt x="15801" y="372934"/>
                  <a:pt x="955" y="311117"/>
                  <a:pt x="276" y="308113"/>
                </a:cubicBezTo>
                <a:cubicBezTo>
                  <a:pt x="-889" y="303366"/>
                  <a:pt x="1731" y="298521"/>
                  <a:pt x="6389" y="296874"/>
                </a:cubicBezTo>
                <a:cubicBezTo>
                  <a:pt x="37245" y="285635"/>
                  <a:pt x="62668" y="281662"/>
                  <a:pt x="87993" y="284181"/>
                </a:cubicBezTo>
                <a:lnTo>
                  <a:pt x="226071" y="180508"/>
                </a:lnTo>
                <a:cubicBezTo>
                  <a:pt x="268669" y="148437"/>
                  <a:pt x="325530" y="143302"/>
                  <a:pt x="372688" y="165005"/>
                </a:cubicBezTo>
                <a:lnTo>
                  <a:pt x="399857" y="137973"/>
                </a:lnTo>
                <a:lnTo>
                  <a:pt x="399081" y="137198"/>
                </a:lnTo>
                <a:cubicBezTo>
                  <a:pt x="397238" y="135357"/>
                  <a:pt x="396267" y="132934"/>
                  <a:pt x="396267" y="130318"/>
                </a:cubicBezTo>
                <a:cubicBezTo>
                  <a:pt x="396267" y="127799"/>
                  <a:pt x="397238" y="125280"/>
                  <a:pt x="399081" y="123536"/>
                </a:cubicBezTo>
                <a:lnTo>
                  <a:pt x="505041" y="17634"/>
                </a:lnTo>
                <a:cubicBezTo>
                  <a:pt x="516491" y="6298"/>
                  <a:pt x="531628" y="0"/>
                  <a:pt x="5477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41" name="friction-drum_104181"/>
          <p:cNvSpPr>
            <a:spLocks noChangeAspect="1"/>
          </p:cNvSpPr>
          <p:nvPr userDrawn="1"/>
        </p:nvSpPr>
        <p:spPr bwMode="auto">
          <a:xfrm>
            <a:off x="34646" y="5400676"/>
            <a:ext cx="293764" cy="64650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  <a:gd name="connsiteX140" fmla="*/ 373273 h 605239"/>
              <a:gd name="connsiteY140" fmla="*/ 373273 h 605239"/>
              <a:gd name="connsiteX141" fmla="*/ 373273 h 605239"/>
              <a:gd name="connsiteY141" fmla="*/ 373273 h 605239"/>
              <a:gd name="connsiteX142" fmla="*/ 373273 h 605239"/>
              <a:gd name="connsiteY142" fmla="*/ 373273 h 605239"/>
              <a:gd name="connsiteX143" fmla="*/ 373273 h 605239"/>
              <a:gd name="connsiteY143" fmla="*/ 373273 h 605239"/>
              <a:gd name="connsiteX144" fmla="*/ 373273 h 605239"/>
              <a:gd name="connsiteY144" fmla="*/ 373273 h 605239"/>
              <a:gd name="connsiteX145" fmla="*/ 373273 h 605239"/>
              <a:gd name="connsiteY145" fmla="*/ 373273 h 605239"/>
              <a:gd name="connsiteX146" fmla="*/ 373273 h 605239"/>
              <a:gd name="connsiteY14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75911" h="607216">
                <a:moveTo>
                  <a:pt x="58423" y="446280"/>
                </a:moveTo>
                <a:cubicBezTo>
                  <a:pt x="52406" y="446280"/>
                  <a:pt x="48136" y="447152"/>
                  <a:pt x="44060" y="447830"/>
                </a:cubicBezTo>
                <a:cubicBezTo>
                  <a:pt x="41149" y="448412"/>
                  <a:pt x="38043" y="448993"/>
                  <a:pt x="34549" y="449187"/>
                </a:cubicBezTo>
                <a:lnTo>
                  <a:pt x="39984" y="587838"/>
                </a:lnTo>
                <a:lnTo>
                  <a:pt x="235927" y="587838"/>
                </a:lnTo>
                <a:lnTo>
                  <a:pt x="241265" y="449187"/>
                </a:lnTo>
                <a:cubicBezTo>
                  <a:pt x="237868" y="448993"/>
                  <a:pt x="234762" y="448412"/>
                  <a:pt x="231754" y="447830"/>
                </a:cubicBezTo>
                <a:cubicBezTo>
                  <a:pt x="227678" y="447152"/>
                  <a:pt x="223505" y="446280"/>
                  <a:pt x="217488" y="446280"/>
                </a:cubicBezTo>
                <a:cubicBezTo>
                  <a:pt x="212829" y="446280"/>
                  <a:pt x="207589" y="446764"/>
                  <a:pt x="201669" y="447733"/>
                </a:cubicBezTo>
                <a:cubicBezTo>
                  <a:pt x="195263" y="448799"/>
                  <a:pt x="187985" y="451706"/>
                  <a:pt x="180318" y="454806"/>
                </a:cubicBezTo>
                <a:cubicBezTo>
                  <a:pt x="167798" y="459845"/>
                  <a:pt x="153629" y="465561"/>
                  <a:pt x="137907" y="465561"/>
                </a:cubicBezTo>
                <a:cubicBezTo>
                  <a:pt x="122185" y="465561"/>
                  <a:pt x="108113" y="459845"/>
                  <a:pt x="95594" y="454806"/>
                </a:cubicBezTo>
                <a:cubicBezTo>
                  <a:pt x="87927" y="451706"/>
                  <a:pt x="80551" y="448799"/>
                  <a:pt x="74243" y="447733"/>
                </a:cubicBezTo>
                <a:cubicBezTo>
                  <a:pt x="68226" y="446764"/>
                  <a:pt x="63082" y="446280"/>
                  <a:pt x="58423" y="446280"/>
                </a:cubicBezTo>
                <a:close/>
                <a:moveTo>
                  <a:pt x="30667" y="338440"/>
                </a:moveTo>
                <a:cubicBezTo>
                  <a:pt x="30473" y="338440"/>
                  <a:pt x="30376" y="338537"/>
                  <a:pt x="30376" y="338537"/>
                </a:cubicBezTo>
                <a:cubicBezTo>
                  <a:pt x="30279" y="338634"/>
                  <a:pt x="30279" y="338731"/>
                  <a:pt x="30279" y="338828"/>
                </a:cubicBezTo>
                <a:lnTo>
                  <a:pt x="31541" y="371480"/>
                </a:lnTo>
                <a:lnTo>
                  <a:pt x="61044" y="371480"/>
                </a:lnTo>
                <a:cubicBezTo>
                  <a:pt x="66382" y="371480"/>
                  <a:pt x="70749" y="375743"/>
                  <a:pt x="70749" y="381169"/>
                </a:cubicBezTo>
                <a:cubicBezTo>
                  <a:pt x="70749" y="386498"/>
                  <a:pt x="66382" y="390858"/>
                  <a:pt x="61044" y="390858"/>
                </a:cubicBezTo>
                <a:lnTo>
                  <a:pt x="30182" y="390858"/>
                </a:lnTo>
                <a:lnTo>
                  <a:pt x="22612" y="428549"/>
                </a:lnTo>
                <a:cubicBezTo>
                  <a:pt x="26106" y="429518"/>
                  <a:pt x="29017" y="429905"/>
                  <a:pt x="31638" y="429905"/>
                </a:cubicBezTo>
                <a:cubicBezTo>
                  <a:pt x="34549" y="429905"/>
                  <a:pt x="37170" y="429421"/>
                  <a:pt x="40566" y="428840"/>
                </a:cubicBezTo>
                <a:cubicBezTo>
                  <a:pt x="45031" y="427968"/>
                  <a:pt x="50562" y="426902"/>
                  <a:pt x="58423" y="426902"/>
                </a:cubicBezTo>
                <a:cubicBezTo>
                  <a:pt x="64150" y="426902"/>
                  <a:pt x="70361" y="427483"/>
                  <a:pt x="77348" y="428646"/>
                </a:cubicBezTo>
                <a:cubicBezTo>
                  <a:pt x="85792" y="430002"/>
                  <a:pt x="94138" y="433297"/>
                  <a:pt x="102872" y="436882"/>
                </a:cubicBezTo>
                <a:cubicBezTo>
                  <a:pt x="114227" y="441435"/>
                  <a:pt x="125970" y="446183"/>
                  <a:pt x="137907" y="446183"/>
                </a:cubicBezTo>
                <a:cubicBezTo>
                  <a:pt x="149844" y="446183"/>
                  <a:pt x="161684" y="441435"/>
                  <a:pt x="173039" y="436882"/>
                </a:cubicBezTo>
                <a:cubicBezTo>
                  <a:pt x="181773" y="433297"/>
                  <a:pt x="190023" y="430002"/>
                  <a:pt x="198563" y="428646"/>
                </a:cubicBezTo>
                <a:cubicBezTo>
                  <a:pt x="205551" y="427483"/>
                  <a:pt x="211762" y="426902"/>
                  <a:pt x="217488" y="426902"/>
                </a:cubicBezTo>
                <a:cubicBezTo>
                  <a:pt x="225252" y="426902"/>
                  <a:pt x="230880" y="427968"/>
                  <a:pt x="235345" y="428840"/>
                </a:cubicBezTo>
                <a:cubicBezTo>
                  <a:pt x="238644" y="429421"/>
                  <a:pt x="241265" y="429905"/>
                  <a:pt x="244176" y="429905"/>
                </a:cubicBezTo>
                <a:cubicBezTo>
                  <a:pt x="246894" y="429905"/>
                  <a:pt x="249805" y="429518"/>
                  <a:pt x="253202" y="428549"/>
                </a:cubicBezTo>
                <a:lnTo>
                  <a:pt x="245729" y="390858"/>
                </a:lnTo>
                <a:lnTo>
                  <a:pt x="99864" y="390858"/>
                </a:lnTo>
                <a:cubicBezTo>
                  <a:pt x="94526" y="390858"/>
                  <a:pt x="90159" y="386498"/>
                  <a:pt x="90159" y="381169"/>
                </a:cubicBezTo>
                <a:cubicBezTo>
                  <a:pt x="90159" y="375743"/>
                  <a:pt x="94526" y="371480"/>
                  <a:pt x="99864" y="371480"/>
                </a:cubicBezTo>
                <a:lnTo>
                  <a:pt x="244370" y="371480"/>
                </a:lnTo>
                <a:lnTo>
                  <a:pt x="245632" y="338828"/>
                </a:lnTo>
                <a:cubicBezTo>
                  <a:pt x="245632" y="338731"/>
                  <a:pt x="245632" y="338634"/>
                  <a:pt x="245535" y="338537"/>
                </a:cubicBezTo>
                <a:cubicBezTo>
                  <a:pt x="245438" y="338537"/>
                  <a:pt x="245341" y="338440"/>
                  <a:pt x="245244" y="338440"/>
                </a:cubicBezTo>
                <a:close/>
                <a:moveTo>
                  <a:pt x="137907" y="153572"/>
                </a:moveTo>
                <a:lnTo>
                  <a:pt x="128202" y="159386"/>
                </a:lnTo>
                <a:lnTo>
                  <a:pt x="128202" y="319062"/>
                </a:lnTo>
                <a:lnTo>
                  <a:pt x="147612" y="319062"/>
                </a:lnTo>
                <a:lnTo>
                  <a:pt x="147612" y="159386"/>
                </a:lnTo>
                <a:close/>
                <a:moveTo>
                  <a:pt x="213362" y="151832"/>
                </a:moveTo>
                <a:lnTo>
                  <a:pt x="213606" y="151854"/>
                </a:lnTo>
                <a:lnTo>
                  <a:pt x="213606" y="151925"/>
                </a:lnTo>
                <a:lnTo>
                  <a:pt x="213329" y="151833"/>
                </a:lnTo>
                <a:close/>
                <a:moveTo>
                  <a:pt x="214382" y="91465"/>
                </a:moveTo>
                <a:cubicBezTo>
                  <a:pt x="209238" y="91465"/>
                  <a:pt x="204289" y="93306"/>
                  <a:pt x="200504" y="96794"/>
                </a:cubicBezTo>
                <a:lnTo>
                  <a:pt x="167022" y="128187"/>
                </a:lnTo>
                <a:lnTo>
                  <a:pt x="167022" y="132547"/>
                </a:lnTo>
                <a:cubicBezTo>
                  <a:pt x="176145" y="132547"/>
                  <a:pt x="185850" y="132547"/>
                  <a:pt x="194099" y="132547"/>
                </a:cubicBezTo>
                <a:cubicBezTo>
                  <a:pt x="209724" y="132547"/>
                  <a:pt x="213023" y="132547"/>
                  <a:pt x="213509" y="132547"/>
                </a:cubicBezTo>
                <a:cubicBezTo>
                  <a:pt x="213606" y="132547"/>
                  <a:pt x="213703" y="132547"/>
                  <a:pt x="213703" y="132547"/>
                </a:cubicBezTo>
                <a:cubicBezTo>
                  <a:pt x="213800" y="132547"/>
                  <a:pt x="213897" y="132547"/>
                  <a:pt x="213897" y="132547"/>
                </a:cubicBezTo>
                <a:cubicBezTo>
                  <a:pt x="214188" y="132547"/>
                  <a:pt x="214382" y="132547"/>
                  <a:pt x="214576" y="132547"/>
                </a:cubicBezTo>
                <a:cubicBezTo>
                  <a:pt x="225834" y="132450"/>
                  <a:pt x="234956" y="123245"/>
                  <a:pt x="234956" y="112006"/>
                </a:cubicBezTo>
                <a:cubicBezTo>
                  <a:pt x="234956" y="100670"/>
                  <a:pt x="225737" y="91465"/>
                  <a:pt x="214382" y="91465"/>
                </a:cubicBezTo>
                <a:close/>
                <a:moveTo>
                  <a:pt x="61529" y="91465"/>
                </a:moveTo>
                <a:cubicBezTo>
                  <a:pt x="50174" y="91465"/>
                  <a:pt x="40955" y="100670"/>
                  <a:pt x="40955" y="112006"/>
                </a:cubicBezTo>
                <a:cubicBezTo>
                  <a:pt x="40955" y="123245"/>
                  <a:pt x="50077" y="132450"/>
                  <a:pt x="61335" y="132547"/>
                </a:cubicBezTo>
                <a:cubicBezTo>
                  <a:pt x="61529" y="132547"/>
                  <a:pt x="61723" y="132547"/>
                  <a:pt x="61917" y="132547"/>
                </a:cubicBezTo>
                <a:cubicBezTo>
                  <a:pt x="62111" y="132547"/>
                  <a:pt x="62208" y="132547"/>
                  <a:pt x="62305" y="132547"/>
                </a:cubicBezTo>
                <a:cubicBezTo>
                  <a:pt x="62888" y="132547"/>
                  <a:pt x="66188" y="132547"/>
                  <a:pt x="81813" y="132547"/>
                </a:cubicBezTo>
                <a:cubicBezTo>
                  <a:pt x="90062" y="132547"/>
                  <a:pt x="99767" y="132547"/>
                  <a:pt x="108792" y="132547"/>
                </a:cubicBezTo>
                <a:lnTo>
                  <a:pt x="108792" y="128187"/>
                </a:lnTo>
                <a:lnTo>
                  <a:pt x="75408" y="96794"/>
                </a:lnTo>
                <a:cubicBezTo>
                  <a:pt x="71526" y="93306"/>
                  <a:pt x="66673" y="91465"/>
                  <a:pt x="61529" y="91465"/>
                </a:cubicBezTo>
                <a:close/>
                <a:moveTo>
                  <a:pt x="137907" y="19378"/>
                </a:moveTo>
                <a:cubicBezTo>
                  <a:pt x="132570" y="19378"/>
                  <a:pt x="128202" y="23738"/>
                  <a:pt x="128202" y="29067"/>
                </a:cubicBezTo>
                <a:lnTo>
                  <a:pt x="128202" y="119757"/>
                </a:lnTo>
                <a:lnTo>
                  <a:pt x="137907" y="128865"/>
                </a:lnTo>
                <a:lnTo>
                  <a:pt x="147612" y="119757"/>
                </a:lnTo>
                <a:lnTo>
                  <a:pt x="147612" y="29067"/>
                </a:lnTo>
                <a:cubicBezTo>
                  <a:pt x="147612" y="23738"/>
                  <a:pt x="143245" y="19378"/>
                  <a:pt x="137907" y="19378"/>
                </a:cubicBezTo>
                <a:close/>
                <a:moveTo>
                  <a:pt x="137907" y="0"/>
                </a:moveTo>
                <a:cubicBezTo>
                  <a:pt x="154017" y="0"/>
                  <a:pt x="167022" y="13080"/>
                  <a:pt x="167022" y="29067"/>
                </a:cubicBezTo>
                <a:lnTo>
                  <a:pt x="167022" y="101542"/>
                </a:lnTo>
                <a:lnTo>
                  <a:pt x="187208" y="82648"/>
                </a:lnTo>
                <a:cubicBezTo>
                  <a:pt x="187305" y="82648"/>
                  <a:pt x="187305" y="82551"/>
                  <a:pt x="187305" y="82551"/>
                </a:cubicBezTo>
                <a:cubicBezTo>
                  <a:pt x="194778" y="75769"/>
                  <a:pt x="204386" y="72087"/>
                  <a:pt x="214382" y="72087"/>
                </a:cubicBezTo>
                <a:cubicBezTo>
                  <a:pt x="236412" y="72087"/>
                  <a:pt x="254366" y="90012"/>
                  <a:pt x="254366" y="112006"/>
                </a:cubicBezTo>
                <a:cubicBezTo>
                  <a:pt x="254366" y="134000"/>
                  <a:pt x="236412" y="151925"/>
                  <a:pt x="214382" y="151925"/>
                </a:cubicBezTo>
                <a:lnTo>
                  <a:pt x="213606" y="151854"/>
                </a:lnTo>
                <a:lnTo>
                  <a:pt x="213606" y="151828"/>
                </a:lnTo>
                <a:lnTo>
                  <a:pt x="213362" y="151832"/>
                </a:lnTo>
                <a:lnTo>
                  <a:pt x="213314" y="151828"/>
                </a:lnTo>
                <a:lnTo>
                  <a:pt x="213329" y="151833"/>
                </a:lnTo>
                <a:lnTo>
                  <a:pt x="208171" y="151925"/>
                </a:lnTo>
                <a:lnTo>
                  <a:pt x="194099" y="151925"/>
                </a:lnTo>
                <a:cubicBezTo>
                  <a:pt x="187499" y="151925"/>
                  <a:pt x="180027" y="151925"/>
                  <a:pt x="172651" y="151925"/>
                </a:cubicBezTo>
                <a:lnTo>
                  <a:pt x="243012" y="194557"/>
                </a:lnTo>
                <a:cubicBezTo>
                  <a:pt x="247670" y="197367"/>
                  <a:pt x="249126" y="203277"/>
                  <a:pt x="246311" y="207831"/>
                </a:cubicBezTo>
                <a:cubicBezTo>
                  <a:pt x="244467" y="210835"/>
                  <a:pt x="241265" y="212579"/>
                  <a:pt x="237965" y="212579"/>
                </a:cubicBezTo>
                <a:cubicBezTo>
                  <a:pt x="236315" y="212579"/>
                  <a:pt x="234568" y="212094"/>
                  <a:pt x="233015" y="211126"/>
                </a:cubicBezTo>
                <a:lnTo>
                  <a:pt x="167022" y="171206"/>
                </a:lnTo>
                <a:lnTo>
                  <a:pt x="167022" y="319062"/>
                </a:lnTo>
                <a:lnTo>
                  <a:pt x="245244" y="319062"/>
                </a:lnTo>
                <a:cubicBezTo>
                  <a:pt x="250678" y="319062"/>
                  <a:pt x="255725" y="321194"/>
                  <a:pt x="259510" y="325166"/>
                </a:cubicBezTo>
                <a:cubicBezTo>
                  <a:pt x="263295" y="329042"/>
                  <a:pt x="265236" y="334177"/>
                  <a:pt x="265042" y="339603"/>
                </a:cubicBezTo>
                <a:lnTo>
                  <a:pt x="263780" y="371480"/>
                </a:lnTo>
                <a:lnTo>
                  <a:pt x="266206" y="371480"/>
                </a:lnTo>
                <a:cubicBezTo>
                  <a:pt x="271544" y="371480"/>
                  <a:pt x="275911" y="375743"/>
                  <a:pt x="275911" y="381169"/>
                </a:cubicBezTo>
                <a:cubicBezTo>
                  <a:pt x="275911" y="386498"/>
                  <a:pt x="271544" y="390858"/>
                  <a:pt x="266206" y="390858"/>
                </a:cubicBezTo>
                <a:lnTo>
                  <a:pt x="265527" y="390858"/>
                </a:lnTo>
                <a:lnTo>
                  <a:pt x="273970" y="433200"/>
                </a:lnTo>
                <a:cubicBezTo>
                  <a:pt x="274844" y="437851"/>
                  <a:pt x="272320" y="442404"/>
                  <a:pt x="267856" y="444148"/>
                </a:cubicBezTo>
                <a:cubicBezTo>
                  <a:pt x="265430" y="445020"/>
                  <a:pt x="263101" y="445892"/>
                  <a:pt x="260869" y="446571"/>
                </a:cubicBezTo>
                <a:lnTo>
                  <a:pt x="254949" y="597914"/>
                </a:lnTo>
                <a:cubicBezTo>
                  <a:pt x="254755" y="603050"/>
                  <a:pt x="250484" y="607216"/>
                  <a:pt x="245244" y="607216"/>
                </a:cubicBezTo>
                <a:lnTo>
                  <a:pt x="30667" y="607216"/>
                </a:lnTo>
                <a:cubicBezTo>
                  <a:pt x="25427" y="607216"/>
                  <a:pt x="21156" y="603050"/>
                  <a:pt x="20962" y="597914"/>
                </a:cubicBezTo>
                <a:lnTo>
                  <a:pt x="15042" y="446571"/>
                </a:lnTo>
                <a:cubicBezTo>
                  <a:pt x="12810" y="445892"/>
                  <a:pt x="10481" y="445020"/>
                  <a:pt x="7958" y="444148"/>
                </a:cubicBezTo>
                <a:cubicBezTo>
                  <a:pt x="3591" y="442404"/>
                  <a:pt x="970" y="437851"/>
                  <a:pt x="1941" y="433200"/>
                </a:cubicBezTo>
                <a:lnTo>
                  <a:pt x="10384" y="390858"/>
                </a:lnTo>
                <a:lnTo>
                  <a:pt x="9705" y="390858"/>
                </a:lnTo>
                <a:cubicBezTo>
                  <a:pt x="4270" y="390858"/>
                  <a:pt x="0" y="386498"/>
                  <a:pt x="0" y="381169"/>
                </a:cubicBezTo>
                <a:cubicBezTo>
                  <a:pt x="0" y="375743"/>
                  <a:pt x="4270" y="371480"/>
                  <a:pt x="9705" y="371480"/>
                </a:cubicBezTo>
                <a:lnTo>
                  <a:pt x="12131" y="371480"/>
                </a:lnTo>
                <a:lnTo>
                  <a:pt x="10869" y="339603"/>
                </a:lnTo>
                <a:cubicBezTo>
                  <a:pt x="10675" y="334177"/>
                  <a:pt x="12616" y="329042"/>
                  <a:pt x="16401" y="325166"/>
                </a:cubicBezTo>
                <a:cubicBezTo>
                  <a:pt x="20089" y="321194"/>
                  <a:pt x="25233" y="319062"/>
                  <a:pt x="30667" y="319062"/>
                </a:cubicBezTo>
                <a:lnTo>
                  <a:pt x="108792" y="319062"/>
                </a:lnTo>
                <a:lnTo>
                  <a:pt x="108792" y="171206"/>
                </a:lnTo>
                <a:lnTo>
                  <a:pt x="42896" y="211126"/>
                </a:lnTo>
                <a:cubicBezTo>
                  <a:pt x="41343" y="212094"/>
                  <a:pt x="39596" y="212579"/>
                  <a:pt x="37849" y="212579"/>
                </a:cubicBezTo>
                <a:cubicBezTo>
                  <a:pt x="34549" y="212579"/>
                  <a:pt x="31444" y="210835"/>
                  <a:pt x="29600" y="207831"/>
                </a:cubicBezTo>
                <a:cubicBezTo>
                  <a:pt x="26785" y="203277"/>
                  <a:pt x="28241" y="197367"/>
                  <a:pt x="32802" y="194557"/>
                </a:cubicBezTo>
                <a:lnTo>
                  <a:pt x="103261" y="151925"/>
                </a:lnTo>
                <a:cubicBezTo>
                  <a:pt x="95885" y="151925"/>
                  <a:pt x="88315" y="151925"/>
                  <a:pt x="81813" y="151925"/>
                </a:cubicBezTo>
                <a:lnTo>
                  <a:pt x="67741" y="151925"/>
                </a:lnTo>
                <a:cubicBezTo>
                  <a:pt x="65606" y="151925"/>
                  <a:pt x="63762" y="151925"/>
                  <a:pt x="62305" y="151828"/>
                </a:cubicBezTo>
                <a:lnTo>
                  <a:pt x="62305" y="151925"/>
                </a:lnTo>
                <a:cubicBezTo>
                  <a:pt x="62014" y="151925"/>
                  <a:pt x="61820" y="151925"/>
                  <a:pt x="61529" y="151925"/>
                </a:cubicBezTo>
                <a:cubicBezTo>
                  <a:pt x="39499" y="151925"/>
                  <a:pt x="21545" y="134000"/>
                  <a:pt x="21545" y="112006"/>
                </a:cubicBezTo>
                <a:cubicBezTo>
                  <a:pt x="21545" y="90012"/>
                  <a:pt x="39499" y="72087"/>
                  <a:pt x="61529" y="72087"/>
                </a:cubicBezTo>
                <a:cubicBezTo>
                  <a:pt x="71526" y="72087"/>
                  <a:pt x="81133" y="75769"/>
                  <a:pt x="88509" y="82551"/>
                </a:cubicBezTo>
                <a:cubicBezTo>
                  <a:pt x="88606" y="82551"/>
                  <a:pt x="88606" y="82648"/>
                  <a:pt x="88606" y="82648"/>
                </a:cubicBezTo>
                <a:lnTo>
                  <a:pt x="108792" y="101542"/>
                </a:lnTo>
                <a:lnTo>
                  <a:pt x="108792" y="29067"/>
                </a:lnTo>
                <a:cubicBezTo>
                  <a:pt x="108792" y="13080"/>
                  <a:pt x="121894" y="0"/>
                  <a:pt x="137907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42" name="christmas-sled_62246"/>
          <p:cNvSpPr>
            <a:spLocks noChangeAspect="1"/>
          </p:cNvSpPr>
          <p:nvPr userDrawn="1"/>
        </p:nvSpPr>
        <p:spPr bwMode="auto">
          <a:xfrm>
            <a:off x="410790" y="6220030"/>
            <a:ext cx="454634" cy="263112"/>
          </a:xfrm>
          <a:custGeom>
            <a:avLst/>
            <a:gdLst>
              <a:gd name="T0" fmla="*/ 5494 w 6366"/>
              <a:gd name="T1" fmla="*/ 1176 h 3690"/>
              <a:gd name="T2" fmla="*/ 5280 w 6366"/>
              <a:gd name="T3" fmla="*/ 1287 h 3690"/>
              <a:gd name="T4" fmla="*/ 3912 w 6366"/>
              <a:gd name="T5" fmla="*/ 1699 h 3690"/>
              <a:gd name="T6" fmla="*/ 2180 w 6366"/>
              <a:gd name="T7" fmla="*/ 859 h 3690"/>
              <a:gd name="T8" fmla="*/ 1889 w 6366"/>
              <a:gd name="T9" fmla="*/ 685 h 3690"/>
              <a:gd name="T10" fmla="*/ 1324 w 6366"/>
              <a:gd name="T11" fmla="*/ 26 h 3690"/>
              <a:gd name="T12" fmla="*/ 1256 w 6366"/>
              <a:gd name="T13" fmla="*/ 178 h 3690"/>
              <a:gd name="T14" fmla="*/ 1105 w 6366"/>
              <a:gd name="T15" fmla="*/ 848 h 3690"/>
              <a:gd name="T16" fmla="*/ 860 w 6366"/>
              <a:gd name="T17" fmla="*/ 2140 h 3690"/>
              <a:gd name="T18" fmla="*/ 1211 w 6366"/>
              <a:gd name="T19" fmla="*/ 3423 h 3690"/>
              <a:gd name="T20" fmla="*/ 267 w 6366"/>
              <a:gd name="T21" fmla="*/ 3124 h 3690"/>
              <a:gd name="T22" fmla="*/ 699 w 6366"/>
              <a:gd name="T23" fmla="*/ 2692 h 3690"/>
              <a:gd name="T24" fmla="*/ 0 w 6366"/>
              <a:gd name="T25" fmla="*/ 3124 h 3690"/>
              <a:gd name="T26" fmla="*/ 1314 w 6366"/>
              <a:gd name="T27" fmla="*/ 3690 h 3690"/>
              <a:gd name="T28" fmla="*/ 1315 w 6366"/>
              <a:gd name="T29" fmla="*/ 3690 h 3690"/>
              <a:gd name="T30" fmla="*/ 3175 w 6366"/>
              <a:gd name="T31" fmla="*/ 3690 h 3690"/>
              <a:gd name="T32" fmla="*/ 5070 w 6366"/>
              <a:gd name="T33" fmla="*/ 3690 h 3690"/>
              <a:gd name="T34" fmla="*/ 5071 w 6366"/>
              <a:gd name="T35" fmla="*/ 3690 h 3690"/>
              <a:gd name="T36" fmla="*/ 6366 w 6366"/>
              <a:gd name="T37" fmla="*/ 2724 h 3690"/>
              <a:gd name="T38" fmla="*/ 1102 w 6366"/>
              <a:gd name="T39" fmla="*/ 2028 h 3690"/>
              <a:gd name="T40" fmla="*/ 1333 w 6366"/>
              <a:gd name="T41" fmla="*/ 988 h 3690"/>
              <a:gd name="T42" fmla="*/ 1636 w 6366"/>
              <a:gd name="T43" fmla="*/ 769 h 3690"/>
              <a:gd name="T44" fmla="*/ 2830 w 6366"/>
              <a:gd name="T45" fmla="*/ 1379 h 3690"/>
              <a:gd name="T46" fmla="*/ 5038 w 6366"/>
              <a:gd name="T47" fmla="*/ 1946 h 3690"/>
              <a:gd name="T48" fmla="*/ 6061 w 6366"/>
              <a:gd name="T49" fmla="*/ 2420 h 3690"/>
              <a:gd name="T50" fmla="*/ 5276 w 6366"/>
              <a:gd name="T51" fmla="*/ 2420 h 3690"/>
              <a:gd name="T52" fmla="*/ 3381 w 6366"/>
              <a:gd name="T53" fmla="*/ 2420 h 3690"/>
              <a:gd name="T54" fmla="*/ 1102 w 6366"/>
              <a:gd name="T55" fmla="*/ 2028 h 3690"/>
              <a:gd name="T56" fmla="*/ 3490 w 6366"/>
              <a:gd name="T57" fmla="*/ 2687 h 3690"/>
              <a:gd name="T58" fmla="*/ 4962 w 6366"/>
              <a:gd name="T59" fmla="*/ 3423 h 3690"/>
              <a:gd name="T60" fmla="*/ 1672 w 6366"/>
              <a:gd name="T61" fmla="*/ 2687 h 3690"/>
              <a:gd name="T62" fmla="*/ 3066 w 6366"/>
              <a:gd name="T63" fmla="*/ 3423 h 3690"/>
              <a:gd name="T64" fmla="*/ 1672 w 6366"/>
              <a:gd name="T65" fmla="*/ 2687 h 3690"/>
              <a:gd name="T66" fmla="*/ 5234 w 6366"/>
              <a:gd name="T67" fmla="*/ 3423 h 3690"/>
              <a:gd name="T68" fmla="*/ 6099 w 6366"/>
              <a:gd name="T69" fmla="*/ 2687 h 3690"/>
              <a:gd name="T70" fmla="*/ 5400 w 6366"/>
              <a:gd name="T71" fmla="*/ 3423 h 3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66" h="3690">
                <a:moveTo>
                  <a:pt x="6237" y="2100"/>
                </a:moveTo>
                <a:cubicBezTo>
                  <a:pt x="6094" y="1756"/>
                  <a:pt x="5844" y="1445"/>
                  <a:pt x="5494" y="1176"/>
                </a:cubicBezTo>
                <a:cubicBezTo>
                  <a:pt x="5453" y="1145"/>
                  <a:pt x="5398" y="1140"/>
                  <a:pt x="5352" y="1163"/>
                </a:cubicBezTo>
                <a:cubicBezTo>
                  <a:pt x="5306" y="1187"/>
                  <a:pt x="5278" y="1235"/>
                  <a:pt x="5280" y="1287"/>
                </a:cubicBezTo>
                <a:cubicBezTo>
                  <a:pt x="5287" y="1477"/>
                  <a:pt x="5176" y="1615"/>
                  <a:pt x="4949" y="1695"/>
                </a:cubicBezTo>
                <a:cubicBezTo>
                  <a:pt x="4683" y="1790"/>
                  <a:pt x="4295" y="1791"/>
                  <a:pt x="3912" y="1699"/>
                </a:cubicBezTo>
                <a:cubicBezTo>
                  <a:pt x="3518" y="1603"/>
                  <a:pt x="3201" y="1429"/>
                  <a:pt x="3044" y="1219"/>
                </a:cubicBezTo>
                <a:cubicBezTo>
                  <a:pt x="2707" y="771"/>
                  <a:pt x="2390" y="824"/>
                  <a:pt x="2180" y="859"/>
                </a:cubicBezTo>
                <a:cubicBezTo>
                  <a:pt x="2105" y="872"/>
                  <a:pt x="2041" y="883"/>
                  <a:pt x="2003" y="867"/>
                </a:cubicBezTo>
                <a:cubicBezTo>
                  <a:pt x="1952" y="846"/>
                  <a:pt x="1913" y="757"/>
                  <a:pt x="1889" y="685"/>
                </a:cubicBezTo>
                <a:cubicBezTo>
                  <a:pt x="1804" y="430"/>
                  <a:pt x="1665" y="215"/>
                  <a:pt x="1475" y="45"/>
                </a:cubicBezTo>
                <a:cubicBezTo>
                  <a:pt x="1433" y="8"/>
                  <a:pt x="1373" y="0"/>
                  <a:pt x="1324" y="26"/>
                </a:cubicBezTo>
                <a:cubicBezTo>
                  <a:pt x="1275" y="51"/>
                  <a:pt x="1247" y="105"/>
                  <a:pt x="1253" y="160"/>
                </a:cubicBezTo>
                <a:cubicBezTo>
                  <a:pt x="1254" y="166"/>
                  <a:pt x="1255" y="172"/>
                  <a:pt x="1256" y="178"/>
                </a:cubicBezTo>
                <a:cubicBezTo>
                  <a:pt x="1258" y="194"/>
                  <a:pt x="1260" y="209"/>
                  <a:pt x="1259" y="219"/>
                </a:cubicBezTo>
                <a:cubicBezTo>
                  <a:pt x="1253" y="608"/>
                  <a:pt x="1201" y="693"/>
                  <a:pt x="1105" y="848"/>
                </a:cubicBezTo>
                <a:cubicBezTo>
                  <a:pt x="1042" y="952"/>
                  <a:pt x="963" y="1080"/>
                  <a:pt x="875" y="1317"/>
                </a:cubicBezTo>
                <a:cubicBezTo>
                  <a:pt x="758" y="1632"/>
                  <a:pt x="753" y="1908"/>
                  <a:pt x="860" y="2140"/>
                </a:cubicBezTo>
                <a:cubicBezTo>
                  <a:pt x="957" y="2350"/>
                  <a:pt x="1142" y="2515"/>
                  <a:pt x="1410" y="2634"/>
                </a:cubicBezTo>
                <a:lnTo>
                  <a:pt x="1211" y="3423"/>
                </a:lnTo>
                <a:lnTo>
                  <a:pt x="566" y="3423"/>
                </a:lnTo>
                <a:cubicBezTo>
                  <a:pt x="401" y="3423"/>
                  <a:pt x="267" y="3289"/>
                  <a:pt x="267" y="3124"/>
                </a:cubicBezTo>
                <a:cubicBezTo>
                  <a:pt x="267" y="2959"/>
                  <a:pt x="401" y="2825"/>
                  <a:pt x="566" y="2825"/>
                </a:cubicBezTo>
                <a:cubicBezTo>
                  <a:pt x="639" y="2825"/>
                  <a:pt x="699" y="2765"/>
                  <a:pt x="699" y="2692"/>
                </a:cubicBezTo>
                <a:cubicBezTo>
                  <a:pt x="699" y="2618"/>
                  <a:pt x="639" y="2558"/>
                  <a:pt x="566" y="2558"/>
                </a:cubicBezTo>
                <a:cubicBezTo>
                  <a:pt x="254" y="2558"/>
                  <a:pt x="0" y="2812"/>
                  <a:pt x="0" y="3124"/>
                </a:cubicBezTo>
                <a:cubicBezTo>
                  <a:pt x="0" y="3436"/>
                  <a:pt x="254" y="3690"/>
                  <a:pt x="566" y="3690"/>
                </a:cubicBezTo>
                <a:lnTo>
                  <a:pt x="1314" y="3690"/>
                </a:lnTo>
                <a:cubicBezTo>
                  <a:pt x="1314" y="3690"/>
                  <a:pt x="1314" y="3690"/>
                  <a:pt x="1315" y="3690"/>
                </a:cubicBezTo>
                <a:cubicBezTo>
                  <a:pt x="1315" y="3690"/>
                  <a:pt x="1315" y="3690"/>
                  <a:pt x="1315" y="3690"/>
                </a:cubicBezTo>
                <a:lnTo>
                  <a:pt x="3174" y="3690"/>
                </a:lnTo>
                <a:cubicBezTo>
                  <a:pt x="3174" y="3690"/>
                  <a:pt x="3174" y="3690"/>
                  <a:pt x="3175" y="3690"/>
                </a:cubicBezTo>
                <a:cubicBezTo>
                  <a:pt x="3175" y="3690"/>
                  <a:pt x="3175" y="3690"/>
                  <a:pt x="3175" y="3690"/>
                </a:cubicBezTo>
                <a:lnTo>
                  <a:pt x="5070" y="3690"/>
                </a:lnTo>
                <a:cubicBezTo>
                  <a:pt x="5070" y="3690"/>
                  <a:pt x="5070" y="3690"/>
                  <a:pt x="5070" y="3690"/>
                </a:cubicBezTo>
                <a:cubicBezTo>
                  <a:pt x="5071" y="3690"/>
                  <a:pt x="5071" y="3690"/>
                  <a:pt x="5071" y="3690"/>
                </a:cubicBezTo>
                <a:lnTo>
                  <a:pt x="5400" y="3690"/>
                </a:lnTo>
                <a:cubicBezTo>
                  <a:pt x="5933" y="3690"/>
                  <a:pt x="6366" y="3256"/>
                  <a:pt x="6366" y="2724"/>
                </a:cubicBezTo>
                <a:cubicBezTo>
                  <a:pt x="6366" y="2520"/>
                  <a:pt x="6321" y="2305"/>
                  <a:pt x="6237" y="2100"/>
                </a:cubicBezTo>
                <a:close/>
                <a:moveTo>
                  <a:pt x="1102" y="2028"/>
                </a:moveTo>
                <a:cubicBezTo>
                  <a:pt x="1026" y="1863"/>
                  <a:pt x="1033" y="1656"/>
                  <a:pt x="1125" y="1410"/>
                </a:cubicBezTo>
                <a:cubicBezTo>
                  <a:pt x="1204" y="1198"/>
                  <a:pt x="1273" y="1086"/>
                  <a:pt x="1333" y="988"/>
                </a:cubicBezTo>
                <a:cubicBezTo>
                  <a:pt x="1422" y="842"/>
                  <a:pt x="1482" y="732"/>
                  <a:pt x="1510" y="498"/>
                </a:cubicBezTo>
                <a:cubicBezTo>
                  <a:pt x="1561" y="581"/>
                  <a:pt x="1603" y="672"/>
                  <a:pt x="1636" y="769"/>
                </a:cubicBezTo>
                <a:cubicBezTo>
                  <a:pt x="1779" y="1197"/>
                  <a:pt x="2036" y="1154"/>
                  <a:pt x="2224" y="1122"/>
                </a:cubicBezTo>
                <a:cubicBezTo>
                  <a:pt x="2413" y="1091"/>
                  <a:pt x="2592" y="1061"/>
                  <a:pt x="2830" y="1379"/>
                </a:cubicBezTo>
                <a:cubicBezTo>
                  <a:pt x="3024" y="1637"/>
                  <a:pt x="3396" y="1848"/>
                  <a:pt x="3849" y="1958"/>
                </a:cubicBezTo>
                <a:cubicBezTo>
                  <a:pt x="4281" y="2062"/>
                  <a:pt x="4725" y="2058"/>
                  <a:pt x="5038" y="1946"/>
                </a:cubicBezTo>
                <a:cubicBezTo>
                  <a:pt x="5277" y="1862"/>
                  <a:pt x="5437" y="1719"/>
                  <a:pt x="5507" y="1534"/>
                </a:cubicBezTo>
                <a:cubicBezTo>
                  <a:pt x="5855" y="1854"/>
                  <a:pt x="6001" y="2178"/>
                  <a:pt x="6061" y="2420"/>
                </a:cubicBezTo>
                <a:lnTo>
                  <a:pt x="5277" y="2420"/>
                </a:lnTo>
                <a:lnTo>
                  <a:pt x="5276" y="2420"/>
                </a:lnTo>
                <a:lnTo>
                  <a:pt x="3382" y="2420"/>
                </a:lnTo>
                <a:lnTo>
                  <a:pt x="3381" y="2420"/>
                </a:lnTo>
                <a:lnTo>
                  <a:pt x="1594" y="2420"/>
                </a:lnTo>
                <a:cubicBezTo>
                  <a:pt x="1344" y="2326"/>
                  <a:pt x="1179" y="2195"/>
                  <a:pt x="1102" y="2028"/>
                </a:cubicBezTo>
                <a:close/>
                <a:moveTo>
                  <a:pt x="3338" y="3423"/>
                </a:moveTo>
                <a:lnTo>
                  <a:pt x="3490" y="2687"/>
                </a:lnTo>
                <a:lnTo>
                  <a:pt x="5113" y="2687"/>
                </a:lnTo>
                <a:lnTo>
                  <a:pt x="4962" y="3423"/>
                </a:lnTo>
                <a:lnTo>
                  <a:pt x="3338" y="3423"/>
                </a:lnTo>
                <a:close/>
                <a:moveTo>
                  <a:pt x="1672" y="2687"/>
                </a:moveTo>
                <a:lnTo>
                  <a:pt x="3217" y="2687"/>
                </a:lnTo>
                <a:lnTo>
                  <a:pt x="3066" y="3423"/>
                </a:lnTo>
                <a:lnTo>
                  <a:pt x="1486" y="3423"/>
                </a:lnTo>
                <a:lnTo>
                  <a:pt x="1672" y="2687"/>
                </a:lnTo>
                <a:close/>
                <a:moveTo>
                  <a:pt x="5400" y="3423"/>
                </a:moveTo>
                <a:lnTo>
                  <a:pt x="5234" y="3423"/>
                </a:lnTo>
                <a:lnTo>
                  <a:pt x="5385" y="2687"/>
                </a:lnTo>
                <a:lnTo>
                  <a:pt x="6099" y="2687"/>
                </a:lnTo>
                <a:cubicBezTo>
                  <a:pt x="6099" y="2700"/>
                  <a:pt x="6100" y="2712"/>
                  <a:pt x="6100" y="2724"/>
                </a:cubicBezTo>
                <a:cubicBezTo>
                  <a:pt x="6100" y="3109"/>
                  <a:pt x="5786" y="3423"/>
                  <a:pt x="5400" y="3423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43" name="calendar-page-for-christmas-eve_16512"/>
          <p:cNvSpPr>
            <a:spLocks noChangeAspect="1"/>
          </p:cNvSpPr>
          <p:nvPr userDrawn="1"/>
        </p:nvSpPr>
        <p:spPr bwMode="auto">
          <a:xfrm>
            <a:off x="1241643" y="5028898"/>
            <a:ext cx="367013" cy="371777"/>
          </a:xfrm>
          <a:custGeom>
            <a:avLst/>
            <a:gdLst>
              <a:gd name="connsiteX0" fmla="*/ 388069 w 597971"/>
              <a:gd name="connsiteY0" fmla="*/ 334791 h 605734"/>
              <a:gd name="connsiteX1" fmla="*/ 368938 w 597971"/>
              <a:gd name="connsiteY1" fmla="*/ 373009 h 605734"/>
              <a:gd name="connsiteX2" fmla="*/ 341798 w 597971"/>
              <a:gd name="connsiteY2" fmla="*/ 417597 h 605734"/>
              <a:gd name="connsiteX3" fmla="*/ 341501 w 597971"/>
              <a:gd name="connsiteY3" fmla="*/ 418337 h 605734"/>
              <a:gd name="connsiteX4" fmla="*/ 387773 w 597971"/>
              <a:gd name="connsiteY4" fmla="*/ 418337 h 605734"/>
              <a:gd name="connsiteX5" fmla="*/ 387773 w 597971"/>
              <a:gd name="connsiteY5" fmla="*/ 373009 h 605734"/>
              <a:gd name="connsiteX6" fmla="*/ 389107 w 597971"/>
              <a:gd name="connsiteY6" fmla="*/ 334791 h 605734"/>
              <a:gd name="connsiteX7" fmla="*/ 374277 w 597971"/>
              <a:gd name="connsiteY7" fmla="*/ 298351 h 605734"/>
              <a:gd name="connsiteX8" fmla="*/ 433154 w 597971"/>
              <a:gd name="connsiteY8" fmla="*/ 298351 h 605734"/>
              <a:gd name="connsiteX9" fmla="*/ 433154 w 597971"/>
              <a:gd name="connsiteY9" fmla="*/ 418337 h 605734"/>
              <a:gd name="connsiteX10" fmla="*/ 457476 w 597971"/>
              <a:gd name="connsiteY10" fmla="*/ 418337 h 605734"/>
              <a:gd name="connsiteX11" fmla="*/ 457476 w 597971"/>
              <a:gd name="connsiteY11" fmla="*/ 454185 h 605734"/>
              <a:gd name="connsiteX12" fmla="*/ 433154 w 597971"/>
              <a:gd name="connsiteY12" fmla="*/ 454185 h 605734"/>
              <a:gd name="connsiteX13" fmla="*/ 433154 w 597971"/>
              <a:gd name="connsiteY13" fmla="*/ 502920 h 605734"/>
              <a:gd name="connsiteX14" fmla="*/ 387773 w 597971"/>
              <a:gd name="connsiteY14" fmla="*/ 502920 h 605734"/>
              <a:gd name="connsiteX15" fmla="*/ 387773 w 597971"/>
              <a:gd name="connsiteY15" fmla="*/ 454185 h 605734"/>
              <a:gd name="connsiteX16" fmla="*/ 297010 w 597971"/>
              <a:gd name="connsiteY16" fmla="*/ 454185 h 605734"/>
              <a:gd name="connsiteX17" fmla="*/ 297010 w 597971"/>
              <a:gd name="connsiteY17" fmla="*/ 422929 h 605734"/>
              <a:gd name="connsiteX18" fmla="*/ 197741 w 597971"/>
              <a:gd name="connsiteY18" fmla="*/ 294893 h 605734"/>
              <a:gd name="connsiteX19" fmla="*/ 269568 w 597971"/>
              <a:gd name="connsiteY19" fmla="*/ 358753 h 605734"/>
              <a:gd name="connsiteX20" fmla="*/ 215104 w 597971"/>
              <a:gd name="connsiteY20" fmla="*/ 447209 h 605734"/>
              <a:gd name="connsiteX21" fmla="*/ 196108 w 597971"/>
              <a:gd name="connsiteY21" fmla="*/ 462915 h 605734"/>
              <a:gd name="connsiteX22" fmla="*/ 196108 w 597971"/>
              <a:gd name="connsiteY22" fmla="*/ 463656 h 605734"/>
              <a:gd name="connsiteX23" fmla="*/ 273723 w 597971"/>
              <a:gd name="connsiteY23" fmla="*/ 463656 h 605734"/>
              <a:gd name="connsiteX24" fmla="*/ 273723 w 597971"/>
              <a:gd name="connsiteY24" fmla="*/ 502920 h 605734"/>
              <a:gd name="connsiteX25" fmla="*/ 128288 w 597971"/>
              <a:gd name="connsiteY25" fmla="*/ 502920 h 605734"/>
              <a:gd name="connsiteX26" fmla="*/ 128288 w 597971"/>
              <a:gd name="connsiteY26" fmla="*/ 474027 h 605734"/>
              <a:gd name="connsiteX27" fmla="*/ 154555 w 597971"/>
              <a:gd name="connsiteY27" fmla="*/ 450321 h 605734"/>
              <a:gd name="connsiteX28" fmla="*/ 221634 w 597971"/>
              <a:gd name="connsiteY28" fmla="*/ 363198 h 605734"/>
              <a:gd name="connsiteX29" fmla="*/ 188243 w 597971"/>
              <a:gd name="connsiteY29" fmla="*/ 333268 h 605734"/>
              <a:gd name="connsiteX30" fmla="*/ 144464 w 597971"/>
              <a:gd name="connsiteY30" fmla="*/ 349863 h 605734"/>
              <a:gd name="connsiteX31" fmla="*/ 130811 w 597971"/>
              <a:gd name="connsiteY31" fmla="*/ 315933 h 605734"/>
              <a:gd name="connsiteX32" fmla="*/ 197741 w 597971"/>
              <a:gd name="connsiteY32" fmla="*/ 294893 h 605734"/>
              <a:gd name="connsiteX33" fmla="*/ 21510 w 597971"/>
              <a:gd name="connsiteY33" fmla="*/ 243834 h 605734"/>
              <a:gd name="connsiteX34" fmla="*/ 21510 w 597971"/>
              <a:gd name="connsiteY34" fmla="*/ 509445 h 605734"/>
              <a:gd name="connsiteX35" fmla="*/ 96275 w 597971"/>
              <a:gd name="connsiteY35" fmla="*/ 584254 h 605734"/>
              <a:gd name="connsiteX36" fmla="*/ 501548 w 597971"/>
              <a:gd name="connsiteY36" fmla="*/ 584254 h 605734"/>
              <a:gd name="connsiteX37" fmla="*/ 576461 w 597971"/>
              <a:gd name="connsiteY37" fmla="*/ 509445 h 605734"/>
              <a:gd name="connsiteX38" fmla="*/ 576461 w 597971"/>
              <a:gd name="connsiteY38" fmla="*/ 243834 h 605734"/>
              <a:gd name="connsiteX39" fmla="*/ 96275 w 597971"/>
              <a:gd name="connsiteY39" fmla="*/ 64292 h 605734"/>
              <a:gd name="connsiteX40" fmla="*/ 21510 w 597971"/>
              <a:gd name="connsiteY40" fmla="*/ 138953 h 605734"/>
              <a:gd name="connsiteX41" fmla="*/ 21510 w 597971"/>
              <a:gd name="connsiteY41" fmla="*/ 222354 h 605734"/>
              <a:gd name="connsiteX42" fmla="*/ 576461 w 597971"/>
              <a:gd name="connsiteY42" fmla="*/ 222354 h 605734"/>
              <a:gd name="connsiteX43" fmla="*/ 576461 w 597971"/>
              <a:gd name="connsiteY43" fmla="*/ 138953 h 605734"/>
              <a:gd name="connsiteX44" fmla="*/ 501548 w 597971"/>
              <a:gd name="connsiteY44" fmla="*/ 64292 h 605734"/>
              <a:gd name="connsiteX45" fmla="*/ 468022 w 597971"/>
              <a:gd name="connsiteY45" fmla="*/ 64292 h 605734"/>
              <a:gd name="connsiteX46" fmla="*/ 468022 w 597971"/>
              <a:gd name="connsiteY46" fmla="*/ 136138 h 605734"/>
              <a:gd name="connsiteX47" fmla="*/ 457342 w 597971"/>
              <a:gd name="connsiteY47" fmla="*/ 146952 h 605734"/>
              <a:gd name="connsiteX48" fmla="*/ 374566 w 597971"/>
              <a:gd name="connsiteY48" fmla="*/ 146952 h 605734"/>
              <a:gd name="connsiteX49" fmla="*/ 363886 w 597971"/>
              <a:gd name="connsiteY49" fmla="*/ 136138 h 605734"/>
              <a:gd name="connsiteX50" fmla="*/ 363886 w 597971"/>
              <a:gd name="connsiteY50" fmla="*/ 64292 h 605734"/>
              <a:gd name="connsiteX51" fmla="*/ 226965 w 597971"/>
              <a:gd name="connsiteY51" fmla="*/ 64292 h 605734"/>
              <a:gd name="connsiteX52" fmla="*/ 226965 w 597971"/>
              <a:gd name="connsiteY52" fmla="*/ 136138 h 605734"/>
              <a:gd name="connsiteX53" fmla="*/ 216136 w 597971"/>
              <a:gd name="connsiteY53" fmla="*/ 146952 h 605734"/>
              <a:gd name="connsiteX54" fmla="*/ 133509 w 597971"/>
              <a:gd name="connsiteY54" fmla="*/ 146952 h 605734"/>
              <a:gd name="connsiteX55" fmla="*/ 122680 w 597971"/>
              <a:gd name="connsiteY55" fmla="*/ 136138 h 605734"/>
              <a:gd name="connsiteX56" fmla="*/ 122680 w 597971"/>
              <a:gd name="connsiteY56" fmla="*/ 64292 h 605734"/>
              <a:gd name="connsiteX57" fmla="*/ 385395 w 597971"/>
              <a:gd name="connsiteY57" fmla="*/ 21480 h 605734"/>
              <a:gd name="connsiteX58" fmla="*/ 385395 w 597971"/>
              <a:gd name="connsiteY58" fmla="*/ 53478 h 605734"/>
              <a:gd name="connsiteX59" fmla="*/ 385395 w 597971"/>
              <a:gd name="connsiteY59" fmla="*/ 125324 h 605734"/>
              <a:gd name="connsiteX60" fmla="*/ 446513 w 597971"/>
              <a:gd name="connsiteY60" fmla="*/ 125324 h 605734"/>
              <a:gd name="connsiteX61" fmla="*/ 446513 w 597971"/>
              <a:gd name="connsiteY61" fmla="*/ 53478 h 605734"/>
              <a:gd name="connsiteX62" fmla="*/ 446513 w 597971"/>
              <a:gd name="connsiteY62" fmla="*/ 21480 h 605734"/>
              <a:gd name="connsiteX63" fmla="*/ 144189 w 597971"/>
              <a:gd name="connsiteY63" fmla="*/ 21480 h 605734"/>
              <a:gd name="connsiteX64" fmla="*/ 144189 w 597971"/>
              <a:gd name="connsiteY64" fmla="*/ 53478 h 605734"/>
              <a:gd name="connsiteX65" fmla="*/ 144189 w 597971"/>
              <a:gd name="connsiteY65" fmla="*/ 125324 h 605734"/>
              <a:gd name="connsiteX66" fmla="*/ 205455 w 597971"/>
              <a:gd name="connsiteY66" fmla="*/ 125324 h 605734"/>
              <a:gd name="connsiteX67" fmla="*/ 205455 w 597971"/>
              <a:gd name="connsiteY67" fmla="*/ 53478 h 605734"/>
              <a:gd name="connsiteX68" fmla="*/ 205455 w 597971"/>
              <a:gd name="connsiteY68" fmla="*/ 21480 h 605734"/>
              <a:gd name="connsiteX69" fmla="*/ 133509 w 597971"/>
              <a:gd name="connsiteY69" fmla="*/ 0 h 605734"/>
              <a:gd name="connsiteX70" fmla="*/ 216136 w 597971"/>
              <a:gd name="connsiteY70" fmla="*/ 0 h 605734"/>
              <a:gd name="connsiteX71" fmla="*/ 226965 w 597971"/>
              <a:gd name="connsiteY71" fmla="*/ 10814 h 605734"/>
              <a:gd name="connsiteX72" fmla="*/ 226965 w 597971"/>
              <a:gd name="connsiteY72" fmla="*/ 42812 h 605734"/>
              <a:gd name="connsiteX73" fmla="*/ 363886 w 597971"/>
              <a:gd name="connsiteY73" fmla="*/ 42812 h 605734"/>
              <a:gd name="connsiteX74" fmla="*/ 363886 w 597971"/>
              <a:gd name="connsiteY74" fmla="*/ 10814 h 605734"/>
              <a:gd name="connsiteX75" fmla="*/ 374566 w 597971"/>
              <a:gd name="connsiteY75" fmla="*/ 0 h 605734"/>
              <a:gd name="connsiteX76" fmla="*/ 457342 w 597971"/>
              <a:gd name="connsiteY76" fmla="*/ 0 h 605734"/>
              <a:gd name="connsiteX77" fmla="*/ 468171 w 597971"/>
              <a:gd name="connsiteY77" fmla="*/ 10814 h 605734"/>
              <a:gd name="connsiteX78" fmla="*/ 468171 w 597971"/>
              <a:gd name="connsiteY78" fmla="*/ 42812 h 605734"/>
              <a:gd name="connsiteX79" fmla="*/ 501548 w 597971"/>
              <a:gd name="connsiteY79" fmla="*/ 42812 h 605734"/>
              <a:gd name="connsiteX80" fmla="*/ 597971 w 597971"/>
              <a:gd name="connsiteY80" fmla="*/ 138953 h 605734"/>
              <a:gd name="connsiteX81" fmla="*/ 597971 w 597971"/>
              <a:gd name="connsiteY81" fmla="*/ 233020 h 605734"/>
              <a:gd name="connsiteX82" fmla="*/ 597971 w 597971"/>
              <a:gd name="connsiteY82" fmla="*/ 509445 h 605734"/>
              <a:gd name="connsiteX83" fmla="*/ 501548 w 597971"/>
              <a:gd name="connsiteY83" fmla="*/ 605734 h 605734"/>
              <a:gd name="connsiteX84" fmla="*/ 96275 w 597971"/>
              <a:gd name="connsiteY84" fmla="*/ 605734 h 605734"/>
              <a:gd name="connsiteX85" fmla="*/ 0 w 597971"/>
              <a:gd name="connsiteY85" fmla="*/ 509445 h 605734"/>
              <a:gd name="connsiteX86" fmla="*/ 0 w 597971"/>
              <a:gd name="connsiteY86" fmla="*/ 233020 h 605734"/>
              <a:gd name="connsiteX87" fmla="*/ 0 w 597971"/>
              <a:gd name="connsiteY87" fmla="*/ 138953 h 605734"/>
              <a:gd name="connsiteX88" fmla="*/ 96275 w 597971"/>
              <a:gd name="connsiteY88" fmla="*/ 42812 h 605734"/>
              <a:gd name="connsiteX89" fmla="*/ 122680 w 597971"/>
              <a:gd name="connsiteY89" fmla="*/ 42812 h 605734"/>
              <a:gd name="connsiteX90" fmla="*/ 122680 w 597971"/>
              <a:gd name="connsiteY90" fmla="*/ 10814 h 605734"/>
              <a:gd name="connsiteX91" fmla="*/ 133509 w 597971"/>
              <a:gd name="connsiteY91" fmla="*/ 0 h 60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97971" h="605734">
                <a:moveTo>
                  <a:pt x="388069" y="334791"/>
                </a:moveTo>
                <a:cubicBezTo>
                  <a:pt x="381544" y="348123"/>
                  <a:pt x="375760" y="359974"/>
                  <a:pt x="368938" y="373009"/>
                </a:cubicBezTo>
                <a:lnTo>
                  <a:pt x="341798" y="417597"/>
                </a:lnTo>
                <a:lnTo>
                  <a:pt x="341501" y="418337"/>
                </a:lnTo>
                <a:lnTo>
                  <a:pt x="387773" y="418337"/>
                </a:lnTo>
                <a:lnTo>
                  <a:pt x="387773" y="373009"/>
                </a:lnTo>
                <a:cubicBezTo>
                  <a:pt x="387773" y="360714"/>
                  <a:pt x="388366" y="348123"/>
                  <a:pt x="389107" y="334791"/>
                </a:cubicBezTo>
                <a:close/>
                <a:moveTo>
                  <a:pt x="374277" y="298351"/>
                </a:moveTo>
                <a:lnTo>
                  <a:pt x="433154" y="298351"/>
                </a:lnTo>
                <a:lnTo>
                  <a:pt x="433154" y="418337"/>
                </a:lnTo>
                <a:lnTo>
                  <a:pt x="457476" y="418337"/>
                </a:lnTo>
                <a:lnTo>
                  <a:pt x="457476" y="454185"/>
                </a:lnTo>
                <a:lnTo>
                  <a:pt x="433154" y="454185"/>
                </a:lnTo>
                <a:lnTo>
                  <a:pt x="433154" y="502920"/>
                </a:lnTo>
                <a:lnTo>
                  <a:pt x="387773" y="502920"/>
                </a:lnTo>
                <a:lnTo>
                  <a:pt x="387773" y="454185"/>
                </a:lnTo>
                <a:lnTo>
                  <a:pt x="297010" y="454185"/>
                </a:lnTo>
                <a:lnTo>
                  <a:pt x="297010" y="422929"/>
                </a:lnTo>
                <a:close/>
                <a:moveTo>
                  <a:pt x="197741" y="294893"/>
                </a:moveTo>
                <a:cubicBezTo>
                  <a:pt x="244339" y="294893"/>
                  <a:pt x="269568" y="321859"/>
                  <a:pt x="269568" y="358753"/>
                </a:cubicBezTo>
                <a:cubicBezTo>
                  <a:pt x="269568" y="393424"/>
                  <a:pt x="245081" y="420835"/>
                  <a:pt x="215104" y="447209"/>
                </a:cubicBezTo>
                <a:lnTo>
                  <a:pt x="196108" y="462915"/>
                </a:lnTo>
                <a:lnTo>
                  <a:pt x="196108" y="463656"/>
                </a:lnTo>
                <a:lnTo>
                  <a:pt x="273723" y="463656"/>
                </a:lnTo>
                <a:lnTo>
                  <a:pt x="273723" y="502920"/>
                </a:lnTo>
                <a:lnTo>
                  <a:pt x="128288" y="502920"/>
                </a:lnTo>
                <a:lnTo>
                  <a:pt x="128288" y="474027"/>
                </a:lnTo>
                <a:lnTo>
                  <a:pt x="154555" y="450321"/>
                </a:lnTo>
                <a:cubicBezTo>
                  <a:pt x="199670" y="410019"/>
                  <a:pt x="221337" y="387053"/>
                  <a:pt x="221634" y="363198"/>
                </a:cubicBezTo>
                <a:cubicBezTo>
                  <a:pt x="221634" y="346455"/>
                  <a:pt x="211839" y="333268"/>
                  <a:pt x="188243" y="333268"/>
                </a:cubicBezTo>
                <a:cubicBezTo>
                  <a:pt x="170583" y="333268"/>
                  <a:pt x="155149" y="342010"/>
                  <a:pt x="144464" y="349863"/>
                </a:cubicBezTo>
                <a:lnTo>
                  <a:pt x="130811" y="315933"/>
                </a:lnTo>
                <a:cubicBezTo>
                  <a:pt x="145948" y="304228"/>
                  <a:pt x="170286" y="294893"/>
                  <a:pt x="197741" y="294893"/>
                </a:cubicBezTo>
                <a:close/>
                <a:moveTo>
                  <a:pt x="21510" y="243834"/>
                </a:moveTo>
                <a:lnTo>
                  <a:pt x="21510" y="509445"/>
                </a:lnTo>
                <a:cubicBezTo>
                  <a:pt x="21510" y="550627"/>
                  <a:pt x="55035" y="584254"/>
                  <a:pt x="96275" y="584254"/>
                </a:cubicBezTo>
                <a:lnTo>
                  <a:pt x="501548" y="584254"/>
                </a:lnTo>
                <a:cubicBezTo>
                  <a:pt x="542787" y="584254"/>
                  <a:pt x="576461" y="550627"/>
                  <a:pt x="576461" y="509445"/>
                </a:cubicBezTo>
                <a:lnTo>
                  <a:pt x="576461" y="243834"/>
                </a:lnTo>
                <a:close/>
                <a:moveTo>
                  <a:pt x="96275" y="64292"/>
                </a:moveTo>
                <a:cubicBezTo>
                  <a:pt x="55035" y="64292"/>
                  <a:pt x="21510" y="97771"/>
                  <a:pt x="21510" y="138953"/>
                </a:cubicBezTo>
                <a:lnTo>
                  <a:pt x="21510" y="222354"/>
                </a:lnTo>
                <a:lnTo>
                  <a:pt x="576461" y="222354"/>
                </a:lnTo>
                <a:lnTo>
                  <a:pt x="576461" y="138953"/>
                </a:lnTo>
                <a:cubicBezTo>
                  <a:pt x="576461" y="97771"/>
                  <a:pt x="542787" y="64292"/>
                  <a:pt x="501548" y="64292"/>
                </a:cubicBezTo>
                <a:lnTo>
                  <a:pt x="468022" y="64292"/>
                </a:lnTo>
                <a:lnTo>
                  <a:pt x="468022" y="136138"/>
                </a:lnTo>
                <a:cubicBezTo>
                  <a:pt x="468022" y="142064"/>
                  <a:pt x="463275" y="146952"/>
                  <a:pt x="457342" y="146952"/>
                </a:cubicBezTo>
                <a:lnTo>
                  <a:pt x="374566" y="146952"/>
                </a:lnTo>
                <a:cubicBezTo>
                  <a:pt x="368633" y="146952"/>
                  <a:pt x="363886" y="142064"/>
                  <a:pt x="363886" y="136138"/>
                </a:cubicBezTo>
                <a:lnTo>
                  <a:pt x="363886" y="64292"/>
                </a:lnTo>
                <a:lnTo>
                  <a:pt x="226965" y="64292"/>
                </a:lnTo>
                <a:lnTo>
                  <a:pt x="226965" y="136138"/>
                </a:lnTo>
                <a:cubicBezTo>
                  <a:pt x="226965" y="142064"/>
                  <a:pt x="222070" y="146952"/>
                  <a:pt x="216136" y="146952"/>
                </a:cubicBezTo>
                <a:lnTo>
                  <a:pt x="133509" y="146952"/>
                </a:lnTo>
                <a:cubicBezTo>
                  <a:pt x="127575" y="146952"/>
                  <a:pt x="122680" y="142064"/>
                  <a:pt x="122680" y="136138"/>
                </a:cubicBezTo>
                <a:lnTo>
                  <a:pt x="122680" y="64292"/>
                </a:lnTo>
                <a:close/>
                <a:moveTo>
                  <a:pt x="385395" y="21480"/>
                </a:moveTo>
                <a:lnTo>
                  <a:pt x="385395" y="53478"/>
                </a:lnTo>
                <a:lnTo>
                  <a:pt x="385395" y="125324"/>
                </a:lnTo>
                <a:lnTo>
                  <a:pt x="446513" y="125324"/>
                </a:lnTo>
                <a:lnTo>
                  <a:pt x="446513" y="53478"/>
                </a:lnTo>
                <a:lnTo>
                  <a:pt x="446513" y="21480"/>
                </a:lnTo>
                <a:close/>
                <a:moveTo>
                  <a:pt x="144189" y="21480"/>
                </a:moveTo>
                <a:lnTo>
                  <a:pt x="144189" y="53478"/>
                </a:lnTo>
                <a:lnTo>
                  <a:pt x="144189" y="125324"/>
                </a:lnTo>
                <a:lnTo>
                  <a:pt x="205455" y="125324"/>
                </a:lnTo>
                <a:lnTo>
                  <a:pt x="205455" y="53478"/>
                </a:lnTo>
                <a:lnTo>
                  <a:pt x="205455" y="21480"/>
                </a:lnTo>
                <a:close/>
                <a:moveTo>
                  <a:pt x="133509" y="0"/>
                </a:moveTo>
                <a:lnTo>
                  <a:pt x="216136" y="0"/>
                </a:lnTo>
                <a:cubicBezTo>
                  <a:pt x="222070" y="0"/>
                  <a:pt x="226965" y="4740"/>
                  <a:pt x="226965" y="10814"/>
                </a:cubicBezTo>
                <a:lnTo>
                  <a:pt x="226965" y="42812"/>
                </a:lnTo>
                <a:lnTo>
                  <a:pt x="363886" y="42812"/>
                </a:lnTo>
                <a:lnTo>
                  <a:pt x="363886" y="10814"/>
                </a:lnTo>
                <a:cubicBezTo>
                  <a:pt x="363886" y="4740"/>
                  <a:pt x="368633" y="0"/>
                  <a:pt x="374566" y="0"/>
                </a:cubicBezTo>
                <a:lnTo>
                  <a:pt x="457342" y="0"/>
                </a:lnTo>
                <a:cubicBezTo>
                  <a:pt x="463275" y="0"/>
                  <a:pt x="468171" y="4740"/>
                  <a:pt x="468171" y="10814"/>
                </a:cubicBezTo>
                <a:lnTo>
                  <a:pt x="468171" y="42812"/>
                </a:lnTo>
                <a:lnTo>
                  <a:pt x="501548" y="42812"/>
                </a:lnTo>
                <a:cubicBezTo>
                  <a:pt x="554655" y="42812"/>
                  <a:pt x="597971" y="85920"/>
                  <a:pt x="597971" y="138953"/>
                </a:cubicBezTo>
                <a:lnTo>
                  <a:pt x="597971" y="233020"/>
                </a:lnTo>
                <a:lnTo>
                  <a:pt x="597971" y="509445"/>
                </a:lnTo>
                <a:cubicBezTo>
                  <a:pt x="597971" y="562478"/>
                  <a:pt x="554655" y="605734"/>
                  <a:pt x="501548" y="605734"/>
                </a:cubicBezTo>
                <a:lnTo>
                  <a:pt x="96275" y="605734"/>
                </a:lnTo>
                <a:cubicBezTo>
                  <a:pt x="43168" y="605734"/>
                  <a:pt x="0" y="562478"/>
                  <a:pt x="0" y="509445"/>
                </a:cubicBezTo>
                <a:lnTo>
                  <a:pt x="0" y="233020"/>
                </a:lnTo>
                <a:lnTo>
                  <a:pt x="0" y="138953"/>
                </a:lnTo>
                <a:cubicBezTo>
                  <a:pt x="0" y="85920"/>
                  <a:pt x="43168" y="42812"/>
                  <a:pt x="96275" y="42812"/>
                </a:cubicBezTo>
                <a:lnTo>
                  <a:pt x="122680" y="42812"/>
                </a:lnTo>
                <a:lnTo>
                  <a:pt x="122680" y="10814"/>
                </a:lnTo>
                <a:cubicBezTo>
                  <a:pt x="122680" y="4740"/>
                  <a:pt x="127575" y="0"/>
                  <a:pt x="133509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44" name="christmas-ornament_63434"/>
          <p:cNvSpPr>
            <a:spLocks noChangeAspect="1"/>
          </p:cNvSpPr>
          <p:nvPr userDrawn="1"/>
        </p:nvSpPr>
        <p:spPr bwMode="auto">
          <a:xfrm>
            <a:off x="11000996" y="832663"/>
            <a:ext cx="321149" cy="390525"/>
          </a:xfrm>
          <a:custGeom>
            <a:avLst/>
            <a:gdLst>
              <a:gd name="connsiteX0" fmla="*/ 270737 w 467188"/>
              <a:gd name="connsiteY0" fmla="*/ 448424 h 568112"/>
              <a:gd name="connsiteX1" fmla="*/ 339867 w 467188"/>
              <a:gd name="connsiteY1" fmla="*/ 465917 h 568112"/>
              <a:gd name="connsiteX2" fmla="*/ 369363 w 467188"/>
              <a:gd name="connsiteY2" fmla="*/ 533126 h 568112"/>
              <a:gd name="connsiteX3" fmla="*/ 367519 w 467188"/>
              <a:gd name="connsiteY3" fmla="*/ 542333 h 568112"/>
              <a:gd name="connsiteX4" fmla="*/ 358302 w 467188"/>
              <a:gd name="connsiteY4" fmla="*/ 544174 h 568112"/>
              <a:gd name="connsiteX5" fmla="*/ 336180 w 467188"/>
              <a:gd name="connsiteY5" fmla="*/ 535888 h 568112"/>
              <a:gd name="connsiteX6" fmla="*/ 329728 w 467188"/>
              <a:gd name="connsiteY6" fmla="*/ 535888 h 568112"/>
              <a:gd name="connsiteX7" fmla="*/ 325119 w 467188"/>
              <a:gd name="connsiteY7" fmla="*/ 540492 h 568112"/>
              <a:gd name="connsiteX8" fmla="*/ 316824 w 467188"/>
              <a:gd name="connsiteY8" fmla="*/ 562588 h 568112"/>
              <a:gd name="connsiteX9" fmla="*/ 309450 w 467188"/>
              <a:gd name="connsiteY9" fmla="*/ 568112 h 568112"/>
              <a:gd name="connsiteX10" fmla="*/ 301154 w 467188"/>
              <a:gd name="connsiteY10" fmla="*/ 563509 h 568112"/>
              <a:gd name="connsiteX11" fmla="*/ 254146 w 467188"/>
              <a:gd name="connsiteY11" fmla="*/ 457631 h 568112"/>
              <a:gd name="connsiteX12" fmla="*/ 270737 w 467188"/>
              <a:gd name="connsiteY12" fmla="*/ 448424 h 568112"/>
              <a:gd name="connsiteX13" fmla="*/ 195982 w 467188"/>
              <a:gd name="connsiteY13" fmla="*/ 448424 h 568112"/>
              <a:gd name="connsiteX14" fmla="*/ 212573 w 467188"/>
              <a:gd name="connsiteY14" fmla="*/ 457631 h 568112"/>
              <a:gd name="connsiteX15" fmla="*/ 165565 w 467188"/>
              <a:gd name="connsiteY15" fmla="*/ 563509 h 568112"/>
              <a:gd name="connsiteX16" fmla="*/ 157269 w 467188"/>
              <a:gd name="connsiteY16" fmla="*/ 568112 h 568112"/>
              <a:gd name="connsiteX17" fmla="*/ 149895 w 467188"/>
              <a:gd name="connsiteY17" fmla="*/ 562588 h 568112"/>
              <a:gd name="connsiteX18" fmla="*/ 141600 w 467188"/>
              <a:gd name="connsiteY18" fmla="*/ 540492 h 568112"/>
              <a:gd name="connsiteX19" fmla="*/ 136991 w 467188"/>
              <a:gd name="connsiteY19" fmla="*/ 535888 h 568112"/>
              <a:gd name="connsiteX20" fmla="*/ 130539 w 467188"/>
              <a:gd name="connsiteY20" fmla="*/ 535888 h 568112"/>
              <a:gd name="connsiteX21" fmla="*/ 108417 w 467188"/>
              <a:gd name="connsiteY21" fmla="*/ 544174 h 568112"/>
              <a:gd name="connsiteX22" fmla="*/ 99200 w 467188"/>
              <a:gd name="connsiteY22" fmla="*/ 542333 h 568112"/>
              <a:gd name="connsiteX23" fmla="*/ 97356 w 467188"/>
              <a:gd name="connsiteY23" fmla="*/ 533126 h 568112"/>
              <a:gd name="connsiteX24" fmla="*/ 127774 w 467188"/>
              <a:gd name="connsiteY24" fmla="*/ 465917 h 568112"/>
              <a:gd name="connsiteX25" fmla="*/ 225526 w 467188"/>
              <a:gd name="connsiteY25" fmla="*/ 338944 h 568112"/>
              <a:gd name="connsiteX26" fmla="*/ 241192 w 467188"/>
              <a:gd name="connsiteY26" fmla="*/ 338944 h 568112"/>
              <a:gd name="connsiteX27" fmla="*/ 271603 w 467188"/>
              <a:gd name="connsiteY27" fmla="*/ 369308 h 568112"/>
              <a:gd name="connsiteX28" fmla="*/ 271603 w 467188"/>
              <a:gd name="connsiteY28" fmla="*/ 413474 h 568112"/>
              <a:gd name="connsiteX29" fmla="*/ 241192 w 467188"/>
              <a:gd name="connsiteY29" fmla="*/ 443838 h 568112"/>
              <a:gd name="connsiteX30" fmla="*/ 225526 w 467188"/>
              <a:gd name="connsiteY30" fmla="*/ 443838 h 568112"/>
              <a:gd name="connsiteX31" fmla="*/ 195115 w 467188"/>
              <a:gd name="connsiteY31" fmla="*/ 413474 h 568112"/>
              <a:gd name="connsiteX32" fmla="*/ 195115 w 467188"/>
              <a:gd name="connsiteY32" fmla="*/ 369308 h 568112"/>
              <a:gd name="connsiteX33" fmla="*/ 225526 w 467188"/>
              <a:gd name="connsiteY33" fmla="*/ 338944 h 568112"/>
              <a:gd name="connsiteX34" fmla="*/ 379530 w 467188"/>
              <a:gd name="connsiteY34" fmla="*/ 319483 h 568112"/>
              <a:gd name="connsiteX35" fmla="*/ 401673 w 467188"/>
              <a:gd name="connsiteY35" fmla="*/ 324091 h 568112"/>
              <a:gd name="connsiteX36" fmla="*/ 412744 w 467188"/>
              <a:gd name="connsiteY36" fmla="*/ 345288 h 568112"/>
              <a:gd name="connsiteX37" fmla="*/ 412744 w 467188"/>
              <a:gd name="connsiteY37" fmla="*/ 435605 h 568112"/>
              <a:gd name="connsiteX38" fmla="*/ 401673 w 467188"/>
              <a:gd name="connsiteY38" fmla="*/ 455880 h 568112"/>
              <a:gd name="connsiteX39" fmla="*/ 379530 w 467188"/>
              <a:gd name="connsiteY39" fmla="*/ 460488 h 568112"/>
              <a:gd name="connsiteX40" fmla="*/ 281733 w 467188"/>
              <a:gd name="connsiteY40" fmla="*/ 435605 h 568112"/>
              <a:gd name="connsiteX41" fmla="*/ 287269 w 467188"/>
              <a:gd name="connsiteY41" fmla="*/ 413486 h 568112"/>
              <a:gd name="connsiteX42" fmla="*/ 287269 w 467188"/>
              <a:gd name="connsiteY42" fmla="*/ 369250 h 568112"/>
              <a:gd name="connsiteX43" fmla="*/ 279888 w 467188"/>
              <a:gd name="connsiteY43" fmla="*/ 345288 h 568112"/>
              <a:gd name="connsiteX44" fmla="*/ 88084 w 467188"/>
              <a:gd name="connsiteY44" fmla="*/ 319483 h 568112"/>
              <a:gd name="connsiteX45" fmla="*/ 186830 w 467188"/>
              <a:gd name="connsiteY45" fmla="*/ 345288 h 568112"/>
              <a:gd name="connsiteX46" fmla="*/ 179447 w 467188"/>
              <a:gd name="connsiteY46" fmla="*/ 369250 h 568112"/>
              <a:gd name="connsiteX47" fmla="*/ 179447 w 467188"/>
              <a:gd name="connsiteY47" fmla="*/ 413486 h 568112"/>
              <a:gd name="connsiteX48" fmla="*/ 184984 w 467188"/>
              <a:gd name="connsiteY48" fmla="*/ 435605 h 568112"/>
              <a:gd name="connsiteX49" fmla="*/ 88084 w 467188"/>
              <a:gd name="connsiteY49" fmla="*/ 460488 h 568112"/>
              <a:gd name="connsiteX50" fmla="*/ 65013 w 467188"/>
              <a:gd name="connsiteY50" fmla="*/ 455880 h 568112"/>
              <a:gd name="connsiteX51" fmla="*/ 54862 w 467188"/>
              <a:gd name="connsiteY51" fmla="*/ 435605 h 568112"/>
              <a:gd name="connsiteX52" fmla="*/ 54862 w 467188"/>
              <a:gd name="connsiteY52" fmla="*/ 345288 h 568112"/>
              <a:gd name="connsiteX53" fmla="*/ 65013 w 467188"/>
              <a:gd name="connsiteY53" fmla="*/ 324091 h 568112"/>
              <a:gd name="connsiteX54" fmla="*/ 88084 w 467188"/>
              <a:gd name="connsiteY54" fmla="*/ 319483 h 568112"/>
              <a:gd name="connsiteX55" fmla="*/ 396167 w 467188"/>
              <a:gd name="connsiteY55" fmla="*/ 203490 h 568112"/>
              <a:gd name="connsiteX56" fmla="*/ 366651 w 467188"/>
              <a:gd name="connsiteY56" fmla="*/ 233875 h 568112"/>
              <a:gd name="connsiteX57" fmla="*/ 396167 w 467188"/>
              <a:gd name="connsiteY57" fmla="*/ 263340 h 568112"/>
              <a:gd name="connsiteX58" fmla="*/ 426605 w 467188"/>
              <a:gd name="connsiteY58" fmla="*/ 233875 h 568112"/>
              <a:gd name="connsiteX59" fmla="*/ 396167 w 467188"/>
              <a:gd name="connsiteY59" fmla="*/ 203490 h 568112"/>
              <a:gd name="connsiteX60" fmla="*/ 69653 w 467188"/>
              <a:gd name="connsiteY60" fmla="*/ 203490 h 568112"/>
              <a:gd name="connsiteX61" fmla="*/ 40137 w 467188"/>
              <a:gd name="connsiteY61" fmla="*/ 233875 h 568112"/>
              <a:gd name="connsiteX62" fmla="*/ 69653 w 467188"/>
              <a:gd name="connsiteY62" fmla="*/ 263340 h 568112"/>
              <a:gd name="connsiteX63" fmla="*/ 99168 w 467188"/>
              <a:gd name="connsiteY63" fmla="*/ 233875 h 568112"/>
              <a:gd name="connsiteX64" fmla="*/ 69653 w 467188"/>
              <a:gd name="connsiteY64" fmla="*/ 203490 h 568112"/>
              <a:gd name="connsiteX65" fmla="*/ 348666 w 467188"/>
              <a:gd name="connsiteY65" fmla="*/ 88624 h 568112"/>
              <a:gd name="connsiteX66" fmla="*/ 327913 w 467188"/>
              <a:gd name="connsiteY66" fmla="*/ 97601 h 568112"/>
              <a:gd name="connsiteX67" fmla="*/ 327913 w 467188"/>
              <a:gd name="connsiteY67" fmla="*/ 139036 h 568112"/>
              <a:gd name="connsiteX68" fmla="*/ 369419 w 467188"/>
              <a:gd name="connsiteY68" fmla="*/ 139036 h 568112"/>
              <a:gd name="connsiteX69" fmla="*/ 369419 w 467188"/>
              <a:gd name="connsiteY69" fmla="*/ 97601 h 568112"/>
              <a:gd name="connsiteX70" fmla="*/ 348666 w 467188"/>
              <a:gd name="connsiteY70" fmla="*/ 88624 h 568112"/>
              <a:gd name="connsiteX71" fmla="*/ 117615 w 467188"/>
              <a:gd name="connsiteY71" fmla="*/ 88624 h 568112"/>
              <a:gd name="connsiteX72" fmla="*/ 96401 w 467188"/>
              <a:gd name="connsiteY72" fmla="*/ 97601 h 568112"/>
              <a:gd name="connsiteX73" fmla="*/ 96401 w 467188"/>
              <a:gd name="connsiteY73" fmla="*/ 139036 h 568112"/>
              <a:gd name="connsiteX74" fmla="*/ 138829 w 467188"/>
              <a:gd name="connsiteY74" fmla="*/ 139036 h 568112"/>
              <a:gd name="connsiteX75" fmla="*/ 138829 w 467188"/>
              <a:gd name="connsiteY75" fmla="*/ 97601 h 568112"/>
              <a:gd name="connsiteX76" fmla="*/ 117615 w 467188"/>
              <a:gd name="connsiteY76" fmla="*/ 88624 h 568112"/>
              <a:gd name="connsiteX77" fmla="*/ 232910 w 467188"/>
              <a:gd name="connsiteY77" fmla="*/ 40514 h 568112"/>
              <a:gd name="connsiteX78" fmla="*/ 203395 w 467188"/>
              <a:gd name="connsiteY78" fmla="*/ 69978 h 568112"/>
              <a:gd name="connsiteX79" fmla="*/ 232910 w 467188"/>
              <a:gd name="connsiteY79" fmla="*/ 100364 h 568112"/>
              <a:gd name="connsiteX80" fmla="*/ 262425 w 467188"/>
              <a:gd name="connsiteY80" fmla="*/ 69978 h 568112"/>
              <a:gd name="connsiteX81" fmla="*/ 232910 w 467188"/>
              <a:gd name="connsiteY81" fmla="*/ 40514 h 568112"/>
              <a:gd name="connsiteX82" fmla="*/ 233832 w 467188"/>
              <a:gd name="connsiteY82" fmla="*/ 0 h 568112"/>
              <a:gd name="connsiteX83" fmla="*/ 398934 w 467188"/>
              <a:gd name="connsiteY83" fmla="*/ 68137 h 568112"/>
              <a:gd name="connsiteX84" fmla="*/ 467188 w 467188"/>
              <a:gd name="connsiteY84" fmla="*/ 232954 h 568112"/>
              <a:gd name="connsiteX85" fmla="*/ 434906 w 467188"/>
              <a:gd name="connsiteY85" fmla="*/ 349892 h 568112"/>
              <a:gd name="connsiteX86" fmla="*/ 434906 w 467188"/>
              <a:gd name="connsiteY86" fmla="*/ 345288 h 568112"/>
              <a:gd name="connsiteX87" fmla="*/ 416459 w 467188"/>
              <a:gd name="connsiteY87" fmla="*/ 305695 h 568112"/>
              <a:gd name="connsiteX88" fmla="*/ 373108 w 467188"/>
              <a:gd name="connsiteY88" fmla="*/ 297408 h 568112"/>
              <a:gd name="connsiteX89" fmla="*/ 269804 w 467188"/>
              <a:gd name="connsiteY89" fmla="*/ 323190 h 568112"/>
              <a:gd name="connsiteX90" fmla="*/ 264270 w 467188"/>
              <a:gd name="connsiteY90" fmla="*/ 320427 h 568112"/>
              <a:gd name="connsiteX91" fmla="*/ 298397 w 467188"/>
              <a:gd name="connsiteY91" fmla="*/ 298329 h 568112"/>
              <a:gd name="connsiteX92" fmla="*/ 326068 w 467188"/>
              <a:gd name="connsiteY92" fmla="*/ 232954 h 568112"/>
              <a:gd name="connsiteX93" fmla="*/ 298397 w 467188"/>
              <a:gd name="connsiteY93" fmla="*/ 168501 h 568112"/>
              <a:gd name="connsiteX94" fmla="*/ 233832 w 467188"/>
              <a:gd name="connsiteY94" fmla="*/ 140878 h 568112"/>
              <a:gd name="connsiteX95" fmla="*/ 168345 w 467188"/>
              <a:gd name="connsiteY95" fmla="*/ 168501 h 568112"/>
              <a:gd name="connsiteX96" fmla="*/ 168345 w 467188"/>
              <a:gd name="connsiteY96" fmla="*/ 298329 h 568112"/>
              <a:gd name="connsiteX97" fmla="*/ 203395 w 467188"/>
              <a:gd name="connsiteY97" fmla="*/ 320427 h 568112"/>
              <a:gd name="connsiteX98" fmla="*/ 196938 w 467188"/>
              <a:gd name="connsiteY98" fmla="*/ 323190 h 568112"/>
              <a:gd name="connsiteX99" fmla="*/ 93634 w 467188"/>
              <a:gd name="connsiteY99" fmla="*/ 297408 h 568112"/>
              <a:gd name="connsiteX100" fmla="*/ 51205 w 467188"/>
              <a:gd name="connsiteY100" fmla="*/ 305695 h 568112"/>
              <a:gd name="connsiteX101" fmla="*/ 31836 w 467188"/>
              <a:gd name="connsiteY101" fmla="*/ 345288 h 568112"/>
              <a:gd name="connsiteX102" fmla="*/ 31836 w 467188"/>
              <a:gd name="connsiteY102" fmla="*/ 349892 h 568112"/>
              <a:gd name="connsiteX103" fmla="*/ 67808 w 467188"/>
              <a:gd name="connsiteY103" fmla="*/ 68137 h 568112"/>
              <a:gd name="connsiteX104" fmla="*/ 233832 w 467188"/>
              <a:gd name="connsiteY104" fmla="*/ 0 h 5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67188" h="568112">
                <a:moveTo>
                  <a:pt x="270737" y="448424"/>
                </a:moveTo>
                <a:lnTo>
                  <a:pt x="339867" y="465917"/>
                </a:lnTo>
                <a:lnTo>
                  <a:pt x="369363" y="533126"/>
                </a:lnTo>
                <a:cubicBezTo>
                  <a:pt x="370284" y="536809"/>
                  <a:pt x="370284" y="540492"/>
                  <a:pt x="367519" y="542333"/>
                </a:cubicBezTo>
                <a:cubicBezTo>
                  <a:pt x="365676" y="545095"/>
                  <a:pt x="361989" y="546016"/>
                  <a:pt x="358302" y="544174"/>
                </a:cubicBezTo>
                <a:lnTo>
                  <a:pt x="336180" y="535888"/>
                </a:lnTo>
                <a:cubicBezTo>
                  <a:pt x="334337" y="534968"/>
                  <a:pt x="331572" y="534968"/>
                  <a:pt x="329728" y="535888"/>
                </a:cubicBezTo>
                <a:cubicBezTo>
                  <a:pt x="327885" y="536809"/>
                  <a:pt x="326041" y="538650"/>
                  <a:pt x="325119" y="540492"/>
                </a:cubicBezTo>
                <a:lnTo>
                  <a:pt x="316824" y="562588"/>
                </a:lnTo>
                <a:cubicBezTo>
                  <a:pt x="315902" y="566271"/>
                  <a:pt x="313137" y="568112"/>
                  <a:pt x="309450" y="568112"/>
                </a:cubicBezTo>
                <a:cubicBezTo>
                  <a:pt x="305763" y="568112"/>
                  <a:pt x="302998" y="566271"/>
                  <a:pt x="301154" y="563509"/>
                </a:cubicBezTo>
                <a:lnTo>
                  <a:pt x="254146" y="457631"/>
                </a:lnTo>
                <a:cubicBezTo>
                  <a:pt x="260598" y="455789"/>
                  <a:pt x="266129" y="452107"/>
                  <a:pt x="270737" y="448424"/>
                </a:cubicBezTo>
                <a:close/>
                <a:moveTo>
                  <a:pt x="195982" y="448424"/>
                </a:moveTo>
                <a:cubicBezTo>
                  <a:pt x="200591" y="452107"/>
                  <a:pt x="206121" y="455789"/>
                  <a:pt x="212573" y="457631"/>
                </a:cubicBezTo>
                <a:lnTo>
                  <a:pt x="165565" y="563509"/>
                </a:lnTo>
                <a:cubicBezTo>
                  <a:pt x="163721" y="566271"/>
                  <a:pt x="160956" y="568112"/>
                  <a:pt x="157269" y="568112"/>
                </a:cubicBezTo>
                <a:cubicBezTo>
                  <a:pt x="154504" y="568112"/>
                  <a:pt x="150817" y="566271"/>
                  <a:pt x="149895" y="562588"/>
                </a:cubicBezTo>
                <a:lnTo>
                  <a:pt x="141600" y="540492"/>
                </a:lnTo>
                <a:cubicBezTo>
                  <a:pt x="140678" y="538650"/>
                  <a:pt x="138834" y="536809"/>
                  <a:pt x="136991" y="535888"/>
                </a:cubicBezTo>
                <a:cubicBezTo>
                  <a:pt x="135147" y="534968"/>
                  <a:pt x="132382" y="534968"/>
                  <a:pt x="130539" y="535888"/>
                </a:cubicBezTo>
                <a:lnTo>
                  <a:pt x="108417" y="544174"/>
                </a:lnTo>
                <a:cubicBezTo>
                  <a:pt x="105652" y="546016"/>
                  <a:pt x="101965" y="545095"/>
                  <a:pt x="99200" y="542333"/>
                </a:cubicBezTo>
                <a:cubicBezTo>
                  <a:pt x="97356" y="540492"/>
                  <a:pt x="96435" y="536809"/>
                  <a:pt x="97356" y="533126"/>
                </a:cubicBezTo>
                <a:lnTo>
                  <a:pt x="127774" y="465917"/>
                </a:lnTo>
                <a:close/>
                <a:moveTo>
                  <a:pt x="225526" y="338944"/>
                </a:moveTo>
                <a:lnTo>
                  <a:pt x="241192" y="338944"/>
                </a:lnTo>
                <a:cubicBezTo>
                  <a:pt x="258702" y="338944"/>
                  <a:pt x="271603" y="352746"/>
                  <a:pt x="271603" y="369308"/>
                </a:cubicBezTo>
                <a:lnTo>
                  <a:pt x="271603" y="413474"/>
                </a:lnTo>
                <a:cubicBezTo>
                  <a:pt x="271603" y="430956"/>
                  <a:pt x="258702" y="443838"/>
                  <a:pt x="241192" y="443838"/>
                </a:cubicBezTo>
                <a:lnTo>
                  <a:pt x="225526" y="443838"/>
                </a:lnTo>
                <a:cubicBezTo>
                  <a:pt x="208938" y="443838"/>
                  <a:pt x="195115" y="430956"/>
                  <a:pt x="195115" y="413474"/>
                </a:cubicBezTo>
                <a:lnTo>
                  <a:pt x="195115" y="369308"/>
                </a:lnTo>
                <a:cubicBezTo>
                  <a:pt x="195115" y="352746"/>
                  <a:pt x="208938" y="338944"/>
                  <a:pt x="225526" y="338944"/>
                </a:cubicBezTo>
                <a:close/>
                <a:moveTo>
                  <a:pt x="379530" y="319483"/>
                </a:moveTo>
                <a:cubicBezTo>
                  <a:pt x="386911" y="317640"/>
                  <a:pt x="395215" y="319483"/>
                  <a:pt x="401673" y="324091"/>
                </a:cubicBezTo>
                <a:cubicBezTo>
                  <a:pt x="408131" y="329621"/>
                  <a:pt x="412744" y="336994"/>
                  <a:pt x="412744" y="345288"/>
                </a:cubicBezTo>
                <a:lnTo>
                  <a:pt x="412744" y="435605"/>
                </a:lnTo>
                <a:cubicBezTo>
                  <a:pt x="412744" y="442977"/>
                  <a:pt x="408131" y="451272"/>
                  <a:pt x="401673" y="455880"/>
                </a:cubicBezTo>
                <a:cubicBezTo>
                  <a:pt x="395215" y="460488"/>
                  <a:pt x="386911" y="462331"/>
                  <a:pt x="379530" y="460488"/>
                </a:cubicBezTo>
                <a:lnTo>
                  <a:pt x="281733" y="435605"/>
                </a:lnTo>
                <a:cubicBezTo>
                  <a:pt x="285424" y="429153"/>
                  <a:pt x="287269" y="421781"/>
                  <a:pt x="287269" y="413486"/>
                </a:cubicBezTo>
                <a:lnTo>
                  <a:pt x="287269" y="369250"/>
                </a:lnTo>
                <a:cubicBezTo>
                  <a:pt x="287269" y="360034"/>
                  <a:pt x="284501" y="351739"/>
                  <a:pt x="279888" y="345288"/>
                </a:cubicBezTo>
                <a:close/>
                <a:moveTo>
                  <a:pt x="88084" y="319483"/>
                </a:moveTo>
                <a:lnTo>
                  <a:pt x="186830" y="345288"/>
                </a:lnTo>
                <a:cubicBezTo>
                  <a:pt x="182215" y="351739"/>
                  <a:pt x="179447" y="360034"/>
                  <a:pt x="179447" y="369250"/>
                </a:cubicBezTo>
                <a:lnTo>
                  <a:pt x="179447" y="413486"/>
                </a:lnTo>
                <a:cubicBezTo>
                  <a:pt x="179447" y="421781"/>
                  <a:pt x="182215" y="429153"/>
                  <a:pt x="184984" y="435605"/>
                </a:cubicBezTo>
                <a:lnTo>
                  <a:pt x="88084" y="460488"/>
                </a:lnTo>
                <a:cubicBezTo>
                  <a:pt x="79779" y="462331"/>
                  <a:pt x="71473" y="460488"/>
                  <a:pt x="65013" y="455880"/>
                </a:cubicBezTo>
                <a:cubicBezTo>
                  <a:pt x="58553" y="451272"/>
                  <a:pt x="54862" y="442977"/>
                  <a:pt x="54862" y="435605"/>
                </a:cubicBezTo>
                <a:lnTo>
                  <a:pt x="54862" y="345288"/>
                </a:lnTo>
                <a:cubicBezTo>
                  <a:pt x="54862" y="336994"/>
                  <a:pt x="58553" y="329621"/>
                  <a:pt x="65013" y="324091"/>
                </a:cubicBezTo>
                <a:cubicBezTo>
                  <a:pt x="71473" y="319483"/>
                  <a:pt x="79779" y="317640"/>
                  <a:pt x="88084" y="319483"/>
                </a:cubicBezTo>
                <a:close/>
                <a:moveTo>
                  <a:pt x="396167" y="203490"/>
                </a:moveTo>
                <a:cubicBezTo>
                  <a:pt x="380487" y="203490"/>
                  <a:pt x="366651" y="217301"/>
                  <a:pt x="366651" y="233875"/>
                </a:cubicBezTo>
                <a:cubicBezTo>
                  <a:pt x="366651" y="249528"/>
                  <a:pt x="380487" y="263340"/>
                  <a:pt x="396167" y="263340"/>
                </a:cubicBezTo>
                <a:cubicBezTo>
                  <a:pt x="412769" y="263340"/>
                  <a:pt x="426605" y="249528"/>
                  <a:pt x="426605" y="233875"/>
                </a:cubicBezTo>
                <a:cubicBezTo>
                  <a:pt x="426605" y="217301"/>
                  <a:pt x="412769" y="203490"/>
                  <a:pt x="396167" y="203490"/>
                </a:cubicBezTo>
                <a:close/>
                <a:moveTo>
                  <a:pt x="69653" y="203490"/>
                </a:moveTo>
                <a:cubicBezTo>
                  <a:pt x="53050" y="203490"/>
                  <a:pt x="40137" y="217301"/>
                  <a:pt x="40137" y="233875"/>
                </a:cubicBezTo>
                <a:cubicBezTo>
                  <a:pt x="40137" y="249528"/>
                  <a:pt x="53050" y="263340"/>
                  <a:pt x="69653" y="263340"/>
                </a:cubicBezTo>
                <a:cubicBezTo>
                  <a:pt x="86255" y="263340"/>
                  <a:pt x="99168" y="249528"/>
                  <a:pt x="99168" y="233875"/>
                </a:cubicBezTo>
                <a:cubicBezTo>
                  <a:pt x="99168" y="217301"/>
                  <a:pt x="86255" y="203490"/>
                  <a:pt x="69653" y="203490"/>
                </a:cubicBezTo>
                <a:close/>
                <a:moveTo>
                  <a:pt x="348666" y="88624"/>
                </a:moveTo>
                <a:cubicBezTo>
                  <a:pt x="341056" y="88624"/>
                  <a:pt x="333447" y="91616"/>
                  <a:pt x="327913" y="97601"/>
                </a:cubicBezTo>
                <a:cubicBezTo>
                  <a:pt x="315922" y="108651"/>
                  <a:pt x="315922" y="127987"/>
                  <a:pt x="327913" y="139036"/>
                </a:cubicBezTo>
                <a:cubicBezTo>
                  <a:pt x="338981" y="151006"/>
                  <a:pt x="358350" y="151006"/>
                  <a:pt x="369419" y="139036"/>
                </a:cubicBezTo>
                <a:cubicBezTo>
                  <a:pt x="381409" y="127066"/>
                  <a:pt x="381409" y="108651"/>
                  <a:pt x="369419" y="97601"/>
                </a:cubicBezTo>
                <a:cubicBezTo>
                  <a:pt x="363885" y="91616"/>
                  <a:pt x="356275" y="88624"/>
                  <a:pt x="348666" y="88624"/>
                </a:cubicBezTo>
                <a:close/>
                <a:moveTo>
                  <a:pt x="117615" y="88624"/>
                </a:moveTo>
                <a:cubicBezTo>
                  <a:pt x="110006" y="88624"/>
                  <a:pt x="102396" y="91616"/>
                  <a:pt x="96401" y="97601"/>
                </a:cubicBezTo>
                <a:cubicBezTo>
                  <a:pt x="85333" y="108651"/>
                  <a:pt x="85333" y="127066"/>
                  <a:pt x="96401" y="139036"/>
                </a:cubicBezTo>
                <a:cubicBezTo>
                  <a:pt x="108392" y="151006"/>
                  <a:pt x="126839" y="151006"/>
                  <a:pt x="138829" y="139036"/>
                </a:cubicBezTo>
                <a:cubicBezTo>
                  <a:pt x="149898" y="127987"/>
                  <a:pt x="149898" y="108651"/>
                  <a:pt x="138829" y="97601"/>
                </a:cubicBezTo>
                <a:cubicBezTo>
                  <a:pt x="132834" y="91616"/>
                  <a:pt x="125225" y="88624"/>
                  <a:pt x="117615" y="88624"/>
                </a:cubicBezTo>
                <a:close/>
                <a:moveTo>
                  <a:pt x="232910" y="40514"/>
                </a:moveTo>
                <a:cubicBezTo>
                  <a:pt x="217230" y="40514"/>
                  <a:pt x="203395" y="54325"/>
                  <a:pt x="203395" y="69978"/>
                </a:cubicBezTo>
                <a:cubicBezTo>
                  <a:pt x="203395" y="86552"/>
                  <a:pt x="217230" y="100364"/>
                  <a:pt x="232910" y="100364"/>
                </a:cubicBezTo>
                <a:cubicBezTo>
                  <a:pt x="249512" y="100364"/>
                  <a:pt x="262425" y="86552"/>
                  <a:pt x="262425" y="69978"/>
                </a:cubicBezTo>
                <a:cubicBezTo>
                  <a:pt x="262425" y="54325"/>
                  <a:pt x="249512" y="40514"/>
                  <a:pt x="232910" y="40514"/>
                </a:cubicBezTo>
                <a:close/>
                <a:moveTo>
                  <a:pt x="233832" y="0"/>
                </a:moveTo>
                <a:cubicBezTo>
                  <a:pt x="295630" y="0"/>
                  <a:pt x="354661" y="23940"/>
                  <a:pt x="398934" y="68137"/>
                </a:cubicBezTo>
                <a:cubicBezTo>
                  <a:pt x="442285" y="112334"/>
                  <a:pt x="467188" y="171263"/>
                  <a:pt x="467188" y="232954"/>
                </a:cubicBezTo>
                <a:cubicBezTo>
                  <a:pt x="467188" y="275310"/>
                  <a:pt x="456120" y="314903"/>
                  <a:pt x="434906" y="349892"/>
                </a:cubicBezTo>
                <a:lnTo>
                  <a:pt x="434906" y="345288"/>
                </a:lnTo>
                <a:cubicBezTo>
                  <a:pt x="434906" y="329635"/>
                  <a:pt x="428449" y="315824"/>
                  <a:pt x="416459" y="305695"/>
                </a:cubicBezTo>
                <a:cubicBezTo>
                  <a:pt x="404468" y="296487"/>
                  <a:pt x="387866" y="293725"/>
                  <a:pt x="373108" y="297408"/>
                </a:cubicBezTo>
                <a:lnTo>
                  <a:pt x="269804" y="323190"/>
                </a:lnTo>
                <a:cubicBezTo>
                  <a:pt x="267959" y="322269"/>
                  <a:pt x="266115" y="321348"/>
                  <a:pt x="264270" y="320427"/>
                </a:cubicBezTo>
                <a:cubicBezTo>
                  <a:pt x="277183" y="315824"/>
                  <a:pt x="289174" y="308457"/>
                  <a:pt x="298397" y="298329"/>
                </a:cubicBezTo>
                <a:cubicBezTo>
                  <a:pt x="315922" y="280834"/>
                  <a:pt x="326068" y="257815"/>
                  <a:pt x="326068" y="232954"/>
                </a:cubicBezTo>
                <a:cubicBezTo>
                  <a:pt x="326068" y="209014"/>
                  <a:pt x="315922" y="185074"/>
                  <a:pt x="298397" y="168501"/>
                </a:cubicBezTo>
                <a:cubicBezTo>
                  <a:pt x="280872" y="151006"/>
                  <a:pt x="257814" y="140878"/>
                  <a:pt x="233832" y="140878"/>
                </a:cubicBezTo>
                <a:cubicBezTo>
                  <a:pt x="208929" y="140878"/>
                  <a:pt x="185869" y="151006"/>
                  <a:pt x="168345" y="168501"/>
                </a:cubicBezTo>
                <a:cubicBezTo>
                  <a:pt x="132373" y="204411"/>
                  <a:pt x="132373" y="262419"/>
                  <a:pt x="168345" y="298329"/>
                </a:cubicBezTo>
                <a:cubicBezTo>
                  <a:pt x="178491" y="308457"/>
                  <a:pt x="190481" y="315824"/>
                  <a:pt x="203395" y="320427"/>
                </a:cubicBezTo>
                <a:cubicBezTo>
                  <a:pt x="200628" y="321348"/>
                  <a:pt x="198783" y="322269"/>
                  <a:pt x="196938" y="323190"/>
                </a:cubicBezTo>
                <a:lnTo>
                  <a:pt x="93634" y="297408"/>
                </a:lnTo>
                <a:cubicBezTo>
                  <a:pt x="78876" y="293725"/>
                  <a:pt x="62274" y="296487"/>
                  <a:pt x="51205" y="305695"/>
                </a:cubicBezTo>
                <a:cubicBezTo>
                  <a:pt x="38292" y="314903"/>
                  <a:pt x="31836" y="329635"/>
                  <a:pt x="31836" y="345288"/>
                </a:cubicBezTo>
                <a:lnTo>
                  <a:pt x="31836" y="349892"/>
                </a:lnTo>
                <a:cubicBezTo>
                  <a:pt x="-20738" y="261498"/>
                  <a:pt x="-7825" y="144561"/>
                  <a:pt x="67808" y="68137"/>
                </a:cubicBezTo>
                <a:cubicBezTo>
                  <a:pt x="112081" y="23940"/>
                  <a:pt x="171112" y="0"/>
                  <a:pt x="233832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45" name="gift_101830"/>
          <p:cNvSpPr>
            <a:spLocks noChangeAspect="1"/>
          </p:cNvSpPr>
          <p:nvPr userDrawn="1"/>
        </p:nvSpPr>
        <p:spPr bwMode="auto">
          <a:xfrm>
            <a:off x="11452852" y="1829405"/>
            <a:ext cx="350883" cy="354160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600116 w 606244"/>
              <a:gd name="T25" fmla="*/ 600116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600116 w 606244"/>
              <a:gd name="T41" fmla="*/ 600116 w 606244"/>
              <a:gd name="T42" fmla="*/ 455839 w 606244"/>
              <a:gd name="T43" fmla="*/ 455839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455839 w 606244"/>
              <a:gd name="T59" fmla="*/ 455839 w 606244"/>
              <a:gd name="T60" fmla="*/ 600116 w 606244"/>
              <a:gd name="T61" fmla="*/ 600116 w 606244"/>
              <a:gd name="T62" fmla="*/ 600116 w 606244"/>
              <a:gd name="T63" fmla="*/ 600116 w 606244"/>
              <a:gd name="T64" fmla="*/ 600116 w 606244"/>
              <a:gd name="T65" fmla="*/ 600116 w 606244"/>
              <a:gd name="T66" fmla="*/ 600116 w 606244"/>
              <a:gd name="T67" fmla="*/ 600116 w 606244"/>
              <a:gd name="T68" fmla="*/ 455839 w 606244"/>
              <a:gd name="T69" fmla="*/ 455839 w 606244"/>
              <a:gd name="T70" fmla="*/ 600116 w 606244"/>
              <a:gd name="T71" fmla="*/ 600116 w 606244"/>
              <a:gd name="T72" fmla="*/ 600116 w 606244"/>
              <a:gd name="T73" fmla="*/ 600116 w 606244"/>
              <a:gd name="T74" fmla="*/ 600116 w 606244"/>
              <a:gd name="T75" fmla="*/ 600116 w 606244"/>
              <a:gd name="T76" fmla="*/ 600116 w 606244"/>
              <a:gd name="T77" fmla="*/ 600116 w 606244"/>
              <a:gd name="T78" fmla="*/ 455839 w 606244"/>
              <a:gd name="T79" fmla="*/ 455839 w 606244"/>
              <a:gd name="T80" fmla="*/ 600116 w 606244"/>
              <a:gd name="T81" fmla="*/ 600116 w 606244"/>
              <a:gd name="T82" fmla="*/ 600116 w 606244"/>
              <a:gd name="T83" fmla="*/ 600116 w 606244"/>
              <a:gd name="T84" fmla="*/ 600116 w 606244"/>
              <a:gd name="T85" fmla="*/ 600116 w 606244"/>
              <a:gd name="T86" fmla="*/ 600116 w 606244"/>
              <a:gd name="T87" fmla="*/ 600116 w 606244"/>
              <a:gd name="T88" fmla="*/ 455839 w 606244"/>
              <a:gd name="T89" fmla="*/ 455839 w 606244"/>
              <a:gd name="T90" fmla="*/ 600116 w 606244"/>
              <a:gd name="T91" fmla="*/ 600116 w 606244"/>
              <a:gd name="T92" fmla="*/ 600116 w 606244"/>
              <a:gd name="T93" fmla="*/ 600116 w 606244"/>
              <a:gd name="T94" fmla="*/ 600116 w 606244"/>
              <a:gd name="T95" fmla="*/ 600116 w 606244"/>
              <a:gd name="T96" fmla="*/ 600116 w 606244"/>
              <a:gd name="T97" fmla="*/ 600116 w 606244"/>
              <a:gd name="T98" fmla="*/ 600116 w 606244"/>
              <a:gd name="T99" fmla="*/ 600116 w 606244"/>
              <a:gd name="T100" fmla="*/ 600116 w 606244"/>
              <a:gd name="T101" fmla="*/ 600116 w 606244"/>
              <a:gd name="T102" fmla="*/ 600116 w 606244"/>
              <a:gd name="T103" fmla="*/ 600116 w 606244"/>
              <a:gd name="T104" fmla="*/ 455839 w 606244"/>
              <a:gd name="T105" fmla="*/ 455839 w 606244"/>
              <a:gd name="T106" fmla="*/ 600116 w 606244"/>
              <a:gd name="T107" fmla="*/ 600116 w 606244"/>
              <a:gd name="T108" fmla="*/ 600116 w 606244"/>
              <a:gd name="T109" fmla="*/ 600116 w 606244"/>
              <a:gd name="T110" fmla="*/ 600116 w 606244"/>
              <a:gd name="T111" fmla="*/ 600116 w 606244"/>
              <a:gd name="T112" fmla="*/ 600116 w 606244"/>
              <a:gd name="T11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960" h="2992">
                <a:moveTo>
                  <a:pt x="0" y="1609"/>
                </a:moveTo>
                <a:lnTo>
                  <a:pt x="190" y="1609"/>
                </a:lnTo>
                <a:lnTo>
                  <a:pt x="190" y="2992"/>
                </a:lnTo>
                <a:lnTo>
                  <a:pt x="2770" y="2992"/>
                </a:lnTo>
                <a:lnTo>
                  <a:pt x="2770" y="1609"/>
                </a:lnTo>
                <a:lnTo>
                  <a:pt x="2960" y="1609"/>
                </a:lnTo>
                <a:lnTo>
                  <a:pt x="2960" y="662"/>
                </a:lnTo>
                <a:lnTo>
                  <a:pt x="2298" y="662"/>
                </a:lnTo>
                <a:cubicBezTo>
                  <a:pt x="2351" y="588"/>
                  <a:pt x="2385" y="504"/>
                  <a:pt x="2396" y="419"/>
                </a:cubicBezTo>
                <a:cubicBezTo>
                  <a:pt x="2412" y="297"/>
                  <a:pt x="2375" y="181"/>
                  <a:pt x="2297" y="103"/>
                </a:cubicBezTo>
                <a:cubicBezTo>
                  <a:pt x="2231" y="37"/>
                  <a:pt x="2138" y="0"/>
                  <a:pt x="2037" y="0"/>
                </a:cubicBezTo>
                <a:cubicBezTo>
                  <a:pt x="1904" y="0"/>
                  <a:pt x="1768" y="60"/>
                  <a:pt x="1663" y="165"/>
                </a:cubicBezTo>
                <a:cubicBezTo>
                  <a:pt x="1541" y="288"/>
                  <a:pt x="1512" y="515"/>
                  <a:pt x="1507" y="662"/>
                </a:cubicBezTo>
                <a:lnTo>
                  <a:pt x="1453" y="662"/>
                </a:lnTo>
                <a:cubicBezTo>
                  <a:pt x="1448" y="515"/>
                  <a:pt x="1419" y="288"/>
                  <a:pt x="1297" y="165"/>
                </a:cubicBezTo>
                <a:cubicBezTo>
                  <a:pt x="1192" y="60"/>
                  <a:pt x="1056" y="0"/>
                  <a:pt x="924" y="0"/>
                </a:cubicBezTo>
                <a:cubicBezTo>
                  <a:pt x="822" y="0"/>
                  <a:pt x="730" y="37"/>
                  <a:pt x="663" y="103"/>
                </a:cubicBezTo>
                <a:cubicBezTo>
                  <a:pt x="585" y="181"/>
                  <a:pt x="549" y="297"/>
                  <a:pt x="564" y="419"/>
                </a:cubicBezTo>
                <a:cubicBezTo>
                  <a:pt x="575" y="504"/>
                  <a:pt x="609" y="588"/>
                  <a:pt x="663" y="662"/>
                </a:cubicBezTo>
                <a:lnTo>
                  <a:pt x="0" y="662"/>
                </a:lnTo>
                <a:lnTo>
                  <a:pt x="0" y="1609"/>
                </a:lnTo>
                <a:close/>
                <a:moveTo>
                  <a:pt x="1805" y="307"/>
                </a:moveTo>
                <a:cubicBezTo>
                  <a:pt x="1872" y="240"/>
                  <a:pt x="1958" y="200"/>
                  <a:pt x="2037" y="200"/>
                </a:cubicBezTo>
                <a:cubicBezTo>
                  <a:pt x="2071" y="200"/>
                  <a:pt x="2119" y="208"/>
                  <a:pt x="2155" y="244"/>
                </a:cubicBezTo>
                <a:cubicBezTo>
                  <a:pt x="2190" y="279"/>
                  <a:pt x="2205" y="332"/>
                  <a:pt x="2198" y="394"/>
                </a:cubicBezTo>
                <a:cubicBezTo>
                  <a:pt x="2189" y="464"/>
                  <a:pt x="2151" y="537"/>
                  <a:pt x="2093" y="595"/>
                </a:cubicBezTo>
                <a:cubicBezTo>
                  <a:pt x="2065" y="623"/>
                  <a:pt x="2018" y="646"/>
                  <a:pt x="1956" y="662"/>
                </a:cubicBezTo>
                <a:lnTo>
                  <a:pt x="1707" y="662"/>
                </a:lnTo>
                <a:cubicBezTo>
                  <a:pt x="1713" y="540"/>
                  <a:pt x="1735" y="376"/>
                  <a:pt x="1805" y="307"/>
                </a:cubicBezTo>
                <a:close/>
                <a:moveTo>
                  <a:pt x="1580" y="862"/>
                </a:moveTo>
                <a:lnTo>
                  <a:pt x="2760" y="862"/>
                </a:lnTo>
                <a:lnTo>
                  <a:pt x="2760" y="1409"/>
                </a:lnTo>
                <a:lnTo>
                  <a:pt x="1580" y="1409"/>
                </a:lnTo>
                <a:lnTo>
                  <a:pt x="1580" y="862"/>
                </a:lnTo>
                <a:close/>
                <a:moveTo>
                  <a:pt x="1580" y="1632"/>
                </a:moveTo>
                <a:lnTo>
                  <a:pt x="2570" y="1632"/>
                </a:lnTo>
                <a:lnTo>
                  <a:pt x="2570" y="2792"/>
                </a:lnTo>
                <a:lnTo>
                  <a:pt x="1580" y="2792"/>
                </a:lnTo>
                <a:lnTo>
                  <a:pt x="1580" y="1632"/>
                </a:lnTo>
                <a:close/>
                <a:moveTo>
                  <a:pt x="1380" y="2792"/>
                </a:moveTo>
                <a:lnTo>
                  <a:pt x="390" y="2792"/>
                </a:lnTo>
                <a:lnTo>
                  <a:pt x="390" y="1632"/>
                </a:lnTo>
                <a:lnTo>
                  <a:pt x="1380" y="1632"/>
                </a:lnTo>
                <a:lnTo>
                  <a:pt x="1380" y="2792"/>
                </a:lnTo>
                <a:close/>
                <a:moveTo>
                  <a:pt x="805" y="244"/>
                </a:moveTo>
                <a:cubicBezTo>
                  <a:pt x="841" y="208"/>
                  <a:pt x="890" y="200"/>
                  <a:pt x="924" y="200"/>
                </a:cubicBezTo>
                <a:cubicBezTo>
                  <a:pt x="1002" y="200"/>
                  <a:pt x="1089" y="240"/>
                  <a:pt x="1155" y="307"/>
                </a:cubicBezTo>
                <a:cubicBezTo>
                  <a:pt x="1221" y="372"/>
                  <a:pt x="1248" y="529"/>
                  <a:pt x="1253" y="662"/>
                </a:cubicBezTo>
                <a:lnTo>
                  <a:pt x="1004" y="662"/>
                </a:lnTo>
                <a:cubicBezTo>
                  <a:pt x="942" y="646"/>
                  <a:pt x="895" y="623"/>
                  <a:pt x="867" y="595"/>
                </a:cubicBezTo>
                <a:cubicBezTo>
                  <a:pt x="810" y="537"/>
                  <a:pt x="771" y="464"/>
                  <a:pt x="763" y="394"/>
                </a:cubicBezTo>
                <a:cubicBezTo>
                  <a:pt x="755" y="332"/>
                  <a:pt x="770" y="279"/>
                  <a:pt x="805" y="244"/>
                </a:cubicBezTo>
                <a:close/>
                <a:moveTo>
                  <a:pt x="200" y="862"/>
                </a:moveTo>
                <a:lnTo>
                  <a:pt x="1380" y="862"/>
                </a:lnTo>
                <a:lnTo>
                  <a:pt x="1380" y="1409"/>
                </a:lnTo>
                <a:lnTo>
                  <a:pt x="200" y="1409"/>
                </a:lnTo>
                <a:lnTo>
                  <a:pt x="200" y="86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46" name="three-kings-cake_104136"/>
          <p:cNvSpPr>
            <a:spLocks noChangeAspect="1"/>
          </p:cNvSpPr>
          <p:nvPr userDrawn="1"/>
        </p:nvSpPr>
        <p:spPr bwMode="auto">
          <a:xfrm>
            <a:off x="10634081" y="162125"/>
            <a:ext cx="426716" cy="426072"/>
          </a:xfrm>
          <a:custGeom>
            <a:avLst/>
            <a:gdLst>
              <a:gd name="connsiteX0" fmla="*/ 376503 w 608133"/>
              <a:gd name="connsiteY0" fmla="*/ 520279 h 607216"/>
              <a:gd name="connsiteX1" fmla="*/ 386912 w 608133"/>
              <a:gd name="connsiteY1" fmla="*/ 530617 h 607216"/>
              <a:gd name="connsiteX2" fmla="*/ 376503 w 608133"/>
              <a:gd name="connsiteY2" fmla="*/ 540955 h 607216"/>
              <a:gd name="connsiteX3" fmla="*/ 366094 w 608133"/>
              <a:gd name="connsiteY3" fmla="*/ 530617 h 607216"/>
              <a:gd name="connsiteX4" fmla="*/ 376503 w 608133"/>
              <a:gd name="connsiteY4" fmla="*/ 520279 h 607216"/>
              <a:gd name="connsiteX5" fmla="*/ 304019 w 608133"/>
              <a:gd name="connsiteY5" fmla="*/ 483494 h 607216"/>
              <a:gd name="connsiteX6" fmla="*/ 285294 w 608133"/>
              <a:gd name="connsiteY6" fmla="*/ 502201 h 607216"/>
              <a:gd name="connsiteX7" fmla="*/ 304019 w 608133"/>
              <a:gd name="connsiteY7" fmla="*/ 521005 h 607216"/>
              <a:gd name="connsiteX8" fmla="*/ 322840 w 608133"/>
              <a:gd name="connsiteY8" fmla="*/ 502201 h 607216"/>
              <a:gd name="connsiteX9" fmla="*/ 304019 w 608133"/>
              <a:gd name="connsiteY9" fmla="*/ 483494 h 607216"/>
              <a:gd name="connsiteX10" fmla="*/ 304019 w 608133"/>
              <a:gd name="connsiteY10" fmla="*/ 464109 h 607216"/>
              <a:gd name="connsiteX11" fmla="*/ 342243 w 608133"/>
              <a:gd name="connsiteY11" fmla="*/ 502201 h 607216"/>
              <a:gd name="connsiteX12" fmla="*/ 304019 w 608133"/>
              <a:gd name="connsiteY12" fmla="*/ 540390 h 607216"/>
              <a:gd name="connsiteX13" fmla="*/ 265891 w 608133"/>
              <a:gd name="connsiteY13" fmla="*/ 502201 h 607216"/>
              <a:gd name="connsiteX14" fmla="*/ 304019 w 608133"/>
              <a:gd name="connsiteY14" fmla="*/ 464109 h 607216"/>
              <a:gd name="connsiteX15" fmla="*/ 188730 w 608133"/>
              <a:gd name="connsiteY15" fmla="*/ 442535 h 607216"/>
              <a:gd name="connsiteX16" fmla="*/ 180964 w 608133"/>
              <a:gd name="connsiteY16" fmla="*/ 471406 h 607216"/>
              <a:gd name="connsiteX17" fmla="*/ 183682 w 608133"/>
              <a:gd name="connsiteY17" fmla="*/ 471406 h 607216"/>
              <a:gd name="connsiteX18" fmla="*/ 209893 w 608133"/>
              <a:gd name="connsiteY18" fmla="*/ 463656 h 607216"/>
              <a:gd name="connsiteX19" fmla="*/ 419365 w 608133"/>
              <a:gd name="connsiteY19" fmla="*/ 442514 h 607216"/>
              <a:gd name="connsiteX20" fmla="*/ 398212 w 608133"/>
              <a:gd name="connsiteY20" fmla="*/ 463644 h 607216"/>
              <a:gd name="connsiteX21" fmla="*/ 424411 w 608133"/>
              <a:gd name="connsiteY21" fmla="*/ 471398 h 607216"/>
              <a:gd name="connsiteX22" fmla="*/ 427128 w 608133"/>
              <a:gd name="connsiteY22" fmla="*/ 471398 h 607216"/>
              <a:gd name="connsiteX23" fmla="*/ 256047 w 608133"/>
              <a:gd name="connsiteY23" fmla="*/ 441175 h 607216"/>
              <a:gd name="connsiteX24" fmla="*/ 266385 w 608133"/>
              <a:gd name="connsiteY24" fmla="*/ 451478 h 607216"/>
              <a:gd name="connsiteX25" fmla="*/ 256047 w 608133"/>
              <a:gd name="connsiteY25" fmla="*/ 461781 h 607216"/>
              <a:gd name="connsiteX26" fmla="*/ 245709 w 608133"/>
              <a:gd name="connsiteY26" fmla="*/ 451478 h 607216"/>
              <a:gd name="connsiteX27" fmla="*/ 256047 w 608133"/>
              <a:gd name="connsiteY27" fmla="*/ 441175 h 607216"/>
              <a:gd name="connsiteX28" fmla="*/ 169994 w 608133"/>
              <a:gd name="connsiteY28" fmla="*/ 437497 h 607216"/>
              <a:gd name="connsiteX29" fmla="*/ 141065 w 608133"/>
              <a:gd name="connsiteY29" fmla="*/ 445248 h 607216"/>
              <a:gd name="connsiteX30" fmla="*/ 149899 w 608133"/>
              <a:gd name="connsiteY30" fmla="*/ 457455 h 607216"/>
              <a:gd name="connsiteX31" fmla="*/ 162228 w 608133"/>
              <a:gd name="connsiteY31" fmla="*/ 466369 h 607216"/>
              <a:gd name="connsiteX32" fmla="*/ 438093 w 608133"/>
              <a:gd name="connsiteY32" fmla="*/ 437474 h 607216"/>
              <a:gd name="connsiteX33" fmla="*/ 445856 w 608133"/>
              <a:gd name="connsiteY33" fmla="*/ 466358 h 607216"/>
              <a:gd name="connsiteX34" fmla="*/ 458082 w 608133"/>
              <a:gd name="connsiteY34" fmla="*/ 457441 h 607216"/>
              <a:gd name="connsiteX35" fmla="*/ 467009 w 608133"/>
              <a:gd name="connsiteY35" fmla="*/ 445228 h 607216"/>
              <a:gd name="connsiteX36" fmla="*/ 143783 w 608133"/>
              <a:gd name="connsiteY36" fmla="*/ 397679 h 607216"/>
              <a:gd name="connsiteX37" fmla="*/ 135920 w 608133"/>
              <a:gd name="connsiteY37" fmla="*/ 423837 h 607216"/>
              <a:gd name="connsiteX38" fmla="*/ 136017 w 608133"/>
              <a:gd name="connsiteY38" fmla="*/ 426550 h 607216"/>
              <a:gd name="connsiteX39" fmla="*/ 164946 w 608133"/>
              <a:gd name="connsiteY39" fmla="*/ 418799 h 607216"/>
              <a:gd name="connsiteX40" fmla="*/ 464292 w 608133"/>
              <a:gd name="connsiteY40" fmla="*/ 397637 h 607216"/>
              <a:gd name="connsiteX41" fmla="*/ 443139 w 608133"/>
              <a:gd name="connsiteY41" fmla="*/ 418767 h 607216"/>
              <a:gd name="connsiteX42" fmla="*/ 472055 w 608133"/>
              <a:gd name="connsiteY42" fmla="*/ 426521 h 607216"/>
              <a:gd name="connsiteX43" fmla="*/ 472152 w 608133"/>
              <a:gd name="connsiteY43" fmla="*/ 423807 h 607216"/>
              <a:gd name="connsiteX44" fmla="*/ 464292 w 608133"/>
              <a:gd name="connsiteY44" fmla="*/ 397637 h 607216"/>
              <a:gd name="connsiteX45" fmla="*/ 136211 w 608133"/>
              <a:gd name="connsiteY45" fmla="*/ 376364 h 607216"/>
              <a:gd name="connsiteX46" fmla="*/ 149899 w 608133"/>
              <a:gd name="connsiteY46" fmla="*/ 376364 h 607216"/>
              <a:gd name="connsiteX47" fmla="*/ 231154 w 608133"/>
              <a:gd name="connsiteY47" fmla="*/ 457455 h 607216"/>
              <a:gd name="connsiteX48" fmla="*/ 234066 w 608133"/>
              <a:gd name="connsiteY48" fmla="*/ 464334 h 607216"/>
              <a:gd name="connsiteX49" fmla="*/ 231154 w 608133"/>
              <a:gd name="connsiteY49" fmla="*/ 471213 h 607216"/>
              <a:gd name="connsiteX50" fmla="*/ 183682 w 608133"/>
              <a:gd name="connsiteY50" fmla="*/ 490783 h 607216"/>
              <a:gd name="connsiteX51" fmla="*/ 136211 w 608133"/>
              <a:gd name="connsiteY51" fmla="*/ 471213 h 607216"/>
              <a:gd name="connsiteX52" fmla="*/ 116504 w 608133"/>
              <a:gd name="connsiteY52" fmla="*/ 423837 h 607216"/>
              <a:gd name="connsiteX53" fmla="*/ 136211 w 608133"/>
              <a:gd name="connsiteY53" fmla="*/ 376364 h 607216"/>
              <a:gd name="connsiteX54" fmla="*/ 464972 w 608133"/>
              <a:gd name="connsiteY54" fmla="*/ 373503 h 607216"/>
              <a:gd name="connsiteX55" fmla="*/ 471861 w 608133"/>
              <a:gd name="connsiteY55" fmla="*/ 376314 h 607216"/>
              <a:gd name="connsiteX56" fmla="*/ 491559 w 608133"/>
              <a:gd name="connsiteY56" fmla="*/ 423807 h 607216"/>
              <a:gd name="connsiteX57" fmla="*/ 471861 w 608133"/>
              <a:gd name="connsiteY57" fmla="*/ 471204 h 607216"/>
              <a:gd name="connsiteX58" fmla="*/ 424411 w 608133"/>
              <a:gd name="connsiteY58" fmla="*/ 490783 h 607216"/>
              <a:gd name="connsiteX59" fmla="*/ 376864 w 608133"/>
              <a:gd name="connsiteY59" fmla="*/ 471204 h 607216"/>
              <a:gd name="connsiteX60" fmla="*/ 376864 w 608133"/>
              <a:gd name="connsiteY60" fmla="*/ 457441 h 607216"/>
              <a:gd name="connsiteX61" fmla="*/ 458082 w 608133"/>
              <a:gd name="connsiteY61" fmla="*/ 376314 h 607216"/>
              <a:gd name="connsiteX62" fmla="*/ 464972 w 608133"/>
              <a:gd name="connsiteY62" fmla="*/ 373503 h 607216"/>
              <a:gd name="connsiteX63" fmla="*/ 85102 w 608133"/>
              <a:gd name="connsiteY63" fmla="*/ 372868 h 607216"/>
              <a:gd name="connsiteX64" fmla="*/ 95475 w 608133"/>
              <a:gd name="connsiteY64" fmla="*/ 383206 h 607216"/>
              <a:gd name="connsiteX65" fmla="*/ 85102 w 608133"/>
              <a:gd name="connsiteY65" fmla="*/ 393544 h 607216"/>
              <a:gd name="connsiteX66" fmla="*/ 74729 w 608133"/>
              <a:gd name="connsiteY66" fmla="*/ 383206 h 607216"/>
              <a:gd name="connsiteX67" fmla="*/ 85102 w 608133"/>
              <a:gd name="connsiteY67" fmla="*/ 372868 h 607216"/>
              <a:gd name="connsiteX68" fmla="*/ 502943 w 608133"/>
              <a:gd name="connsiteY68" fmla="*/ 284852 h 607216"/>
              <a:gd name="connsiteX69" fmla="*/ 484218 w 608133"/>
              <a:gd name="connsiteY69" fmla="*/ 303559 h 607216"/>
              <a:gd name="connsiteX70" fmla="*/ 502943 w 608133"/>
              <a:gd name="connsiteY70" fmla="*/ 322363 h 607216"/>
              <a:gd name="connsiteX71" fmla="*/ 521764 w 608133"/>
              <a:gd name="connsiteY71" fmla="*/ 303559 h 607216"/>
              <a:gd name="connsiteX72" fmla="*/ 502943 w 608133"/>
              <a:gd name="connsiteY72" fmla="*/ 284852 h 607216"/>
              <a:gd name="connsiteX73" fmla="*/ 105094 w 608133"/>
              <a:gd name="connsiteY73" fmla="*/ 284852 h 607216"/>
              <a:gd name="connsiteX74" fmla="*/ 86370 w 608133"/>
              <a:gd name="connsiteY74" fmla="*/ 303559 h 607216"/>
              <a:gd name="connsiteX75" fmla="*/ 105094 w 608133"/>
              <a:gd name="connsiteY75" fmla="*/ 322363 h 607216"/>
              <a:gd name="connsiteX76" fmla="*/ 123916 w 608133"/>
              <a:gd name="connsiteY76" fmla="*/ 303559 h 607216"/>
              <a:gd name="connsiteX77" fmla="*/ 105094 w 608133"/>
              <a:gd name="connsiteY77" fmla="*/ 284852 h 607216"/>
              <a:gd name="connsiteX78" fmla="*/ 502943 w 608133"/>
              <a:gd name="connsiteY78" fmla="*/ 265467 h 607216"/>
              <a:gd name="connsiteX79" fmla="*/ 541167 w 608133"/>
              <a:gd name="connsiteY79" fmla="*/ 303559 h 607216"/>
              <a:gd name="connsiteX80" fmla="*/ 502943 w 608133"/>
              <a:gd name="connsiteY80" fmla="*/ 341748 h 607216"/>
              <a:gd name="connsiteX81" fmla="*/ 464815 w 608133"/>
              <a:gd name="connsiteY81" fmla="*/ 303559 h 607216"/>
              <a:gd name="connsiteX82" fmla="*/ 502943 w 608133"/>
              <a:gd name="connsiteY82" fmla="*/ 265467 h 607216"/>
              <a:gd name="connsiteX83" fmla="*/ 105094 w 608133"/>
              <a:gd name="connsiteY83" fmla="*/ 265467 h 607216"/>
              <a:gd name="connsiteX84" fmla="*/ 143319 w 608133"/>
              <a:gd name="connsiteY84" fmla="*/ 303559 h 607216"/>
              <a:gd name="connsiteX85" fmla="*/ 105094 w 608133"/>
              <a:gd name="connsiteY85" fmla="*/ 341748 h 607216"/>
              <a:gd name="connsiteX86" fmla="*/ 66967 w 608133"/>
              <a:gd name="connsiteY86" fmla="*/ 303559 h 607216"/>
              <a:gd name="connsiteX87" fmla="*/ 105094 w 608133"/>
              <a:gd name="connsiteY87" fmla="*/ 265467 h 607216"/>
              <a:gd name="connsiteX88" fmla="*/ 443787 w 608133"/>
              <a:gd name="connsiteY88" fmla="*/ 262221 h 607216"/>
              <a:gd name="connsiteX89" fmla="*/ 454090 w 608133"/>
              <a:gd name="connsiteY89" fmla="*/ 272524 h 607216"/>
              <a:gd name="connsiteX90" fmla="*/ 443787 w 608133"/>
              <a:gd name="connsiteY90" fmla="*/ 282827 h 607216"/>
              <a:gd name="connsiteX91" fmla="*/ 433484 w 608133"/>
              <a:gd name="connsiteY91" fmla="*/ 272524 h 607216"/>
              <a:gd name="connsiteX92" fmla="*/ 443787 w 608133"/>
              <a:gd name="connsiteY92" fmla="*/ 262221 h 607216"/>
              <a:gd name="connsiteX93" fmla="*/ 538661 w 608133"/>
              <a:gd name="connsiteY93" fmla="*/ 220941 h 607216"/>
              <a:gd name="connsiteX94" fmla="*/ 548999 w 608133"/>
              <a:gd name="connsiteY94" fmla="*/ 231244 h 607216"/>
              <a:gd name="connsiteX95" fmla="*/ 538661 w 608133"/>
              <a:gd name="connsiteY95" fmla="*/ 241547 h 607216"/>
              <a:gd name="connsiteX96" fmla="*/ 528323 w 608133"/>
              <a:gd name="connsiteY96" fmla="*/ 231244 h 607216"/>
              <a:gd name="connsiteX97" fmla="*/ 538661 w 608133"/>
              <a:gd name="connsiteY97" fmla="*/ 220941 h 607216"/>
              <a:gd name="connsiteX98" fmla="*/ 95793 w 608133"/>
              <a:gd name="connsiteY98" fmla="*/ 212967 h 607216"/>
              <a:gd name="connsiteX99" fmla="*/ 106131 w 608133"/>
              <a:gd name="connsiteY99" fmla="*/ 223340 h 607216"/>
              <a:gd name="connsiteX100" fmla="*/ 95793 w 608133"/>
              <a:gd name="connsiteY100" fmla="*/ 233713 h 607216"/>
              <a:gd name="connsiteX101" fmla="*/ 85455 w 608133"/>
              <a:gd name="connsiteY101" fmla="*/ 223340 h 607216"/>
              <a:gd name="connsiteX102" fmla="*/ 95793 w 608133"/>
              <a:gd name="connsiteY102" fmla="*/ 212967 h 607216"/>
              <a:gd name="connsiteX103" fmla="*/ 304019 w 608133"/>
              <a:gd name="connsiteY103" fmla="*/ 209973 h 607216"/>
              <a:gd name="connsiteX104" fmla="*/ 210286 w 608133"/>
              <a:gd name="connsiteY104" fmla="*/ 303559 h 607216"/>
              <a:gd name="connsiteX105" fmla="*/ 304019 w 608133"/>
              <a:gd name="connsiteY105" fmla="*/ 397242 h 607216"/>
              <a:gd name="connsiteX106" fmla="*/ 397848 w 608133"/>
              <a:gd name="connsiteY106" fmla="*/ 303559 h 607216"/>
              <a:gd name="connsiteX107" fmla="*/ 304019 w 608133"/>
              <a:gd name="connsiteY107" fmla="*/ 209973 h 607216"/>
              <a:gd name="connsiteX108" fmla="*/ 304019 w 608133"/>
              <a:gd name="connsiteY108" fmla="*/ 190597 h 607216"/>
              <a:gd name="connsiteX109" fmla="*/ 417254 w 608133"/>
              <a:gd name="connsiteY109" fmla="*/ 303559 h 607216"/>
              <a:gd name="connsiteX110" fmla="*/ 304019 w 608133"/>
              <a:gd name="connsiteY110" fmla="*/ 416618 h 607216"/>
              <a:gd name="connsiteX111" fmla="*/ 190880 w 608133"/>
              <a:gd name="connsiteY111" fmla="*/ 303559 h 607216"/>
              <a:gd name="connsiteX112" fmla="*/ 304019 w 608133"/>
              <a:gd name="connsiteY112" fmla="*/ 190597 h 607216"/>
              <a:gd name="connsiteX113" fmla="*/ 472080 w 608133"/>
              <a:gd name="connsiteY113" fmla="*/ 180706 h 607216"/>
              <a:gd name="connsiteX114" fmla="*/ 443161 w 608133"/>
              <a:gd name="connsiteY114" fmla="*/ 188458 h 607216"/>
              <a:gd name="connsiteX115" fmla="*/ 464316 w 608133"/>
              <a:gd name="connsiteY115" fmla="*/ 209583 h 607216"/>
              <a:gd name="connsiteX116" fmla="*/ 472177 w 608133"/>
              <a:gd name="connsiteY116" fmla="*/ 183419 h 607216"/>
              <a:gd name="connsiteX117" fmla="*/ 472080 w 608133"/>
              <a:gd name="connsiteY117" fmla="*/ 180706 h 607216"/>
              <a:gd name="connsiteX118" fmla="*/ 136012 w 608133"/>
              <a:gd name="connsiteY118" fmla="*/ 180706 h 607216"/>
              <a:gd name="connsiteX119" fmla="*/ 135915 w 608133"/>
              <a:gd name="connsiteY119" fmla="*/ 183419 h 607216"/>
              <a:gd name="connsiteX120" fmla="*/ 143777 w 608133"/>
              <a:gd name="connsiteY120" fmla="*/ 209583 h 607216"/>
              <a:gd name="connsiteX121" fmla="*/ 164935 w 608133"/>
              <a:gd name="connsiteY121" fmla="*/ 188458 h 607216"/>
              <a:gd name="connsiteX122" fmla="*/ 85702 w 608133"/>
              <a:gd name="connsiteY122" fmla="*/ 173027 h 607216"/>
              <a:gd name="connsiteX123" fmla="*/ 96040 w 608133"/>
              <a:gd name="connsiteY123" fmla="*/ 183400 h 607216"/>
              <a:gd name="connsiteX124" fmla="*/ 85702 w 608133"/>
              <a:gd name="connsiteY124" fmla="*/ 193773 h 607216"/>
              <a:gd name="connsiteX125" fmla="*/ 75364 w 608133"/>
              <a:gd name="connsiteY125" fmla="*/ 183400 h 607216"/>
              <a:gd name="connsiteX126" fmla="*/ 85702 w 608133"/>
              <a:gd name="connsiteY126" fmla="*/ 173027 h 607216"/>
              <a:gd name="connsiteX127" fmla="*/ 445878 w 608133"/>
              <a:gd name="connsiteY127" fmla="*/ 140879 h 607216"/>
              <a:gd name="connsiteX128" fmla="*/ 438115 w 608133"/>
              <a:gd name="connsiteY128" fmla="*/ 169756 h 607216"/>
              <a:gd name="connsiteX129" fmla="*/ 467033 w 608133"/>
              <a:gd name="connsiteY129" fmla="*/ 162003 h 607216"/>
              <a:gd name="connsiteX130" fmla="*/ 458106 w 608133"/>
              <a:gd name="connsiteY130" fmla="*/ 149697 h 607216"/>
              <a:gd name="connsiteX131" fmla="*/ 445878 w 608133"/>
              <a:gd name="connsiteY131" fmla="*/ 140879 h 607216"/>
              <a:gd name="connsiteX132" fmla="*/ 162218 w 608133"/>
              <a:gd name="connsiteY132" fmla="*/ 140879 h 607216"/>
              <a:gd name="connsiteX133" fmla="*/ 149891 w 608133"/>
              <a:gd name="connsiteY133" fmla="*/ 149697 h 607216"/>
              <a:gd name="connsiteX134" fmla="*/ 141059 w 608133"/>
              <a:gd name="connsiteY134" fmla="*/ 162003 h 607216"/>
              <a:gd name="connsiteX135" fmla="*/ 169982 w 608133"/>
              <a:gd name="connsiteY135" fmla="*/ 169756 h 607216"/>
              <a:gd name="connsiteX136" fmla="*/ 424432 w 608133"/>
              <a:gd name="connsiteY136" fmla="*/ 135743 h 607216"/>
              <a:gd name="connsiteX137" fmla="*/ 398231 w 608133"/>
              <a:gd name="connsiteY137" fmla="*/ 143592 h 607216"/>
              <a:gd name="connsiteX138" fmla="*/ 419386 w 608133"/>
              <a:gd name="connsiteY138" fmla="*/ 164717 h 607216"/>
              <a:gd name="connsiteX139" fmla="*/ 427149 w 608133"/>
              <a:gd name="connsiteY139" fmla="*/ 135840 h 607216"/>
              <a:gd name="connsiteX140" fmla="*/ 424432 w 608133"/>
              <a:gd name="connsiteY140" fmla="*/ 135743 h 607216"/>
              <a:gd name="connsiteX141" fmla="*/ 183667 w 608133"/>
              <a:gd name="connsiteY141" fmla="*/ 135743 h 607216"/>
              <a:gd name="connsiteX142" fmla="*/ 180949 w 608133"/>
              <a:gd name="connsiteY142" fmla="*/ 135840 h 607216"/>
              <a:gd name="connsiteX143" fmla="*/ 188714 w 608133"/>
              <a:gd name="connsiteY143" fmla="*/ 164717 h 607216"/>
              <a:gd name="connsiteX144" fmla="*/ 209872 w 608133"/>
              <a:gd name="connsiteY144" fmla="*/ 143592 h 607216"/>
              <a:gd name="connsiteX145" fmla="*/ 183667 w 608133"/>
              <a:gd name="connsiteY145" fmla="*/ 135743 h 607216"/>
              <a:gd name="connsiteX146" fmla="*/ 424432 w 608133"/>
              <a:gd name="connsiteY146" fmla="*/ 116362 h 607216"/>
              <a:gd name="connsiteX147" fmla="*/ 471886 w 608133"/>
              <a:gd name="connsiteY147" fmla="*/ 136033 h 607216"/>
              <a:gd name="connsiteX148" fmla="*/ 491488 w 608133"/>
              <a:gd name="connsiteY148" fmla="*/ 183419 h 607216"/>
              <a:gd name="connsiteX149" fmla="*/ 471886 w 608133"/>
              <a:gd name="connsiteY149" fmla="*/ 230805 h 607216"/>
              <a:gd name="connsiteX150" fmla="*/ 464996 w 608133"/>
              <a:gd name="connsiteY150" fmla="*/ 233712 h 607216"/>
              <a:gd name="connsiteX151" fmla="*/ 458106 w 608133"/>
              <a:gd name="connsiteY151" fmla="*/ 230805 h 607216"/>
              <a:gd name="connsiteX152" fmla="*/ 376881 w 608133"/>
              <a:gd name="connsiteY152" fmla="*/ 149697 h 607216"/>
              <a:gd name="connsiteX153" fmla="*/ 374067 w 608133"/>
              <a:gd name="connsiteY153" fmla="*/ 142914 h 607216"/>
              <a:gd name="connsiteX154" fmla="*/ 376881 w 608133"/>
              <a:gd name="connsiteY154" fmla="*/ 136033 h 607216"/>
              <a:gd name="connsiteX155" fmla="*/ 424432 w 608133"/>
              <a:gd name="connsiteY155" fmla="*/ 116362 h 607216"/>
              <a:gd name="connsiteX156" fmla="*/ 183667 w 608133"/>
              <a:gd name="connsiteY156" fmla="*/ 116362 h 607216"/>
              <a:gd name="connsiteX157" fmla="*/ 231128 w 608133"/>
              <a:gd name="connsiteY157" fmla="*/ 136033 h 607216"/>
              <a:gd name="connsiteX158" fmla="*/ 231128 w 608133"/>
              <a:gd name="connsiteY158" fmla="*/ 149697 h 607216"/>
              <a:gd name="connsiteX159" fmla="*/ 149891 w 608133"/>
              <a:gd name="connsiteY159" fmla="*/ 230805 h 607216"/>
              <a:gd name="connsiteX160" fmla="*/ 143097 w 608133"/>
              <a:gd name="connsiteY160" fmla="*/ 233712 h 607216"/>
              <a:gd name="connsiteX161" fmla="*/ 136206 w 608133"/>
              <a:gd name="connsiteY161" fmla="*/ 230805 h 607216"/>
              <a:gd name="connsiteX162" fmla="*/ 116504 w 608133"/>
              <a:gd name="connsiteY162" fmla="*/ 183419 h 607216"/>
              <a:gd name="connsiteX163" fmla="*/ 136206 w 608133"/>
              <a:gd name="connsiteY163" fmla="*/ 136033 h 607216"/>
              <a:gd name="connsiteX164" fmla="*/ 183667 w 608133"/>
              <a:gd name="connsiteY164" fmla="*/ 116362 h 607216"/>
              <a:gd name="connsiteX165" fmla="*/ 304019 w 608133"/>
              <a:gd name="connsiteY165" fmla="*/ 86211 h 607216"/>
              <a:gd name="connsiteX166" fmla="*/ 285294 w 608133"/>
              <a:gd name="connsiteY166" fmla="*/ 104918 h 607216"/>
              <a:gd name="connsiteX167" fmla="*/ 304019 w 608133"/>
              <a:gd name="connsiteY167" fmla="*/ 123722 h 607216"/>
              <a:gd name="connsiteX168" fmla="*/ 322840 w 608133"/>
              <a:gd name="connsiteY168" fmla="*/ 104918 h 607216"/>
              <a:gd name="connsiteX169" fmla="*/ 304019 w 608133"/>
              <a:gd name="connsiteY169" fmla="*/ 86211 h 607216"/>
              <a:gd name="connsiteX170" fmla="*/ 304019 w 608133"/>
              <a:gd name="connsiteY170" fmla="*/ 66826 h 607216"/>
              <a:gd name="connsiteX171" fmla="*/ 342243 w 608133"/>
              <a:gd name="connsiteY171" fmla="*/ 104918 h 607216"/>
              <a:gd name="connsiteX172" fmla="*/ 304019 w 608133"/>
              <a:gd name="connsiteY172" fmla="*/ 143107 h 607216"/>
              <a:gd name="connsiteX173" fmla="*/ 265891 w 608133"/>
              <a:gd name="connsiteY173" fmla="*/ 104918 h 607216"/>
              <a:gd name="connsiteX174" fmla="*/ 304019 w 608133"/>
              <a:gd name="connsiteY174" fmla="*/ 66826 h 607216"/>
              <a:gd name="connsiteX175" fmla="*/ 224292 w 608133"/>
              <a:gd name="connsiteY175" fmla="*/ 66826 h 607216"/>
              <a:gd name="connsiteX176" fmla="*/ 234630 w 608133"/>
              <a:gd name="connsiteY176" fmla="*/ 77164 h 607216"/>
              <a:gd name="connsiteX177" fmla="*/ 224292 w 608133"/>
              <a:gd name="connsiteY177" fmla="*/ 87502 h 607216"/>
              <a:gd name="connsiteX178" fmla="*/ 213954 w 608133"/>
              <a:gd name="connsiteY178" fmla="*/ 77164 h 607216"/>
              <a:gd name="connsiteX179" fmla="*/ 224292 w 608133"/>
              <a:gd name="connsiteY179" fmla="*/ 66826 h 607216"/>
              <a:gd name="connsiteX180" fmla="*/ 400318 w 608133"/>
              <a:gd name="connsiteY180" fmla="*/ 66190 h 607216"/>
              <a:gd name="connsiteX181" fmla="*/ 410621 w 608133"/>
              <a:gd name="connsiteY181" fmla="*/ 76563 h 607216"/>
              <a:gd name="connsiteX182" fmla="*/ 400318 w 608133"/>
              <a:gd name="connsiteY182" fmla="*/ 86936 h 607216"/>
              <a:gd name="connsiteX183" fmla="*/ 390015 w 608133"/>
              <a:gd name="connsiteY183" fmla="*/ 76563 h 607216"/>
              <a:gd name="connsiteX184" fmla="*/ 400318 w 608133"/>
              <a:gd name="connsiteY184" fmla="*/ 66190 h 607216"/>
              <a:gd name="connsiteX185" fmla="*/ 304018 w 608133"/>
              <a:gd name="connsiteY185" fmla="*/ 19378 h 607216"/>
              <a:gd name="connsiteX186" fmla="*/ 19407 w 608133"/>
              <a:gd name="connsiteY186" fmla="*/ 303560 h 607216"/>
              <a:gd name="connsiteX187" fmla="*/ 304018 w 608133"/>
              <a:gd name="connsiteY187" fmla="*/ 587838 h 607216"/>
              <a:gd name="connsiteX188" fmla="*/ 588726 w 608133"/>
              <a:gd name="connsiteY188" fmla="*/ 303560 h 607216"/>
              <a:gd name="connsiteX189" fmla="*/ 304018 w 608133"/>
              <a:gd name="connsiteY189" fmla="*/ 19378 h 607216"/>
              <a:gd name="connsiteX190" fmla="*/ 304018 w 608133"/>
              <a:gd name="connsiteY190" fmla="*/ 0 h 607216"/>
              <a:gd name="connsiteX191" fmla="*/ 519053 w 608133"/>
              <a:gd name="connsiteY191" fmla="*/ 88946 h 607216"/>
              <a:gd name="connsiteX192" fmla="*/ 608133 w 608133"/>
              <a:gd name="connsiteY192" fmla="*/ 303560 h 607216"/>
              <a:gd name="connsiteX193" fmla="*/ 519053 w 608133"/>
              <a:gd name="connsiteY193" fmla="*/ 518270 h 607216"/>
              <a:gd name="connsiteX194" fmla="*/ 304018 w 608133"/>
              <a:gd name="connsiteY194" fmla="*/ 607216 h 607216"/>
              <a:gd name="connsiteX195" fmla="*/ 89080 w 608133"/>
              <a:gd name="connsiteY195" fmla="*/ 518270 h 607216"/>
              <a:gd name="connsiteX196" fmla="*/ 0 w 608133"/>
              <a:gd name="connsiteY196" fmla="*/ 303560 h 607216"/>
              <a:gd name="connsiteX197" fmla="*/ 89080 w 608133"/>
              <a:gd name="connsiteY197" fmla="*/ 88946 h 607216"/>
              <a:gd name="connsiteX198" fmla="*/ 304018 w 608133"/>
              <a:gd name="connsiteY198" fmla="*/ 0 h 60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608133" h="607216">
                <a:moveTo>
                  <a:pt x="376503" y="520279"/>
                </a:moveTo>
                <a:cubicBezTo>
                  <a:pt x="382252" y="520279"/>
                  <a:pt x="386912" y="524907"/>
                  <a:pt x="386912" y="530617"/>
                </a:cubicBezTo>
                <a:cubicBezTo>
                  <a:pt x="386912" y="536327"/>
                  <a:pt x="382252" y="540955"/>
                  <a:pt x="376503" y="540955"/>
                </a:cubicBezTo>
                <a:cubicBezTo>
                  <a:pt x="370754" y="540955"/>
                  <a:pt x="366094" y="536327"/>
                  <a:pt x="366094" y="530617"/>
                </a:cubicBezTo>
                <a:cubicBezTo>
                  <a:pt x="366094" y="524907"/>
                  <a:pt x="370754" y="520279"/>
                  <a:pt x="376503" y="520279"/>
                </a:cubicBezTo>
                <a:close/>
                <a:moveTo>
                  <a:pt x="304019" y="483494"/>
                </a:moveTo>
                <a:cubicBezTo>
                  <a:pt x="293735" y="483494"/>
                  <a:pt x="285294" y="491927"/>
                  <a:pt x="285294" y="502201"/>
                </a:cubicBezTo>
                <a:cubicBezTo>
                  <a:pt x="285294" y="512572"/>
                  <a:pt x="293735" y="521005"/>
                  <a:pt x="304019" y="521005"/>
                </a:cubicBezTo>
                <a:cubicBezTo>
                  <a:pt x="314399" y="521005"/>
                  <a:pt x="322840" y="512572"/>
                  <a:pt x="322840" y="502201"/>
                </a:cubicBezTo>
                <a:cubicBezTo>
                  <a:pt x="322840" y="491927"/>
                  <a:pt x="314399" y="483494"/>
                  <a:pt x="304019" y="483494"/>
                </a:cubicBezTo>
                <a:close/>
                <a:moveTo>
                  <a:pt x="304019" y="464109"/>
                </a:moveTo>
                <a:cubicBezTo>
                  <a:pt x="325071" y="464109"/>
                  <a:pt x="342243" y="481168"/>
                  <a:pt x="342243" y="502201"/>
                </a:cubicBezTo>
                <a:cubicBezTo>
                  <a:pt x="342243" y="523234"/>
                  <a:pt x="325071" y="540390"/>
                  <a:pt x="304019" y="540390"/>
                </a:cubicBezTo>
                <a:cubicBezTo>
                  <a:pt x="282966" y="540390"/>
                  <a:pt x="265891" y="523234"/>
                  <a:pt x="265891" y="502201"/>
                </a:cubicBezTo>
                <a:cubicBezTo>
                  <a:pt x="265891" y="481168"/>
                  <a:pt x="282966" y="464109"/>
                  <a:pt x="304019" y="464109"/>
                </a:cubicBezTo>
                <a:close/>
                <a:moveTo>
                  <a:pt x="188730" y="442535"/>
                </a:moveTo>
                <a:lnTo>
                  <a:pt x="180964" y="471406"/>
                </a:lnTo>
                <a:cubicBezTo>
                  <a:pt x="181838" y="471406"/>
                  <a:pt x="182809" y="471406"/>
                  <a:pt x="183682" y="471406"/>
                </a:cubicBezTo>
                <a:cubicBezTo>
                  <a:pt x="193099" y="471406"/>
                  <a:pt x="202127" y="468694"/>
                  <a:pt x="209893" y="463656"/>
                </a:cubicBezTo>
                <a:close/>
                <a:moveTo>
                  <a:pt x="419365" y="442514"/>
                </a:moveTo>
                <a:lnTo>
                  <a:pt x="398212" y="463644"/>
                </a:lnTo>
                <a:cubicBezTo>
                  <a:pt x="405878" y="468684"/>
                  <a:pt x="414902" y="471398"/>
                  <a:pt x="424411" y="471398"/>
                </a:cubicBezTo>
                <a:cubicBezTo>
                  <a:pt x="425285" y="471398"/>
                  <a:pt x="426158" y="471398"/>
                  <a:pt x="427128" y="471398"/>
                </a:cubicBezTo>
                <a:close/>
                <a:moveTo>
                  <a:pt x="256047" y="441175"/>
                </a:moveTo>
                <a:cubicBezTo>
                  <a:pt x="261757" y="441175"/>
                  <a:pt x="266385" y="445788"/>
                  <a:pt x="266385" y="451478"/>
                </a:cubicBezTo>
                <a:cubicBezTo>
                  <a:pt x="266385" y="457168"/>
                  <a:pt x="261757" y="461781"/>
                  <a:pt x="256047" y="461781"/>
                </a:cubicBezTo>
                <a:cubicBezTo>
                  <a:pt x="250337" y="461781"/>
                  <a:pt x="245709" y="457168"/>
                  <a:pt x="245709" y="451478"/>
                </a:cubicBezTo>
                <a:cubicBezTo>
                  <a:pt x="245709" y="445788"/>
                  <a:pt x="250337" y="441175"/>
                  <a:pt x="256047" y="441175"/>
                </a:cubicBezTo>
                <a:close/>
                <a:moveTo>
                  <a:pt x="169994" y="437497"/>
                </a:moveTo>
                <a:lnTo>
                  <a:pt x="141065" y="445248"/>
                </a:lnTo>
                <a:cubicBezTo>
                  <a:pt x="143298" y="449705"/>
                  <a:pt x="146307" y="453871"/>
                  <a:pt x="149899" y="457455"/>
                </a:cubicBezTo>
                <a:cubicBezTo>
                  <a:pt x="153588" y="461137"/>
                  <a:pt x="157762" y="464140"/>
                  <a:pt x="162228" y="466369"/>
                </a:cubicBezTo>
                <a:close/>
                <a:moveTo>
                  <a:pt x="438093" y="437474"/>
                </a:moveTo>
                <a:lnTo>
                  <a:pt x="445856" y="466358"/>
                </a:lnTo>
                <a:cubicBezTo>
                  <a:pt x="450319" y="464128"/>
                  <a:pt x="454492" y="461124"/>
                  <a:pt x="458082" y="457441"/>
                </a:cubicBezTo>
                <a:cubicBezTo>
                  <a:pt x="461770" y="453854"/>
                  <a:pt x="464778" y="449687"/>
                  <a:pt x="467009" y="445228"/>
                </a:cubicBezTo>
                <a:close/>
                <a:moveTo>
                  <a:pt x="143783" y="397679"/>
                </a:moveTo>
                <a:cubicBezTo>
                  <a:pt x="138638" y="405332"/>
                  <a:pt x="135920" y="414342"/>
                  <a:pt x="135920" y="423837"/>
                </a:cubicBezTo>
                <a:cubicBezTo>
                  <a:pt x="135920" y="424709"/>
                  <a:pt x="135920" y="425581"/>
                  <a:pt x="136017" y="426550"/>
                </a:cubicBezTo>
                <a:lnTo>
                  <a:pt x="164946" y="418799"/>
                </a:lnTo>
                <a:close/>
                <a:moveTo>
                  <a:pt x="464292" y="397637"/>
                </a:moveTo>
                <a:lnTo>
                  <a:pt x="443139" y="418767"/>
                </a:lnTo>
                <a:lnTo>
                  <a:pt x="472055" y="426521"/>
                </a:lnTo>
                <a:cubicBezTo>
                  <a:pt x="472055" y="425552"/>
                  <a:pt x="472152" y="424680"/>
                  <a:pt x="472152" y="423807"/>
                </a:cubicBezTo>
                <a:cubicBezTo>
                  <a:pt x="472152" y="414309"/>
                  <a:pt x="469338" y="405295"/>
                  <a:pt x="464292" y="397637"/>
                </a:cubicBezTo>
                <a:close/>
                <a:moveTo>
                  <a:pt x="136211" y="376364"/>
                </a:moveTo>
                <a:cubicBezTo>
                  <a:pt x="139997" y="372586"/>
                  <a:pt x="146113" y="372586"/>
                  <a:pt x="149899" y="376364"/>
                </a:cubicBezTo>
                <a:lnTo>
                  <a:pt x="231154" y="457455"/>
                </a:lnTo>
                <a:cubicBezTo>
                  <a:pt x="232998" y="459296"/>
                  <a:pt x="234066" y="461815"/>
                  <a:pt x="234066" y="464334"/>
                </a:cubicBezTo>
                <a:cubicBezTo>
                  <a:pt x="234066" y="466950"/>
                  <a:pt x="232998" y="469372"/>
                  <a:pt x="231154" y="471213"/>
                </a:cubicBezTo>
                <a:cubicBezTo>
                  <a:pt x="218534" y="483904"/>
                  <a:pt x="201642" y="490783"/>
                  <a:pt x="183682" y="490783"/>
                </a:cubicBezTo>
                <a:cubicBezTo>
                  <a:pt x="165723" y="490783"/>
                  <a:pt x="148831" y="483904"/>
                  <a:pt x="136211" y="471213"/>
                </a:cubicBezTo>
                <a:cubicBezTo>
                  <a:pt x="123494" y="458521"/>
                  <a:pt x="116504" y="441663"/>
                  <a:pt x="116504" y="423837"/>
                </a:cubicBezTo>
                <a:cubicBezTo>
                  <a:pt x="116504" y="405914"/>
                  <a:pt x="123494" y="389056"/>
                  <a:pt x="136211" y="376364"/>
                </a:cubicBezTo>
                <a:close/>
                <a:moveTo>
                  <a:pt x="464972" y="373503"/>
                </a:moveTo>
                <a:cubicBezTo>
                  <a:pt x="467592" y="373503"/>
                  <a:pt x="470017" y="374569"/>
                  <a:pt x="471861" y="376314"/>
                </a:cubicBezTo>
                <a:cubicBezTo>
                  <a:pt x="484573" y="389011"/>
                  <a:pt x="491559" y="405876"/>
                  <a:pt x="491559" y="423807"/>
                </a:cubicBezTo>
                <a:cubicBezTo>
                  <a:pt x="491559" y="441642"/>
                  <a:pt x="484573" y="458507"/>
                  <a:pt x="471861" y="471204"/>
                </a:cubicBezTo>
                <a:cubicBezTo>
                  <a:pt x="459150" y="483901"/>
                  <a:pt x="442266" y="490783"/>
                  <a:pt x="424411" y="490783"/>
                </a:cubicBezTo>
                <a:cubicBezTo>
                  <a:pt x="406460" y="490783"/>
                  <a:pt x="389576" y="483901"/>
                  <a:pt x="376864" y="471204"/>
                </a:cubicBezTo>
                <a:cubicBezTo>
                  <a:pt x="373080" y="467424"/>
                  <a:pt x="373080" y="461221"/>
                  <a:pt x="376864" y="457441"/>
                </a:cubicBezTo>
                <a:lnTo>
                  <a:pt x="458082" y="376314"/>
                </a:lnTo>
                <a:cubicBezTo>
                  <a:pt x="459926" y="374569"/>
                  <a:pt x="462449" y="373503"/>
                  <a:pt x="464972" y="373503"/>
                </a:cubicBezTo>
                <a:close/>
                <a:moveTo>
                  <a:pt x="85102" y="372868"/>
                </a:moveTo>
                <a:cubicBezTo>
                  <a:pt x="90831" y="372868"/>
                  <a:pt x="95475" y="377496"/>
                  <a:pt x="95475" y="383206"/>
                </a:cubicBezTo>
                <a:cubicBezTo>
                  <a:pt x="95475" y="388916"/>
                  <a:pt x="90831" y="393544"/>
                  <a:pt x="85102" y="393544"/>
                </a:cubicBezTo>
                <a:cubicBezTo>
                  <a:pt x="79373" y="393544"/>
                  <a:pt x="74729" y="388916"/>
                  <a:pt x="74729" y="383206"/>
                </a:cubicBezTo>
                <a:cubicBezTo>
                  <a:pt x="74729" y="377496"/>
                  <a:pt x="79373" y="372868"/>
                  <a:pt x="85102" y="372868"/>
                </a:cubicBezTo>
                <a:close/>
                <a:moveTo>
                  <a:pt x="502943" y="284852"/>
                </a:moveTo>
                <a:cubicBezTo>
                  <a:pt x="492659" y="284852"/>
                  <a:pt x="484218" y="293285"/>
                  <a:pt x="484218" y="303559"/>
                </a:cubicBezTo>
                <a:cubicBezTo>
                  <a:pt x="484218" y="313930"/>
                  <a:pt x="492659" y="322363"/>
                  <a:pt x="502943" y="322363"/>
                </a:cubicBezTo>
                <a:cubicBezTo>
                  <a:pt x="513323" y="322363"/>
                  <a:pt x="521764" y="313930"/>
                  <a:pt x="521764" y="303559"/>
                </a:cubicBezTo>
                <a:cubicBezTo>
                  <a:pt x="521764" y="293285"/>
                  <a:pt x="513323" y="284852"/>
                  <a:pt x="502943" y="284852"/>
                </a:cubicBezTo>
                <a:close/>
                <a:moveTo>
                  <a:pt x="105094" y="284852"/>
                </a:moveTo>
                <a:cubicBezTo>
                  <a:pt x="94811" y="284852"/>
                  <a:pt x="86370" y="293285"/>
                  <a:pt x="86370" y="303559"/>
                </a:cubicBezTo>
                <a:cubicBezTo>
                  <a:pt x="86370" y="313930"/>
                  <a:pt x="94811" y="322363"/>
                  <a:pt x="105094" y="322363"/>
                </a:cubicBezTo>
                <a:cubicBezTo>
                  <a:pt x="115475" y="322363"/>
                  <a:pt x="123916" y="313930"/>
                  <a:pt x="123916" y="303559"/>
                </a:cubicBezTo>
                <a:cubicBezTo>
                  <a:pt x="123916" y="293285"/>
                  <a:pt x="115475" y="284852"/>
                  <a:pt x="105094" y="284852"/>
                </a:cubicBezTo>
                <a:close/>
                <a:moveTo>
                  <a:pt x="502943" y="265467"/>
                </a:moveTo>
                <a:cubicBezTo>
                  <a:pt x="523995" y="265467"/>
                  <a:pt x="541167" y="282526"/>
                  <a:pt x="541167" y="303559"/>
                </a:cubicBezTo>
                <a:cubicBezTo>
                  <a:pt x="541167" y="324592"/>
                  <a:pt x="523995" y="341748"/>
                  <a:pt x="502943" y="341748"/>
                </a:cubicBezTo>
                <a:cubicBezTo>
                  <a:pt x="481890" y="341748"/>
                  <a:pt x="464815" y="324592"/>
                  <a:pt x="464815" y="303559"/>
                </a:cubicBezTo>
                <a:cubicBezTo>
                  <a:pt x="464815" y="282526"/>
                  <a:pt x="481890" y="265467"/>
                  <a:pt x="502943" y="265467"/>
                </a:cubicBezTo>
                <a:close/>
                <a:moveTo>
                  <a:pt x="105094" y="265467"/>
                </a:moveTo>
                <a:cubicBezTo>
                  <a:pt x="126147" y="265467"/>
                  <a:pt x="143319" y="282526"/>
                  <a:pt x="143319" y="303559"/>
                </a:cubicBezTo>
                <a:cubicBezTo>
                  <a:pt x="143319" y="324592"/>
                  <a:pt x="126147" y="341748"/>
                  <a:pt x="105094" y="341748"/>
                </a:cubicBezTo>
                <a:cubicBezTo>
                  <a:pt x="84042" y="341748"/>
                  <a:pt x="66967" y="324592"/>
                  <a:pt x="66967" y="303559"/>
                </a:cubicBezTo>
                <a:cubicBezTo>
                  <a:pt x="66967" y="282526"/>
                  <a:pt x="84042" y="265467"/>
                  <a:pt x="105094" y="265467"/>
                </a:cubicBezTo>
                <a:close/>
                <a:moveTo>
                  <a:pt x="443787" y="262221"/>
                </a:moveTo>
                <a:cubicBezTo>
                  <a:pt x="449477" y="262221"/>
                  <a:pt x="454090" y="266834"/>
                  <a:pt x="454090" y="272524"/>
                </a:cubicBezTo>
                <a:cubicBezTo>
                  <a:pt x="454090" y="278214"/>
                  <a:pt x="449477" y="282827"/>
                  <a:pt x="443787" y="282827"/>
                </a:cubicBezTo>
                <a:cubicBezTo>
                  <a:pt x="438097" y="282827"/>
                  <a:pt x="433484" y="278214"/>
                  <a:pt x="433484" y="272524"/>
                </a:cubicBezTo>
                <a:cubicBezTo>
                  <a:pt x="433484" y="266834"/>
                  <a:pt x="438097" y="262221"/>
                  <a:pt x="443787" y="262221"/>
                </a:cubicBezTo>
                <a:close/>
                <a:moveTo>
                  <a:pt x="538661" y="220941"/>
                </a:moveTo>
                <a:cubicBezTo>
                  <a:pt x="544371" y="220941"/>
                  <a:pt x="548999" y="225554"/>
                  <a:pt x="548999" y="231244"/>
                </a:cubicBezTo>
                <a:cubicBezTo>
                  <a:pt x="548999" y="236934"/>
                  <a:pt x="544371" y="241547"/>
                  <a:pt x="538661" y="241547"/>
                </a:cubicBezTo>
                <a:cubicBezTo>
                  <a:pt x="532951" y="241547"/>
                  <a:pt x="528323" y="236934"/>
                  <a:pt x="528323" y="231244"/>
                </a:cubicBezTo>
                <a:cubicBezTo>
                  <a:pt x="528323" y="225554"/>
                  <a:pt x="532951" y="220941"/>
                  <a:pt x="538661" y="220941"/>
                </a:cubicBezTo>
                <a:close/>
                <a:moveTo>
                  <a:pt x="95793" y="212967"/>
                </a:moveTo>
                <a:cubicBezTo>
                  <a:pt x="101503" y="212967"/>
                  <a:pt x="106131" y="217611"/>
                  <a:pt x="106131" y="223340"/>
                </a:cubicBezTo>
                <a:cubicBezTo>
                  <a:pt x="106131" y="229069"/>
                  <a:pt x="101503" y="233713"/>
                  <a:pt x="95793" y="233713"/>
                </a:cubicBezTo>
                <a:cubicBezTo>
                  <a:pt x="90083" y="233713"/>
                  <a:pt x="85455" y="229069"/>
                  <a:pt x="85455" y="223340"/>
                </a:cubicBezTo>
                <a:cubicBezTo>
                  <a:pt x="85455" y="217611"/>
                  <a:pt x="90083" y="212967"/>
                  <a:pt x="95793" y="212967"/>
                </a:cubicBezTo>
                <a:close/>
                <a:moveTo>
                  <a:pt x="304019" y="209973"/>
                </a:moveTo>
                <a:cubicBezTo>
                  <a:pt x="252301" y="209973"/>
                  <a:pt x="210286" y="251922"/>
                  <a:pt x="210286" y="303559"/>
                </a:cubicBezTo>
                <a:cubicBezTo>
                  <a:pt x="210286" y="355196"/>
                  <a:pt x="252301" y="397242"/>
                  <a:pt x="304019" y="397242"/>
                </a:cubicBezTo>
                <a:cubicBezTo>
                  <a:pt x="355736" y="397242"/>
                  <a:pt x="397848" y="355196"/>
                  <a:pt x="397848" y="303559"/>
                </a:cubicBezTo>
                <a:cubicBezTo>
                  <a:pt x="397848" y="251922"/>
                  <a:pt x="355736" y="209973"/>
                  <a:pt x="304019" y="209973"/>
                </a:cubicBezTo>
                <a:close/>
                <a:moveTo>
                  <a:pt x="304019" y="190597"/>
                </a:moveTo>
                <a:cubicBezTo>
                  <a:pt x="366507" y="190597"/>
                  <a:pt x="417254" y="241265"/>
                  <a:pt x="417254" y="303559"/>
                </a:cubicBezTo>
                <a:cubicBezTo>
                  <a:pt x="417254" y="365950"/>
                  <a:pt x="366507" y="416618"/>
                  <a:pt x="304019" y="416618"/>
                </a:cubicBezTo>
                <a:cubicBezTo>
                  <a:pt x="241627" y="416618"/>
                  <a:pt x="190880" y="365950"/>
                  <a:pt x="190880" y="303559"/>
                </a:cubicBezTo>
                <a:cubicBezTo>
                  <a:pt x="190880" y="241265"/>
                  <a:pt x="241627" y="190597"/>
                  <a:pt x="304019" y="190597"/>
                </a:cubicBezTo>
                <a:close/>
                <a:moveTo>
                  <a:pt x="472080" y="180706"/>
                </a:moveTo>
                <a:lnTo>
                  <a:pt x="443161" y="188458"/>
                </a:lnTo>
                <a:lnTo>
                  <a:pt x="464316" y="209583"/>
                </a:lnTo>
                <a:cubicBezTo>
                  <a:pt x="469362" y="201831"/>
                  <a:pt x="472177" y="192819"/>
                  <a:pt x="472177" y="183419"/>
                </a:cubicBezTo>
                <a:cubicBezTo>
                  <a:pt x="472177" y="182547"/>
                  <a:pt x="472080" y="181578"/>
                  <a:pt x="472080" y="180706"/>
                </a:cubicBezTo>
                <a:close/>
                <a:moveTo>
                  <a:pt x="136012" y="180706"/>
                </a:moveTo>
                <a:cubicBezTo>
                  <a:pt x="135915" y="181578"/>
                  <a:pt x="135915" y="182547"/>
                  <a:pt x="135915" y="183419"/>
                </a:cubicBezTo>
                <a:cubicBezTo>
                  <a:pt x="135915" y="192819"/>
                  <a:pt x="138633" y="201831"/>
                  <a:pt x="143777" y="209583"/>
                </a:cubicBezTo>
                <a:lnTo>
                  <a:pt x="164935" y="188458"/>
                </a:lnTo>
                <a:close/>
                <a:moveTo>
                  <a:pt x="85702" y="173027"/>
                </a:moveTo>
                <a:cubicBezTo>
                  <a:pt x="91412" y="173027"/>
                  <a:pt x="96040" y="177671"/>
                  <a:pt x="96040" y="183400"/>
                </a:cubicBezTo>
                <a:cubicBezTo>
                  <a:pt x="96040" y="189129"/>
                  <a:pt x="91412" y="193773"/>
                  <a:pt x="85702" y="193773"/>
                </a:cubicBezTo>
                <a:cubicBezTo>
                  <a:pt x="79992" y="193773"/>
                  <a:pt x="75364" y="189129"/>
                  <a:pt x="75364" y="183400"/>
                </a:cubicBezTo>
                <a:cubicBezTo>
                  <a:pt x="75364" y="177671"/>
                  <a:pt x="79992" y="173027"/>
                  <a:pt x="85702" y="173027"/>
                </a:cubicBezTo>
                <a:close/>
                <a:moveTo>
                  <a:pt x="445878" y="140879"/>
                </a:moveTo>
                <a:lnTo>
                  <a:pt x="438115" y="169756"/>
                </a:lnTo>
                <a:lnTo>
                  <a:pt x="467033" y="162003"/>
                </a:lnTo>
                <a:cubicBezTo>
                  <a:pt x="464801" y="157546"/>
                  <a:pt x="461793" y="153379"/>
                  <a:pt x="458106" y="149697"/>
                </a:cubicBezTo>
                <a:cubicBezTo>
                  <a:pt x="454515" y="146111"/>
                  <a:pt x="450342" y="143107"/>
                  <a:pt x="445878" y="140879"/>
                </a:cubicBezTo>
                <a:close/>
                <a:moveTo>
                  <a:pt x="162218" y="140879"/>
                </a:moveTo>
                <a:cubicBezTo>
                  <a:pt x="157753" y="143107"/>
                  <a:pt x="153580" y="146111"/>
                  <a:pt x="149891" y="149697"/>
                </a:cubicBezTo>
                <a:cubicBezTo>
                  <a:pt x="146300" y="153379"/>
                  <a:pt x="143292" y="157546"/>
                  <a:pt x="141059" y="162003"/>
                </a:cubicBezTo>
                <a:lnTo>
                  <a:pt x="169982" y="169756"/>
                </a:lnTo>
                <a:close/>
                <a:moveTo>
                  <a:pt x="424432" y="135743"/>
                </a:moveTo>
                <a:cubicBezTo>
                  <a:pt x="414922" y="135743"/>
                  <a:pt x="405897" y="138456"/>
                  <a:pt x="398231" y="143592"/>
                </a:cubicBezTo>
                <a:lnTo>
                  <a:pt x="419386" y="164717"/>
                </a:lnTo>
                <a:lnTo>
                  <a:pt x="427149" y="135840"/>
                </a:lnTo>
                <a:cubicBezTo>
                  <a:pt x="426179" y="135840"/>
                  <a:pt x="425305" y="135743"/>
                  <a:pt x="424432" y="135743"/>
                </a:cubicBezTo>
                <a:close/>
                <a:moveTo>
                  <a:pt x="183667" y="135743"/>
                </a:moveTo>
                <a:cubicBezTo>
                  <a:pt x="182794" y="135743"/>
                  <a:pt x="181823" y="135840"/>
                  <a:pt x="180949" y="135840"/>
                </a:cubicBezTo>
                <a:lnTo>
                  <a:pt x="188714" y="164717"/>
                </a:lnTo>
                <a:lnTo>
                  <a:pt x="209872" y="143592"/>
                </a:lnTo>
                <a:cubicBezTo>
                  <a:pt x="202108" y="138456"/>
                  <a:pt x="193082" y="135743"/>
                  <a:pt x="183667" y="135743"/>
                </a:cubicBezTo>
                <a:close/>
                <a:moveTo>
                  <a:pt x="424432" y="116362"/>
                </a:moveTo>
                <a:cubicBezTo>
                  <a:pt x="442288" y="116362"/>
                  <a:pt x="459173" y="123339"/>
                  <a:pt x="471886" y="136033"/>
                </a:cubicBezTo>
                <a:cubicBezTo>
                  <a:pt x="484598" y="148631"/>
                  <a:pt x="491488" y="165492"/>
                  <a:pt x="491488" y="183419"/>
                </a:cubicBezTo>
                <a:cubicBezTo>
                  <a:pt x="491488" y="201346"/>
                  <a:pt x="484598" y="218207"/>
                  <a:pt x="471886" y="230805"/>
                </a:cubicBezTo>
                <a:cubicBezTo>
                  <a:pt x="469945" y="232743"/>
                  <a:pt x="467519" y="233712"/>
                  <a:pt x="464996" y="233712"/>
                </a:cubicBezTo>
                <a:cubicBezTo>
                  <a:pt x="462570" y="233712"/>
                  <a:pt x="460046" y="232743"/>
                  <a:pt x="458106" y="230805"/>
                </a:cubicBezTo>
                <a:lnTo>
                  <a:pt x="376881" y="149697"/>
                </a:lnTo>
                <a:cubicBezTo>
                  <a:pt x="375135" y="147856"/>
                  <a:pt x="374067" y="145433"/>
                  <a:pt x="374067" y="142914"/>
                </a:cubicBezTo>
                <a:cubicBezTo>
                  <a:pt x="374067" y="140297"/>
                  <a:pt x="375135" y="137875"/>
                  <a:pt x="376881" y="136033"/>
                </a:cubicBezTo>
                <a:cubicBezTo>
                  <a:pt x="389594" y="123339"/>
                  <a:pt x="406479" y="116362"/>
                  <a:pt x="424432" y="116362"/>
                </a:cubicBezTo>
                <a:close/>
                <a:moveTo>
                  <a:pt x="183667" y="116362"/>
                </a:moveTo>
                <a:cubicBezTo>
                  <a:pt x="201623" y="116362"/>
                  <a:pt x="218511" y="123339"/>
                  <a:pt x="231128" y="136033"/>
                </a:cubicBezTo>
                <a:cubicBezTo>
                  <a:pt x="234913" y="139813"/>
                  <a:pt x="234913" y="145918"/>
                  <a:pt x="231128" y="149697"/>
                </a:cubicBezTo>
                <a:lnTo>
                  <a:pt x="149891" y="230805"/>
                </a:lnTo>
                <a:cubicBezTo>
                  <a:pt x="148047" y="232646"/>
                  <a:pt x="145621" y="233712"/>
                  <a:pt x="143097" y="233712"/>
                </a:cubicBezTo>
                <a:cubicBezTo>
                  <a:pt x="140477" y="233712"/>
                  <a:pt x="138050" y="232646"/>
                  <a:pt x="136206" y="230805"/>
                </a:cubicBezTo>
                <a:cubicBezTo>
                  <a:pt x="123492" y="218207"/>
                  <a:pt x="116504" y="201346"/>
                  <a:pt x="116504" y="183419"/>
                </a:cubicBezTo>
                <a:cubicBezTo>
                  <a:pt x="116504" y="165492"/>
                  <a:pt x="123492" y="148631"/>
                  <a:pt x="136206" y="136033"/>
                </a:cubicBezTo>
                <a:cubicBezTo>
                  <a:pt x="148824" y="123339"/>
                  <a:pt x="165712" y="116362"/>
                  <a:pt x="183667" y="116362"/>
                </a:cubicBezTo>
                <a:close/>
                <a:moveTo>
                  <a:pt x="304019" y="86211"/>
                </a:moveTo>
                <a:cubicBezTo>
                  <a:pt x="293735" y="86211"/>
                  <a:pt x="285294" y="94644"/>
                  <a:pt x="285294" y="104918"/>
                </a:cubicBezTo>
                <a:cubicBezTo>
                  <a:pt x="285294" y="115289"/>
                  <a:pt x="293735" y="123722"/>
                  <a:pt x="304019" y="123722"/>
                </a:cubicBezTo>
                <a:cubicBezTo>
                  <a:pt x="314399" y="123722"/>
                  <a:pt x="322840" y="115289"/>
                  <a:pt x="322840" y="104918"/>
                </a:cubicBezTo>
                <a:cubicBezTo>
                  <a:pt x="322840" y="94644"/>
                  <a:pt x="314399" y="86211"/>
                  <a:pt x="304019" y="86211"/>
                </a:cubicBezTo>
                <a:close/>
                <a:moveTo>
                  <a:pt x="304019" y="66826"/>
                </a:moveTo>
                <a:cubicBezTo>
                  <a:pt x="325071" y="66826"/>
                  <a:pt x="342243" y="83885"/>
                  <a:pt x="342243" y="104918"/>
                </a:cubicBezTo>
                <a:cubicBezTo>
                  <a:pt x="342243" y="125951"/>
                  <a:pt x="325071" y="143107"/>
                  <a:pt x="304019" y="143107"/>
                </a:cubicBezTo>
                <a:cubicBezTo>
                  <a:pt x="282966" y="143107"/>
                  <a:pt x="265891" y="125951"/>
                  <a:pt x="265891" y="104918"/>
                </a:cubicBezTo>
                <a:cubicBezTo>
                  <a:pt x="265891" y="83885"/>
                  <a:pt x="282966" y="66826"/>
                  <a:pt x="304019" y="66826"/>
                </a:cubicBezTo>
                <a:close/>
                <a:moveTo>
                  <a:pt x="224292" y="66826"/>
                </a:moveTo>
                <a:cubicBezTo>
                  <a:pt x="230002" y="66826"/>
                  <a:pt x="234630" y="71454"/>
                  <a:pt x="234630" y="77164"/>
                </a:cubicBezTo>
                <a:cubicBezTo>
                  <a:pt x="234630" y="82874"/>
                  <a:pt x="230002" y="87502"/>
                  <a:pt x="224292" y="87502"/>
                </a:cubicBezTo>
                <a:cubicBezTo>
                  <a:pt x="218582" y="87502"/>
                  <a:pt x="213954" y="82874"/>
                  <a:pt x="213954" y="77164"/>
                </a:cubicBezTo>
                <a:cubicBezTo>
                  <a:pt x="213954" y="71454"/>
                  <a:pt x="218582" y="66826"/>
                  <a:pt x="224292" y="66826"/>
                </a:cubicBezTo>
                <a:close/>
                <a:moveTo>
                  <a:pt x="400318" y="66190"/>
                </a:moveTo>
                <a:cubicBezTo>
                  <a:pt x="406008" y="66190"/>
                  <a:pt x="410621" y="70834"/>
                  <a:pt x="410621" y="76563"/>
                </a:cubicBezTo>
                <a:cubicBezTo>
                  <a:pt x="410621" y="82292"/>
                  <a:pt x="406008" y="86936"/>
                  <a:pt x="400318" y="86936"/>
                </a:cubicBezTo>
                <a:cubicBezTo>
                  <a:pt x="394628" y="86936"/>
                  <a:pt x="390015" y="82292"/>
                  <a:pt x="390015" y="76563"/>
                </a:cubicBezTo>
                <a:cubicBezTo>
                  <a:pt x="390015" y="70834"/>
                  <a:pt x="394628" y="66190"/>
                  <a:pt x="400318" y="66190"/>
                </a:cubicBezTo>
                <a:close/>
                <a:moveTo>
                  <a:pt x="304018" y="19378"/>
                </a:moveTo>
                <a:cubicBezTo>
                  <a:pt x="147109" y="19378"/>
                  <a:pt x="19407" y="146887"/>
                  <a:pt x="19407" y="303560"/>
                </a:cubicBezTo>
                <a:cubicBezTo>
                  <a:pt x="19407" y="460329"/>
                  <a:pt x="147109" y="587838"/>
                  <a:pt x="304018" y="587838"/>
                </a:cubicBezTo>
                <a:cubicBezTo>
                  <a:pt x="461024" y="587838"/>
                  <a:pt x="588726" y="460329"/>
                  <a:pt x="588726" y="303560"/>
                </a:cubicBezTo>
                <a:cubicBezTo>
                  <a:pt x="588726" y="146887"/>
                  <a:pt x="461024" y="19378"/>
                  <a:pt x="304018" y="19378"/>
                </a:cubicBezTo>
                <a:close/>
                <a:moveTo>
                  <a:pt x="304018" y="0"/>
                </a:moveTo>
                <a:cubicBezTo>
                  <a:pt x="385238" y="0"/>
                  <a:pt x="461607" y="31586"/>
                  <a:pt x="519053" y="88946"/>
                </a:cubicBezTo>
                <a:cubicBezTo>
                  <a:pt x="576499" y="146305"/>
                  <a:pt x="608133" y="222462"/>
                  <a:pt x="608133" y="303560"/>
                </a:cubicBezTo>
                <a:cubicBezTo>
                  <a:pt x="608133" y="384657"/>
                  <a:pt x="576499" y="460911"/>
                  <a:pt x="519053" y="518270"/>
                </a:cubicBezTo>
                <a:cubicBezTo>
                  <a:pt x="461607" y="575629"/>
                  <a:pt x="385238" y="607216"/>
                  <a:pt x="304018" y="607216"/>
                </a:cubicBezTo>
                <a:cubicBezTo>
                  <a:pt x="222798" y="607216"/>
                  <a:pt x="146526" y="575629"/>
                  <a:pt x="89080" y="518270"/>
                </a:cubicBezTo>
                <a:cubicBezTo>
                  <a:pt x="31634" y="460911"/>
                  <a:pt x="0" y="384657"/>
                  <a:pt x="0" y="303560"/>
                </a:cubicBezTo>
                <a:cubicBezTo>
                  <a:pt x="0" y="222462"/>
                  <a:pt x="31634" y="146305"/>
                  <a:pt x="89080" y="88946"/>
                </a:cubicBezTo>
                <a:cubicBezTo>
                  <a:pt x="146526" y="31586"/>
                  <a:pt x="222798" y="0"/>
                  <a:pt x="304018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47" name="bell_104189"/>
          <p:cNvSpPr>
            <a:spLocks noChangeAspect="1"/>
          </p:cNvSpPr>
          <p:nvPr userDrawn="1"/>
        </p:nvSpPr>
        <p:spPr bwMode="auto">
          <a:xfrm>
            <a:off x="11530626" y="1144842"/>
            <a:ext cx="383701" cy="383149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08090" h="607216">
                <a:moveTo>
                  <a:pt x="92360" y="465368"/>
                </a:moveTo>
                <a:cubicBezTo>
                  <a:pt x="85277" y="479223"/>
                  <a:pt x="87508" y="496760"/>
                  <a:pt x="99055" y="508193"/>
                </a:cubicBezTo>
                <a:cubicBezTo>
                  <a:pt x="110602" y="519723"/>
                  <a:pt x="128165" y="521952"/>
                  <a:pt x="141944" y="514879"/>
                </a:cubicBezTo>
                <a:cubicBezTo>
                  <a:pt x="133599" y="507515"/>
                  <a:pt x="125060" y="499473"/>
                  <a:pt x="116424" y="490947"/>
                </a:cubicBezTo>
                <a:cubicBezTo>
                  <a:pt x="107788" y="482323"/>
                  <a:pt x="99831" y="473797"/>
                  <a:pt x="92360" y="465368"/>
                </a:cubicBezTo>
                <a:close/>
                <a:moveTo>
                  <a:pt x="312292" y="190597"/>
                </a:moveTo>
                <a:cubicBezTo>
                  <a:pt x="324808" y="190597"/>
                  <a:pt x="336935" y="192727"/>
                  <a:pt x="348578" y="196987"/>
                </a:cubicBezTo>
                <a:cubicBezTo>
                  <a:pt x="353623" y="198827"/>
                  <a:pt x="356242" y="204443"/>
                  <a:pt x="354399" y="209381"/>
                </a:cubicBezTo>
                <a:cubicBezTo>
                  <a:pt x="352555" y="214416"/>
                  <a:pt x="346928" y="217030"/>
                  <a:pt x="341980" y="215191"/>
                </a:cubicBezTo>
                <a:cubicBezTo>
                  <a:pt x="332472" y="211705"/>
                  <a:pt x="322479" y="209962"/>
                  <a:pt x="312292" y="209962"/>
                </a:cubicBezTo>
                <a:cubicBezTo>
                  <a:pt x="293858" y="209962"/>
                  <a:pt x="275619" y="215965"/>
                  <a:pt x="261066" y="226906"/>
                </a:cubicBezTo>
                <a:cubicBezTo>
                  <a:pt x="259319" y="228262"/>
                  <a:pt x="257185" y="228843"/>
                  <a:pt x="255245" y="228843"/>
                </a:cubicBezTo>
                <a:cubicBezTo>
                  <a:pt x="252237" y="228843"/>
                  <a:pt x="249326" y="227487"/>
                  <a:pt x="247483" y="224970"/>
                </a:cubicBezTo>
                <a:cubicBezTo>
                  <a:pt x="244184" y="220710"/>
                  <a:pt x="245057" y="214610"/>
                  <a:pt x="249326" y="211414"/>
                </a:cubicBezTo>
                <a:cubicBezTo>
                  <a:pt x="267275" y="197956"/>
                  <a:pt x="289687" y="190597"/>
                  <a:pt x="312292" y="190597"/>
                </a:cubicBezTo>
                <a:close/>
                <a:moveTo>
                  <a:pt x="413539" y="151634"/>
                </a:moveTo>
                <a:lnTo>
                  <a:pt x="390348" y="174791"/>
                </a:lnTo>
                <a:cubicBezTo>
                  <a:pt x="393162" y="176535"/>
                  <a:pt x="395782" y="178376"/>
                  <a:pt x="398499" y="180314"/>
                </a:cubicBezTo>
                <a:cubicBezTo>
                  <a:pt x="402768" y="183608"/>
                  <a:pt x="403642" y="189616"/>
                  <a:pt x="400440" y="193879"/>
                </a:cubicBezTo>
                <a:cubicBezTo>
                  <a:pt x="397238" y="198239"/>
                  <a:pt x="391124" y="199111"/>
                  <a:pt x="386855" y="195817"/>
                </a:cubicBezTo>
                <a:cubicBezTo>
                  <a:pt x="342899" y="162971"/>
                  <a:pt x="281574" y="162971"/>
                  <a:pt x="237715" y="195914"/>
                </a:cubicBezTo>
                <a:lnTo>
                  <a:pt x="103034" y="297068"/>
                </a:lnTo>
                <a:cubicBezTo>
                  <a:pt x="118753" y="327104"/>
                  <a:pt x="146116" y="370124"/>
                  <a:pt x="191722" y="415662"/>
                </a:cubicBezTo>
                <a:cubicBezTo>
                  <a:pt x="206180" y="430099"/>
                  <a:pt x="221317" y="443567"/>
                  <a:pt x="236648" y="455872"/>
                </a:cubicBezTo>
                <a:cubicBezTo>
                  <a:pt x="240917" y="459167"/>
                  <a:pt x="241597" y="465271"/>
                  <a:pt x="238201" y="469534"/>
                </a:cubicBezTo>
                <a:cubicBezTo>
                  <a:pt x="236260" y="471859"/>
                  <a:pt x="233446" y="473119"/>
                  <a:pt x="230632" y="473119"/>
                </a:cubicBezTo>
                <a:cubicBezTo>
                  <a:pt x="228497" y="473119"/>
                  <a:pt x="226362" y="472441"/>
                  <a:pt x="224616" y="470987"/>
                </a:cubicBezTo>
                <a:cubicBezTo>
                  <a:pt x="208605" y="458295"/>
                  <a:pt x="192983" y="444342"/>
                  <a:pt x="178040" y="429421"/>
                </a:cubicBezTo>
                <a:cubicBezTo>
                  <a:pt x="129330" y="380782"/>
                  <a:pt x="100511" y="334758"/>
                  <a:pt x="84500" y="303269"/>
                </a:cubicBezTo>
                <a:cubicBezTo>
                  <a:pt x="64997" y="301719"/>
                  <a:pt x="45105" y="304432"/>
                  <a:pt x="21623" y="312086"/>
                </a:cubicBezTo>
                <a:cubicBezTo>
                  <a:pt x="29191" y="335243"/>
                  <a:pt x="56167" y="403260"/>
                  <a:pt x="130203" y="477188"/>
                </a:cubicBezTo>
                <a:cubicBezTo>
                  <a:pt x="204239" y="551116"/>
                  <a:pt x="272356" y="578052"/>
                  <a:pt x="295450" y="585609"/>
                </a:cubicBezTo>
                <a:cubicBezTo>
                  <a:pt x="303213" y="562162"/>
                  <a:pt x="305930" y="542299"/>
                  <a:pt x="304280" y="522824"/>
                </a:cubicBezTo>
                <a:cubicBezTo>
                  <a:pt x="288367" y="514685"/>
                  <a:pt x="272259" y="505190"/>
                  <a:pt x="256443" y="494435"/>
                </a:cubicBezTo>
                <a:cubicBezTo>
                  <a:pt x="251979" y="491431"/>
                  <a:pt x="250815" y="485424"/>
                  <a:pt x="253823" y="480967"/>
                </a:cubicBezTo>
                <a:cubicBezTo>
                  <a:pt x="256831" y="476607"/>
                  <a:pt x="262847" y="475444"/>
                  <a:pt x="267310" y="478448"/>
                </a:cubicBezTo>
                <a:cubicBezTo>
                  <a:pt x="281671" y="488137"/>
                  <a:pt x="296129" y="496760"/>
                  <a:pt x="310587" y="504221"/>
                </a:cubicBezTo>
                <a:lnTo>
                  <a:pt x="411793" y="369833"/>
                </a:lnTo>
                <a:cubicBezTo>
                  <a:pt x="444784" y="325941"/>
                  <a:pt x="444881" y="264803"/>
                  <a:pt x="411890" y="220912"/>
                </a:cubicBezTo>
                <a:cubicBezTo>
                  <a:pt x="408687" y="216648"/>
                  <a:pt x="409561" y="210544"/>
                  <a:pt x="413830" y="207347"/>
                </a:cubicBezTo>
                <a:cubicBezTo>
                  <a:pt x="418100" y="204149"/>
                  <a:pt x="424213" y="205021"/>
                  <a:pt x="427415" y="209285"/>
                </a:cubicBezTo>
                <a:cubicBezTo>
                  <a:pt x="429453" y="211901"/>
                  <a:pt x="431296" y="214614"/>
                  <a:pt x="433043" y="217327"/>
                </a:cubicBezTo>
                <a:lnTo>
                  <a:pt x="456234" y="194266"/>
                </a:lnTo>
                <a:close/>
                <a:moveTo>
                  <a:pt x="547736" y="19378"/>
                </a:moveTo>
                <a:cubicBezTo>
                  <a:pt x="536771" y="19378"/>
                  <a:pt x="526485" y="23641"/>
                  <a:pt x="518820" y="31393"/>
                </a:cubicBezTo>
                <a:lnTo>
                  <a:pt x="419652" y="130318"/>
                </a:lnTo>
                <a:lnTo>
                  <a:pt x="477484" y="188162"/>
                </a:lnTo>
                <a:lnTo>
                  <a:pt x="576652" y="89140"/>
                </a:lnTo>
                <a:cubicBezTo>
                  <a:pt x="584414" y="81388"/>
                  <a:pt x="588684" y="71118"/>
                  <a:pt x="588684" y="60266"/>
                </a:cubicBezTo>
                <a:cubicBezTo>
                  <a:pt x="588684" y="49318"/>
                  <a:pt x="584414" y="39047"/>
                  <a:pt x="576652" y="31393"/>
                </a:cubicBezTo>
                <a:cubicBezTo>
                  <a:pt x="568986" y="23641"/>
                  <a:pt x="558700" y="19378"/>
                  <a:pt x="547736" y="19378"/>
                </a:cubicBezTo>
                <a:close/>
                <a:moveTo>
                  <a:pt x="547736" y="0"/>
                </a:moveTo>
                <a:cubicBezTo>
                  <a:pt x="560544" y="0"/>
                  <a:pt x="572770" y="3973"/>
                  <a:pt x="582959" y="11336"/>
                </a:cubicBezTo>
                <a:lnTo>
                  <a:pt x="589848" y="4554"/>
                </a:lnTo>
                <a:cubicBezTo>
                  <a:pt x="593632" y="775"/>
                  <a:pt x="599745" y="678"/>
                  <a:pt x="603530" y="4554"/>
                </a:cubicBezTo>
                <a:cubicBezTo>
                  <a:pt x="607314" y="8333"/>
                  <a:pt x="607314" y="14437"/>
                  <a:pt x="603530" y="18216"/>
                </a:cubicBezTo>
                <a:lnTo>
                  <a:pt x="596737" y="25095"/>
                </a:lnTo>
                <a:cubicBezTo>
                  <a:pt x="604112" y="35268"/>
                  <a:pt x="608090" y="47380"/>
                  <a:pt x="608090" y="60266"/>
                </a:cubicBezTo>
                <a:cubicBezTo>
                  <a:pt x="608090" y="76350"/>
                  <a:pt x="601783" y="91465"/>
                  <a:pt x="590430" y="102801"/>
                </a:cubicBezTo>
                <a:lnTo>
                  <a:pt x="484373" y="208703"/>
                </a:lnTo>
                <a:cubicBezTo>
                  <a:pt x="482530" y="210544"/>
                  <a:pt x="480007" y="211513"/>
                  <a:pt x="477484" y="211513"/>
                </a:cubicBezTo>
                <a:cubicBezTo>
                  <a:pt x="475058" y="211513"/>
                  <a:pt x="472535" y="210544"/>
                  <a:pt x="470692" y="208703"/>
                </a:cubicBezTo>
                <a:lnTo>
                  <a:pt x="469915" y="207928"/>
                </a:lnTo>
                <a:lnTo>
                  <a:pt x="442843" y="235058"/>
                </a:lnTo>
                <a:cubicBezTo>
                  <a:pt x="464481" y="282147"/>
                  <a:pt x="459339" y="338925"/>
                  <a:pt x="427318" y="381460"/>
                </a:cubicBezTo>
                <a:lnTo>
                  <a:pt x="323492" y="519336"/>
                </a:lnTo>
                <a:cubicBezTo>
                  <a:pt x="325918" y="544624"/>
                  <a:pt x="321940" y="569913"/>
                  <a:pt x="310781" y="600821"/>
                </a:cubicBezTo>
                <a:cubicBezTo>
                  <a:pt x="309326" y="604697"/>
                  <a:pt x="305638" y="607216"/>
                  <a:pt x="301660" y="607216"/>
                </a:cubicBezTo>
                <a:cubicBezTo>
                  <a:pt x="300884" y="607216"/>
                  <a:pt x="300205" y="607119"/>
                  <a:pt x="299428" y="606925"/>
                </a:cubicBezTo>
                <a:cubicBezTo>
                  <a:pt x="296420" y="606247"/>
                  <a:pt x="234610" y="591423"/>
                  <a:pt x="157469" y="528153"/>
                </a:cubicBezTo>
                <a:cubicBezTo>
                  <a:pt x="147863" y="534935"/>
                  <a:pt x="136510" y="538327"/>
                  <a:pt x="125157" y="538327"/>
                </a:cubicBezTo>
                <a:cubicBezTo>
                  <a:pt x="110699" y="538327"/>
                  <a:pt x="96241" y="532804"/>
                  <a:pt x="85374" y="521952"/>
                </a:cubicBezTo>
                <a:cubicBezTo>
                  <a:pt x="65870" y="502477"/>
                  <a:pt x="63735" y="471762"/>
                  <a:pt x="79163" y="449865"/>
                </a:cubicBezTo>
                <a:cubicBezTo>
                  <a:pt x="15801" y="372934"/>
                  <a:pt x="955" y="311117"/>
                  <a:pt x="276" y="308113"/>
                </a:cubicBezTo>
                <a:cubicBezTo>
                  <a:pt x="-889" y="303366"/>
                  <a:pt x="1731" y="298521"/>
                  <a:pt x="6389" y="296874"/>
                </a:cubicBezTo>
                <a:cubicBezTo>
                  <a:pt x="37245" y="285635"/>
                  <a:pt x="62668" y="281662"/>
                  <a:pt x="87993" y="284181"/>
                </a:cubicBezTo>
                <a:lnTo>
                  <a:pt x="226071" y="180508"/>
                </a:lnTo>
                <a:cubicBezTo>
                  <a:pt x="268669" y="148437"/>
                  <a:pt x="325530" y="143302"/>
                  <a:pt x="372688" y="165005"/>
                </a:cubicBezTo>
                <a:lnTo>
                  <a:pt x="399857" y="137973"/>
                </a:lnTo>
                <a:lnTo>
                  <a:pt x="399081" y="137198"/>
                </a:lnTo>
                <a:cubicBezTo>
                  <a:pt x="397238" y="135357"/>
                  <a:pt x="396267" y="132934"/>
                  <a:pt x="396267" y="130318"/>
                </a:cubicBezTo>
                <a:cubicBezTo>
                  <a:pt x="396267" y="127799"/>
                  <a:pt x="397238" y="125280"/>
                  <a:pt x="399081" y="123536"/>
                </a:cubicBezTo>
                <a:lnTo>
                  <a:pt x="505041" y="17634"/>
                </a:lnTo>
                <a:cubicBezTo>
                  <a:pt x="516491" y="6298"/>
                  <a:pt x="531628" y="0"/>
                  <a:pt x="5477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48" name="friction-drum_104181"/>
          <p:cNvSpPr>
            <a:spLocks noChangeAspect="1"/>
          </p:cNvSpPr>
          <p:nvPr userDrawn="1"/>
        </p:nvSpPr>
        <p:spPr bwMode="auto">
          <a:xfrm>
            <a:off x="10340317" y="746939"/>
            <a:ext cx="293764" cy="64650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  <a:gd name="connsiteX140" fmla="*/ 373273 h 605239"/>
              <a:gd name="connsiteY140" fmla="*/ 373273 h 605239"/>
              <a:gd name="connsiteX141" fmla="*/ 373273 h 605239"/>
              <a:gd name="connsiteY141" fmla="*/ 373273 h 605239"/>
              <a:gd name="connsiteX142" fmla="*/ 373273 h 605239"/>
              <a:gd name="connsiteY142" fmla="*/ 373273 h 605239"/>
              <a:gd name="connsiteX143" fmla="*/ 373273 h 605239"/>
              <a:gd name="connsiteY143" fmla="*/ 373273 h 605239"/>
              <a:gd name="connsiteX144" fmla="*/ 373273 h 605239"/>
              <a:gd name="connsiteY144" fmla="*/ 373273 h 605239"/>
              <a:gd name="connsiteX145" fmla="*/ 373273 h 605239"/>
              <a:gd name="connsiteY145" fmla="*/ 373273 h 605239"/>
              <a:gd name="connsiteX146" fmla="*/ 373273 h 605239"/>
              <a:gd name="connsiteY14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75911" h="607216">
                <a:moveTo>
                  <a:pt x="58423" y="446280"/>
                </a:moveTo>
                <a:cubicBezTo>
                  <a:pt x="52406" y="446280"/>
                  <a:pt x="48136" y="447152"/>
                  <a:pt x="44060" y="447830"/>
                </a:cubicBezTo>
                <a:cubicBezTo>
                  <a:pt x="41149" y="448412"/>
                  <a:pt x="38043" y="448993"/>
                  <a:pt x="34549" y="449187"/>
                </a:cubicBezTo>
                <a:lnTo>
                  <a:pt x="39984" y="587838"/>
                </a:lnTo>
                <a:lnTo>
                  <a:pt x="235927" y="587838"/>
                </a:lnTo>
                <a:lnTo>
                  <a:pt x="241265" y="449187"/>
                </a:lnTo>
                <a:cubicBezTo>
                  <a:pt x="237868" y="448993"/>
                  <a:pt x="234762" y="448412"/>
                  <a:pt x="231754" y="447830"/>
                </a:cubicBezTo>
                <a:cubicBezTo>
                  <a:pt x="227678" y="447152"/>
                  <a:pt x="223505" y="446280"/>
                  <a:pt x="217488" y="446280"/>
                </a:cubicBezTo>
                <a:cubicBezTo>
                  <a:pt x="212829" y="446280"/>
                  <a:pt x="207589" y="446764"/>
                  <a:pt x="201669" y="447733"/>
                </a:cubicBezTo>
                <a:cubicBezTo>
                  <a:pt x="195263" y="448799"/>
                  <a:pt x="187985" y="451706"/>
                  <a:pt x="180318" y="454806"/>
                </a:cubicBezTo>
                <a:cubicBezTo>
                  <a:pt x="167798" y="459845"/>
                  <a:pt x="153629" y="465561"/>
                  <a:pt x="137907" y="465561"/>
                </a:cubicBezTo>
                <a:cubicBezTo>
                  <a:pt x="122185" y="465561"/>
                  <a:pt x="108113" y="459845"/>
                  <a:pt x="95594" y="454806"/>
                </a:cubicBezTo>
                <a:cubicBezTo>
                  <a:pt x="87927" y="451706"/>
                  <a:pt x="80551" y="448799"/>
                  <a:pt x="74243" y="447733"/>
                </a:cubicBezTo>
                <a:cubicBezTo>
                  <a:pt x="68226" y="446764"/>
                  <a:pt x="63082" y="446280"/>
                  <a:pt x="58423" y="446280"/>
                </a:cubicBezTo>
                <a:close/>
                <a:moveTo>
                  <a:pt x="30667" y="338440"/>
                </a:moveTo>
                <a:cubicBezTo>
                  <a:pt x="30473" y="338440"/>
                  <a:pt x="30376" y="338537"/>
                  <a:pt x="30376" y="338537"/>
                </a:cubicBezTo>
                <a:cubicBezTo>
                  <a:pt x="30279" y="338634"/>
                  <a:pt x="30279" y="338731"/>
                  <a:pt x="30279" y="338828"/>
                </a:cubicBezTo>
                <a:lnTo>
                  <a:pt x="31541" y="371480"/>
                </a:lnTo>
                <a:lnTo>
                  <a:pt x="61044" y="371480"/>
                </a:lnTo>
                <a:cubicBezTo>
                  <a:pt x="66382" y="371480"/>
                  <a:pt x="70749" y="375743"/>
                  <a:pt x="70749" y="381169"/>
                </a:cubicBezTo>
                <a:cubicBezTo>
                  <a:pt x="70749" y="386498"/>
                  <a:pt x="66382" y="390858"/>
                  <a:pt x="61044" y="390858"/>
                </a:cubicBezTo>
                <a:lnTo>
                  <a:pt x="30182" y="390858"/>
                </a:lnTo>
                <a:lnTo>
                  <a:pt x="22612" y="428549"/>
                </a:lnTo>
                <a:cubicBezTo>
                  <a:pt x="26106" y="429518"/>
                  <a:pt x="29017" y="429905"/>
                  <a:pt x="31638" y="429905"/>
                </a:cubicBezTo>
                <a:cubicBezTo>
                  <a:pt x="34549" y="429905"/>
                  <a:pt x="37170" y="429421"/>
                  <a:pt x="40566" y="428840"/>
                </a:cubicBezTo>
                <a:cubicBezTo>
                  <a:pt x="45031" y="427968"/>
                  <a:pt x="50562" y="426902"/>
                  <a:pt x="58423" y="426902"/>
                </a:cubicBezTo>
                <a:cubicBezTo>
                  <a:pt x="64150" y="426902"/>
                  <a:pt x="70361" y="427483"/>
                  <a:pt x="77348" y="428646"/>
                </a:cubicBezTo>
                <a:cubicBezTo>
                  <a:pt x="85792" y="430002"/>
                  <a:pt x="94138" y="433297"/>
                  <a:pt x="102872" y="436882"/>
                </a:cubicBezTo>
                <a:cubicBezTo>
                  <a:pt x="114227" y="441435"/>
                  <a:pt x="125970" y="446183"/>
                  <a:pt x="137907" y="446183"/>
                </a:cubicBezTo>
                <a:cubicBezTo>
                  <a:pt x="149844" y="446183"/>
                  <a:pt x="161684" y="441435"/>
                  <a:pt x="173039" y="436882"/>
                </a:cubicBezTo>
                <a:cubicBezTo>
                  <a:pt x="181773" y="433297"/>
                  <a:pt x="190023" y="430002"/>
                  <a:pt x="198563" y="428646"/>
                </a:cubicBezTo>
                <a:cubicBezTo>
                  <a:pt x="205551" y="427483"/>
                  <a:pt x="211762" y="426902"/>
                  <a:pt x="217488" y="426902"/>
                </a:cubicBezTo>
                <a:cubicBezTo>
                  <a:pt x="225252" y="426902"/>
                  <a:pt x="230880" y="427968"/>
                  <a:pt x="235345" y="428840"/>
                </a:cubicBezTo>
                <a:cubicBezTo>
                  <a:pt x="238644" y="429421"/>
                  <a:pt x="241265" y="429905"/>
                  <a:pt x="244176" y="429905"/>
                </a:cubicBezTo>
                <a:cubicBezTo>
                  <a:pt x="246894" y="429905"/>
                  <a:pt x="249805" y="429518"/>
                  <a:pt x="253202" y="428549"/>
                </a:cubicBezTo>
                <a:lnTo>
                  <a:pt x="245729" y="390858"/>
                </a:lnTo>
                <a:lnTo>
                  <a:pt x="99864" y="390858"/>
                </a:lnTo>
                <a:cubicBezTo>
                  <a:pt x="94526" y="390858"/>
                  <a:pt x="90159" y="386498"/>
                  <a:pt x="90159" y="381169"/>
                </a:cubicBezTo>
                <a:cubicBezTo>
                  <a:pt x="90159" y="375743"/>
                  <a:pt x="94526" y="371480"/>
                  <a:pt x="99864" y="371480"/>
                </a:cubicBezTo>
                <a:lnTo>
                  <a:pt x="244370" y="371480"/>
                </a:lnTo>
                <a:lnTo>
                  <a:pt x="245632" y="338828"/>
                </a:lnTo>
                <a:cubicBezTo>
                  <a:pt x="245632" y="338731"/>
                  <a:pt x="245632" y="338634"/>
                  <a:pt x="245535" y="338537"/>
                </a:cubicBezTo>
                <a:cubicBezTo>
                  <a:pt x="245438" y="338537"/>
                  <a:pt x="245341" y="338440"/>
                  <a:pt x="245244" y="338440"/>
                </a:cubicBezTo>
                <a:close/>
                <a:moveTo>
                  <a:pt x="137907" y="153572"/>
                </a:moveTo>
                <a:lnTo>
                  <a:pt x="128202" y="159386"/>
                </a:lnTo>
                <a:lnTo>
                  <a:pt x="128202" y="319062"/>
                </a:lnTo>
                <a:lnTo>
                  <a:pt x="147612" y="319062"/>
                </a:lnTo>
                <a:lnTo>
                  <a:pt x="147612" y="159386"/>
                </a:lnTo>
                <a:close/>
                <a:moveTo>
                  <a:pt x="213362" y="151832"/>
                </a:moveTo>
                <a:lnTo>
                  <a:pt x="213606" y="151854"/>
                </a:lnTo>
                <a:lnTo>
                  <a:pt x="213606" y="151925"/>
                </a:lnTo>
                <a:lnTo>
                  <a:pt x="213329" y="151833"/>
                </a:lnTo>
                <a:close/>
                <a:moveTo>
                  <a:pt x="214382" y="91465"/>
                </a:moveTo>
                <a:cubicBezTo>
                  <a:pt x="209238" y="91465"/>
                  <a:pt x="204289" y="93306"/>
                  <a:pt x="200504" y="96794"/>
                </a:cubicBezTo>
                <a:lnTo>
                  <a:pt x="167022" y="128187"/>
                </a:lnTo>
                <a:lnTo>
                  <a:pt x="167022" y="132547"/>
                </a:lnTo>
                <a:cubicBezTo>
                  <a:pt x="176145" y="132547"/>
                  <a:pt x="185850" y="132547"/>
                  <a:pt x="194099" y="132547"/>
                </a:cubicBezTo>
                <a:cubicBezTo>
                  <a:pt x="209724" y="132547"/>
                  <a:pt x="213023" y="132547"/>
                  <a:pt x="213509" y="132547"/>
                </a:cubicBezTo>
                <a:cubicBezTo>
                  <a:pt x="213606" y="132547"/>
                  <a:pt x="213703" y="132547"/>
                  <a:pt x="213703" y="132547"/>
                </a:cubicBezTo>
                <a:cubicBezTo>
                  <a:pt x="213800" y="132547"/>
                  <a:pt x="213897" y="132547"/>
                  <a:pt x="213897" y="132547"/>
                </a:cubicBezTo>
                <a:cubicBezTo>
                  <a:pt x="214188" y="132547"/>
                  <a:pt x="214382" y="132547"/>
                  <a:pt x="214576" y="132547"/>
                </a:cubicBezTo>
                <a:cubicBezTo>
                  <a:pt x="225834" y="132450"/>
                  <a:pt x="234956" y="123245"/>
                  <a:pt x="234956" y="112006"/>
                </a:cubicBezTo>
                <a:cubicBezTo>
                  <a:pt x="234956" y="100670"/>
                  <a:pt x="225737" y="91465"/>
                  <a:pt x="214382" y="91465"/>
                </a:cubicBezTo>
                <a:close/>
                <a:moveTo>
                  <a:pt x="61529" y="91465"/>
                </a:moveTo>
                <a:cubicBezTo>
                  <a:pt x="50174" y="91465"/>
                  <a:pt x="40955" y="100670"/>
                  <a:pt x="40955" y="112006"/>
                </a:cubicBezTo>
                <a:cubicBezTo>
                  <a:pt x="40955" y="123245"/>
                  <a:pt x="50077" y="132450"/>
                  <a:pt x="61335" y="132547"/>
                </a:cubicBezTo>
                <a:cubicBezTo>
                  <a:pt x="61529" y="132547"/>
                  <a:pt x="61723" y="132547"/>
                  <a:pt x="61917" y="132547"/>
                </a:cubicBezTo>
                <a:cubicBezTo>
                  <a:pt x="62111" y="132547"/>
                  <a:pt x="62208" y="132547"/>
                  <a:pt x="62305" y="132547"/>
                </a:cubicBezTo>
                <a:cubicBezTo>
                  <a:pt x="62888" y="132547"/>
                  <a:pt x="66188" y="132547"/>
                  <a:pt x="81813" y="132547"/>
                </a:cubicBezTo>
                <a:cubicBezTo>
                  <a:pt x="90062" y="132547"/>
                  <a:pt x="99767" y="132547"/>
                  <a:pt x="108792" y="132547"/>
                </a:cubicBezTo>
                <a:lnTo>
                  <a:pt x="108792" y="128187"/>
                </a:lnTo>
                <a:lnTo>
                  <a:pt x="75408" y="96794"/>
                </a:lnTo>
                <a:cubicBezTo>
                  <a:pt x="71526" y="93306"/>
                  <a:pt x="66673" y="91465"/>
                  <a:pt x="61529" y="91465"/>
                </a:cubicBezTo>
                <a:close/>
                <a:moveTo>
                  <a:pt x="137907" y="19378"/>
                </a:moveTo>
                <a:cubicBezTo>
                  <a:pt x="132570" y="19378"/>
                  <a:pt x="128202" y="23738"/>
                  <a:pt x="128202" y="29067"/>
                </a:cubicBezTo>
                <a:lnTo>
                  <a:pt x="128202" y="119757"/>
                </a:lnTo>
                <a:lnTo>
                  <a:pt x="137907" y="128865"/>
                </a:lnTo>
                <a:lnTo>
                  <a:pt x="147612" y="119757"/>
                </a:lnTo>
                <a:lnTo>
                  <a:pt x="147612" y="29067"/>
                </a:lnTo>
                <a:cubicBezTo>
                  <a:pt x="147612" y="23738"/>
                  <a:pt x="143245" y="19378"/>
                  <a:pt x="137907" y="19378"/>
                </a:cubicBezTo>
                <a:close/>
                <a:moveTo>
                  <a:pt x="137907" y="0"/>
                </a:moveTo>
                <a:cubicBezTo>
                  <a:pt x="154017" y="0"/>
                  <a:pt x="167022" y="13080"/>
                  <a:pt x="167022" y="29067"/>
                </a:cubicBezTo>
                <a:lnTo>
                  <a:pt x="167022" y="101542"/>
                </a:lnTo>
                <a:lnTo>
                  <a:pt x="187208" y="82648"/>
                </a:lnTo>
                <a:cubicBezTo>
                  <a:pt x="187305" y="82648"/>
                  <a:pt x="187305" y="82551"/>
                  <a:pt x="187305" y="82551"/>
                </a:cubicBezTo>
                <a:cubicBezTo>
                  <a:pt x="194778" y="75769"/>
                  <a:pt x="204386" y="72087"/>
                  <a:pt x="214382" y="72087"/>
                </a:cubicBezTo>
                <a:cubicBezTo>
                  <a:pt x="236412" y="72087"/>
                  <a:pt x="254366" y="90012"/>
                  <a:pt x="254366" y="112006"/>
                </a:cubicBezTo>
                <a:cubicBezTo>
                  <a:pt x="254366" y="134000"/>
                  <a:pt x="236412" y="151925"/>
                  <a:pt x="214382" y="151925"/>
                </a:cubicBezTo>
                <a:lnTo>
                  <a:pt x="213606" y="151854"/>
                </a:lnTo>
                <a:lnTo>
                  <a:pt x="213606" y="151828"/>
                </a:lnTo>
                <a:lnTo>
                  <a:pt x="213362" y="151832"/>
                </a:lnTo>
                <a:lnTo>
                  <a:pt x="213314" y="151828"/>
                </a:lnTo>
                <a:lnTo>
                  <a:pt x="213329" y="151833"/>
                </a:lnTo>
                <a:lnTo>
                  <a:pt x="208171" y="151925"/>
                </a:lnTo>
                <a:lnTo>
                  <a:pt x="194099" y="151925"/>
                </a:lnTo>
                <a:cubicBezTo>
                  <a:pt x="187499" y="151925"/>
                  <a:pt x="180027" y="151925"/>
                  <a:pt x="172651" y="151925"/>
                </a:cubicBezTo>
                <a:lnTo>
                  <a:pt x="243012" y="194557"/>
                </a:lnTo>
                <a:cubicBezTo>
                  <a:pt x="247670" y="197367"/>
                  <a:pt x="249126" y="203277"/>
                  <a:pt x="246311" y="207831"/>
                </a:cubicBezTo>
                <a:cubicBezTo>
                  <a:pt x="244467" y="210835"/>
                  <a:pt x="241265" y="212579"/>
                  <a:pt x="237965" y="212579"/>
                </a:cubicBezTo>
                <a:cubicBezTo>
                  <a:pt x="236315" y="212579"/>
                  <a:pt x="234568" y="212094"/>
                  <a:pt x="233015" y="211126"/>
                </a:cubicBezTo>
                <a:lnTo>
                  <a:pt x="167022" y="171206"/>
                </a:lnTo>
                <a:lnTo>
                  <a:pt x="167022" y="319062"/>
                </a:lnTo>
                <a:lnTo>
                  <a:pt x="245244" y="319062"/>
                </a:lnTo>
                <a:cubicBezTo>
                  <a:pt x="250678" y="319062"/>
                  <a:pt x="255725" y="321194"/>
                  <a:pt x="259510" y="325166"/>
                </a:cubicBezTo>
                <a:cubicBezTo>
                  <a:pt x="263295" y="329042"/>
                  <a:pt x="265236" y="334177"/>
                  <a:pt x="265042" y="339603"/>
                </a:cubicBezTo>
                <a:lnTo>
                  <a:pt x="263780" y="371480"/>
                </a:lnTo>
                <a:lnTo>
                  <a:pt x="266206" y="371480"/>
                </a:lnTo>
                <a:cubicBezTo>
                  <a:pt x="271544" y="371480"/>
                  <a:pt x="275911" y="375743"/>
                  <a:pt x="275911" y="381169"/>
                </a:cubicBezTo>
                <a:cubicBezTo>
                  <a:pt x="275911" y="386498"/>
                  <a:pt x="271544" y="390858"/>
                  <a:pt x="266206" y="390858"/>
                </a:cubicBezTo>
                <a:lnTo>
                  <a:pt x="265527" y="390858"/>
                </a:lnTo>
                <a:lnTo>
                  <a:pt x="273970" y="433200"/>
                </a:lnTo>
                <a:cubicBezTo>
                  <a:pt x="274844" y="437851"/>
                  <a:pt x="272320" y="442404"/>
                  <a:pt x="267856" y="444148"/>
                </a:cubicBezTo>
                <a:cubicBezTo>
                  <a:pt x="265430" y="445020"/>
                  <a:pt x="263101" y="445892"/>
                  <a:pt x="260869" y="446571"/>
                </a:cubicBezTo>
                <a:lnTo>
                  <a:pt x="254949" y="597914"/>
                </a:lnTo>
                <a:cubicBezTo>
                  <a:pt x="254755" y="603050"/>
                  <a:pt x="250484" y="607216"/>
                  <a:pt x="245244" y="607216"/>
                </a:cubicBezTo>
                <a:lnTo>
                  <a:pt x="30667" y="607216"/>
                </a:lnTo>
                <a:cubicBezTo>
                  <a:pt x="25427" y="607216"/>
                  <a:pt x="21156" y="603050"/>
                  <a:pt x="20962" y="597914"/>
                </a:cubicBezTo>
                <a:lnTo>
                  <a:pt x="15042" y="446571"/>
                </a:lnTo>
                <a:cubicBezTo>
                  <a:pt x="12810" y="445892"/>
                  <a:pt x="10481" y="445020"/>
                  <a:pt x="7958" y="444148"/>
                </a:cubicBezTo>
                <a:cubicBezTo>
                  <a:pt x="3591" y="442404"/>
                  <a:pt x="970" y="437851"/>
                  <a:pt x="1941" y="433200"/>
                </a:cubicBezTo>
                <a:lnTo>
                  <a:pt x="10384" y="390858"/>
                </a:lnTo>
                <a:lnTo>
                  <a:pt x="9705" y="390858"/>
                </a:lnTo>
                <a:cubicBezTo>
                  <a:pt x="4270" y="390858"/>
                  <a:pt x="0" y="386498"/>
                  <a:pt x="0" y="381169"/>
                </a:cubicBezTo>
                <a:cubicBezTo>
                  <a:pt x="0" y="375743"/>
                  <a:pt x="4270" y="371480"/>
                  <a:pt x="9705" y="371480"/>
                </a:cubicBezTo>
                <a:lnTo>
                  <a:pt x="12131" y="371480"/>
                </a:lnTo>
                <a:lnTo>
                  <a:pt x="10869" y="339603"/>
                </a:lnTo>
                <a:cubicBezTo>
                  <a:pt x="10675" y="334177"/>
                  <a:pt x="12616" y="329042"/>
                  <a:pt x="16401" y="325166"/>
                </a:cubicBezTo>
                <a:cubicBezTo>
                  <a:pt x="20089" y="321194"/>
                  <a:pt x="25233" y="319062"/>
                  <a:pt x="30667" y="319062"/>
                </a:cubicBezTo>
                <a:lnTo>
                  <a:pt x="108792" y="319062"/>
                </a:lnTo>
                <a:lnTo>
                  <a:pt x="108792" y="171206"/>
                </a:lnTo>
                <a:lnTo>
                  <a:pt x="42896" y="211126"/>
                </a:lnTo>
                <a:cubicBezTo>
                  <a:pt x="41343" y="212094"/>
                  <a:pt x="39596" y="212579"/>
                  <a:pt x="37849" y="212579"/>
                </a:cubicBezTo>
                <a:cubicBezTo>
                  <a:pt x="34549" y="212579"/>
                  <a:pt x="31444" y="210835"/>
                  <a:pt x="29600" y="207831"/>
                </a:cubicBezTo>
                <a:cubicBezTo>
                  <a:pt x="26785" y="203277"/>
                  <a:pt x="28241" y="197367"/>
                  <a:pt x="32802" y="194557"/>
                </a:cubicBezTo>
                <a:lnTo>
                  <a:pt x="103261" y="151925"/>
                </a:lnTo>
                <a:cubicBezTo>
                  <a:pt x="95885" y="151925"/>
                  <a:pt x="88315" y="151925"/>
                  <a:pt x="81813" y="151925"/>
                </a:cubicBezTo>
                <a:lnTo>
                  <a:pt x="67741" y="151925"/>
                </a:lnTo>
                <a:cubicBezTo>
                  <a:pt x="65606" y="151925"/>
                  <a:pt x="63762" y="151925"/>
                  <a:pt x="62305" y="151828"/>
                </a:cubicBezTo>
                <a:lnTo>
                  <a:pt x="62305" y="151925"/>
                </a:lnTo>
                <a:cubicBezTo>
                  <a:pt x="62014" y="151925"/>
                  <a:pt x="61820" y="151925"/>
                  <a:pt x="61529" y="151925"/>
                </a:cubicBezTo>
                <a:cubicBezTo>
                  <a:pt x="39499" y="151925"/>
                  <a:pt x="21545" y="134000"/>
                  <a:pt x="21545" y="112006"/>
                </a:cubicBezTo>
                <a:cubicBezTo>
                  <a:pt x="21545" y="90012"/>
                  <a:pt x="39499" y="72087"/>
                  <a:pt x="61529" y="72087"/>
                </a:cubicBezTo>
                <a:cubicBezTo>
                  <a:pt x="71526" y="72087"/>
                  <a:pt x="81133" y="75769"/>
                  <a:pt x="88509" y="82551"/>
                </a:cubicBezTo>
                <a:cubicBezTo>
                  <a:pt x="88606" y="82551"/>
                  <a:pt x="88606" y="82648"/>
                  <a:pt x="88606" y="82648"/>
                </a:cubicBezTo>
                <a:lnTo>
                  <a:pt x="108792" y="101542"/>
                </a:lnTo>
                <a:lnTo>
                  <a:pt x="108792" y="29067"/>
                </a:lnTo>
                <a:cubicBezTo>
                  <a:pt x="108792" y="13080"/>
                  <a:pt x="121894" y="0"/>
                  <a:pt x="137907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49" name="christmas-sled_62246"/>
          <p:cNvSpPr>
            <a:spLocks noChangeAspect="1"/>
          </p:cNvSpPr>
          <p:nvPr userDrawn="1"/>
        </p:nvSpPr>
        <p:spPr bwMode="auto">
          <a:xfrm>
            <a:off x="10716461" y="1566293"/>
            <a:ext cx="454634" cy="263112"/>
          </a:xfrm>
          <a:custGeom>
            <a:avLst/>
            <a:gdLst>
              <a:gd name="T0" fmla="*/ 5494 w 6366"/>
              <a:gd name="T1" fmla="*/ 1176 h 3690"/>
              <a:gd name="T2" fmla="*/ 5280 w 6366"/>
              <a:gd name="T3" fmla="*/ 1287 h 3690"/>
              <a:gd name="T4" fmla="*/ 3912 w 6366"/>
              <a:gd name="T5" fmla="*/ 1699 h 3690"/>
              <a:gd name="T6" fmla="*/ 2180 w 6366"/>
              <a:gd name="T7" fmla="*/ 859 h 3690"/>
              <a:gd name="T8" fmla="*/ 1889 w 6366"/>
              <a:gd name="T9" fmla="*/ 685 h 3690"/>
              <a:gd name="T10" fmla="*/ 1324 w 6366"/>
              <a:gd name="T11" fmla="*/ 26 h 3690"/>
              <a:gd name="T12" fmla="*/ 1256 w 6366"/>
              <a:gd name="T13" fmla="*/ 178 h 3690"/>
              <a:gd name="T14" fmla="*/ 1105 w 6366"/>
              <a:gd name="T15" fmla="*/ 848 h 3690"/>
              <a:gd name="T16" fmla="*/ 860 w 6366"/>
              <a:gd name="T17" fmla="*/ 2140 h 3690"/>
              <a:gd name="T18" fmla="*/ 1211 w 6366"/>
              <a:gd name="T19" fmla="*/ 3423 h 3690"/>
              <a:gd name="T20" fmla="*/ 267 w 6366"/>
              <a:gd name="T21" fmla="*/ 3124 h 3690"/>
              <a:gd name="T22" fmla="*/ 699 w 6366"/>
              <a:gd name="T23" fmla="*/ 2692 h 3690"/>
              <a:gd name="T24" fmla="*/ 0 w 6366"/>
              <a:gd name="T25" fmla="*/ 3124 h 3690"/>
              <a:gd name="T26" fmla="*/ 1314 w 6366"/>
              <a:gd name="T27" fmla="*/ 3690 h 3690"/>
              <a:gd name="T28" fmla="*/ 1315 w 6366"/>
              <a:gd name="T29" fmla="*/ 3690 h 3690"/>
              <a:gd name="T30" fmla="*/ 3175 w 6366"/>
              <a:gd name="T31" fmla="*/ 3690 h 3690"/>
              <a:gd name="T32" fmla="*/ 5070 w 6366"/>
              <a:gd name="T33" fmla="*/ 3690 h 3690"/>
              <a:gd name="T34" fmla="*/ 5071 w 6366"/>
              <a:gd name="T35" fmla="*/ 3690 h 3690"/>
              <a:gd name="T36" fmla="*/ 6366 w 6366"/>
              <a:gd name="T37" fmla="*/ 2724 h 3690"/>
              <a:gd name="T38" fmla="*/ 1102 w 6366"/>
              <a:gd name="T39" fmla="*/ 2028 h 3690"/>
              <a:gd name="T40" fmla="*/ 1333 w 6366"/>
              <a:gd name="T41" fmla="*/ 988 h 3690"/>
              <a:gd name="T42" fmla="*/ 1636 w 6366"/>
              <a:gd name="T43" fmla="*/ 769 h 3690"/>
              <a:gd name="T44" fmla="*/ 2830 w 6366"/>
              <a:gd name="T45" fmla="*/ 1379 h 3690"/>
              <a:gd name="T46" fmla="*/ 5038 w 6366"/>
              <a:gd name="T47" fmla="*/ 1946 h 3690"/>
              <a:gd name="T48" fmla="*/ 6061 w 6366"/>
              <a:gd name="T49" fmla="*/ 2420 h 3690"/>
              <a:gd name="T50" fmla="*/ 5276 w 6366"/>
              <a:gd name="T51" fmla="*/ 2420 h 3690"/>
              <a:gd name="T52" fmla="*/ 3381 w 6366"/>
              <a:gd name="T53" fmla="*/ 2420 h 3690"/>
              <a:gd name="T54" fmla="*/ 1102 w 6366"/>
              <a:gd name="T55" fmla="*/ 2028 h 3690"/>
              <a:gd name="T56" fmla="*/ 3490 w 6366"/>
              <a:gd name="T57" fmla="*/ 2687 h 3690"/>
              <a:gd name="T58" fmla="*/ 4962 w 6366"/>
              <a:gd name="T59" fmla="*/ 3423 h 3690"/>
              <a:gd name="T60" fmla="*/ 1672 w 6366"/>
              <a:gd name="T61" fmla="*/ 2687 h 3690"/>
              <a:gd name="T62" fmla="*/ 3066 w 6366"/>
              <a:gd name="T63" fmla="*/ 3423 h 3690"/>
              <a:gd name="T64" fmla="*/ 1672 w 6366"/>
              <a:gd name="T65" fmla="*/ 2687 h 3690"/>
              <a:gd name="T66" fmla="*/ 5234 w 6366"/>
              <a:gd name="T67" fmla="*/ 3423 h 3690"/>
              <a:gd name="T68" fmla="*/ 6099 w 6366"/>
              <a:gd name="T69" fmla="*/ 2687 h 3690"/>
              <a:gd name="T70" fmla="*/ 5400 w 6366"/>
              <a:gd name="T71" fmla="*/ 3423 h 3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66" h="3690">
                <a:moveTo>
                  <a:pt x="6237" y="2100"/>
                </a:moveTo>
                <a:cubicBezTo>
                  <a:pt x="6094" y="1756"/>
                  <a:pt x="5844" y="1445"/>
                  <a:pt x="5494" y="1176"/>
                </a:cubicBezTo>
                <a:cubicBezTo>
                  <a:pt x="5453" y="1145"/>
                  <a:pt x="5398" y="1140"/>
                  <a:pt x="5352" y="1163"/>
                </a:cubicBezTo>
                <a:cubicBezTo>
                  <a:pt x="5306" y="1187"/>
                  <a:pt x="5278" y="1235"/>
                  <a:pt x="5280" y="1287"/>
                </a:cubicBezTo>
                <a:cubicBezTo>
                  <a:pt x="5287" y="1477"/>
                  <a:pt x="5176" y="1615"/>
                  <a:pt x="4949" y="1695"/>
                </a:cubicBezTo>
                <a:cubicBezTo>
                  <a:pt x="4683" y="1790"/>
                  <a:pt x="4295" y="1791"/>
                  <a:pt x="3912" y="1699"/>
                </a:cubicBezTo>
                <a:cubicBezTo>
                  <a:pt x="3518" y="1603"/>
                  <a:pt x="3201" y="1429"/>
                  <a:pt x="3044" y="1219"/>
                </a:cubicBezTo>
                <a:cubicBezTo>
                  <a:pt x="2707" y="771"/>
                  <a:pt x="2390" y="824"/>
                  <a:pt x="2180" y="859"/>
                </a:cubicBezTo>
                <a:cubicBezTo>
                  <a:pt x="2105" y="872"/>
                  <a:pt x="2041" y="883"/>
                  <a:pt x="2003" y="867"/>
                </a:cubicBezTo>
                <a:cubicBezTo>
                  <a:pt x="1952" y="846"/>
                  <a:pt x="1913" y="757"/>
                  <a:pt x="1889" y="685"/>
                </a:cubicBezTo>
                <a:cubicBezTo>
                  <a:pt x="1804" y="430"/>
                  <a:pt x="1665" y="215"/>
                  <a:pt x="1475" y="45"/>
                </a:cubicBezTo>
                <a:cubicBezTo>
                  <a:pt x="1433" y="8"/>
                  <a:pt x="1373" y="0"/>
                  <a:pt x="1324" y="26"/>
                </a:cubicBezTo>
                <a:cubicBezTo>
                  <a:pt x="1275" y="51"/>
                  <a:pt x="1247" y="105"/>
                  <a:pt x="1253" y="160"/>
                </a:cubicBezTo>
                <a:cubicBezTo>
                  <a:pt x="1254" y="166"/>
                  <a:pt x="1255" y="172"/>
                  <a:pt x="1256" y="178"/>
                </a:cubicBezTo>
                <a:cubicBezTo>
                  <a:pt x="1258" y="194"/>
                  <a:pt x="1260" y="209"/>
                  <a:pt x="1259" y="219"/>
                </a:cubicBezTo>
                <a:cubicBezTo>
                  <a:pt x="1253" y="608"/>
                  <a:pt x="1201" y="693"/>
                  <a:pt x="1105" y="848"/>
                </a:cubicBezTo>
                <a:cubicBezTo>
                  <a:pt x="1042" y="952"/>
                  <a:pt x="963" y="1080"/>
                  <a:pt x="875" y="1317"/>
                </a:cubicBezTo>
                <a:cubicBezTo>
                  <a:pt x="758" y="1632"/>
                  <a:pt x="753" y="1908"/>
                  <a:pt x="860" y="2140"/>
                </a:cubicBezTo>
                <a:cubicBezTo>
                  <a:pt x="957" y="2350"/>
                  <a:pt x="1142" y="2515"/>
                  <a:pt x="1410" y="2634"/>
                </a:cubicBezTo>
                <a:lnTo>
                  <a:pt x="1211" y="3423"/>
                </a:lnTo>
                <a:lnTo>
                  <a:pt x="566" y="3423"/>
                </a:lnTo>
                <a:cubicBezTo>
                  <a:pt x="401" y="3423"/>
                  <a:pt x="267" y="3289"/>
                  <a:pt x="267" y="3124"/>
                </a:cubicBezTo>
                <a:cubicBezTo>
                  <a:pt x="267" y="2959"/>
                  <a:pt x="401" y="2825"/>
                  <a:pt x="566" y="2825"/>
                </a:cubicBezTo>
                <a:cubicBezTo>
                  <a:pt x="639" y="2825"/>
                  <a:pt x="699" y="2765"/>
                  <a:pt x="699" y="2692"/>
                </a:cubicBezTo>
                <a:cubicBezTo>
                  <a:pt x="699" y="2618"/>
                  <a:pt x="639" y="2558"/>
                  <a:pt x="566" y="2558"/>
                </a:cubicBezTo>
                <a:cubicBezTo>
                  <a:pt x="254" y="2558"/>
                  <a:pt x="0" y="2812"/>
                  <a:pt x="0" y="3124"/>
                </a:cubicBezTo>
                <a:cubicBezTo>
                  <a:pt x="0" y="3436"/>
                  <a:pt x="254" y="3690"/>
                  <a:pt x="566" y="3690"/>
                </a:cubicBezTo>
                <a:lnTo>
                  <a:pt x="1314" y="3690"/>
                </a:lnTo>
                <a:cubicBezTo>
                  <a:pt x="1314" y="3690"/>
                  <a:pt x="1314" y="3690"/>
                  <a:pt x="1315" y="3690"/>
                </a:cubicBezTo>
                <a:cubicBezTo>
                  <a:pt x="1315" y="3690"/>
                  <a:pt x="1315" y="3690"/>
                  <a:pt x="1315" y="3690"/>
                </a:cubicBezTo>
                <a:lnTo>
                  <a:pt x="3174" y="3690"/>
                </a:lnTo>
                <a:cubicBezTo>
                  <a:pt x="3174" y="3690"/>
                  <a:pt x="3174" y="3690"/>
                  <a:pt x="3175" y="3690"/>
                </a:cubicBezTo>
                <a:cubicBezTo>
                  <a:pt x="3175" y="3690"/>
                  <a:pt x="3175" y="3690"/>
                  <a:pt x="3175" y="3690"/>
                </a:cubicBezTo>
                <a:lnTo>
                  <a:pt x="5070" y="3690"/>
                </a:lnTo>
                <a:cubicBezTo>
                  <a:pt x="5070" y="3690"/>
                  <a:pt x="5070" y="3690"/>
                  <a:pt x="5070" y="3690"/>
                </a:cubicBezTo>
                <a:cubicBezTo>
                  <a:pt x="5071" y="3690"/>
                  <a:pt x="5071" y="3690"/>
                  <a:pt x="5071" y="3690"/>
                </a:cubicBezTo>
                <a:lnTo>
                  <a:pt x="5400" y="3690"/>
                </a:lnTo>
                <a:cubicBezTo>
                  <a:pt x="5933" y="3690"/>
                  <a:pt x="6366" y="3256"/>
                  <a:pt x="6366" y="2724"/>
                </a:cubicBezTo>
                <a:cubicBezTo>
                  <a:pt x="6366" y="2520"/>
                  <a:pt x="6321" y="2305"/>
                  <a:pt x="6237" y="2100"/>
                </a:cubicBezTo>
                <a:close/>
                <a:moveTo>
                  <a:pt x="1102" y="2028"/>
                </a:moveTo>
                <a:cubicBezTo>
                  <a:pt x="1026" y="1863"/>
                  <a:pt x="1033" y="1656"/>
                  <a:pt x="1125" y="1410"/>
                </a:cubicBezTo>
                <a:cubicBezTo>
                  <a:pt x="1204" y="1198"/>
                  <a:pt x="1273" y="1086"/>
                  <a:pt x="1333" y="988"/>
                </a:cubicBezTo>
                <a:cubicBezTo>
                  <a:pt x="1422" y="842"/>
                  <a:pt x="1482" y="732"/>
                  <a:pt x="1510" y="498"/>
                </a:cubicBezTo>
                <a:cubicBezTo>
                  <a:pt x="1561" y="581"/>
                  <a:pt x="1603" y="672"/>
                  <a:pt x="1636" y="769"/>
                </a:cubicBezTo>
                <a:cubicBezTo>
                  <a:pt x="1779" y="1197"/>
                  <a:pt x="2036" y="1154"/>
                  <a:pt x="2224" y="1122"/>
                </a:cubicBezTo>
                <a:cubicBezTo>
                  <a:pt x="2413" y="1091"/>
                  <a:pt x="2592" y="1061"/>
                  <a:pt x="2830" y="1379"/>
                </a:cubicBezTo>
                <a:cubicBezTo>
                  <a:pt x="3024" y="1637"/>
                  <a:pt x="3396" y="1848"/>
                  <a:pt x="3849" y="1958"/>
                </a:cubicBezTo>
                <a:cubicBezTo>
                  <a:pt x="4281" y="2062"/>
                  <a:pt x="4725" y="2058"/>
                  <a:pt x="5038" y="1946"/>
                </a:cubicBezTo>
                <a:cubicBezTo>
                  <a:pt x="5277" y="1862"/>
                  <a:pt x="5437" y="1719"/>
                  <a:pt x="5507" y="1534"/>
                </a:cubicBezTo>
                <a:cubicBezTo>
                  <a:pt x="5855" y="1854"/>
                  <a:pt x="6001" y="2178"/>
                  <a:pt x="6061" y="2420"/>
                </a:cubicBezTo>
                <a:lnTo>
                  <a:pt x="5277" y="2420"/>
                </a:lnTo>
                <a:lnTo>
                  <a:pt x="5276" y="2420"/>
                </a:lnTo>
                <a:lnTo>
                  <a:pt x="3382" y="2420"/>
                </a:lnTo>
                <a:lnTo>
                  <a:pt x="3381" y="2420"/>
                </a:lnTo>
                <a:lnTo>
                  <a:pt x="1594" y="2420"/>
                </a:lnTo>
                <a:cubicBezTo>
                  <a:pt x="1344" y="2326"/>
                  <a:pt x="1179" y="2195"/>
                  <a:pt x="1102" y="2028"/>
                </a:cubicBezTo>
                <a:close/>
                <a:moveTo>
                  <a:pt x="3338" y="3423"/>
                </a:moveTo>
                <a:lnTo>
                  <a:pt x="3490" y="2687"/>
                </a:lnTo>
                <a:lnTo>
                  <a:pt x="5113" y="2687"/>
                </a:lnTo>
                <a:lnTo>
                  <a:pt x="4962" y="3423"/>
                </a:lnTo>
                <a:lnTo>
                  <a:pt x="3338" y="3423"/>
                </a:lnTo>
                <a:close/>
                <a:moveTo>
                  <a:pt x="1672" y="2687"/>
                </a:moveTo>
                <a:lnTo>
                  <a:pt x="3217" y="2687"/>
                </a:lnTo>
                <a:lnTo>
                  <a:pt x="3066" y="3423"/>
                </a:lnTo>
                <a:lnTo>
                  <a:pt x="1486" y="3423"/>
                </a:lnTo>
                <a:lnTo>
                  <a:pt x="1672" y="2687"/>
                </a:lnTo>
                <a:close/>
                <a:moveTo>
                  <a:pt x="5400" y="3423"/>
                </a:moveTo>
                <a:lnTo>
                  <a:pt x="5234" y="3423"/>
                </a:lnTo>
                <a:lnTo>
                  <a:pt x="5385" y="2687"/>
                </a:lnTo>
                <a:lnTo>
                  <a:pt x="6099" y="2687"/>
                </a:lnTo>
                <a:cubicBezTo>
                  <a:pt x="6099" y="2700"/>
                  <a:pt x="6100" y="2712"/>
                  <a:pt x="6100" y="2724"/>
                </a:cubicBezTo>
                <a:cubicBezTo>
                  <a:pt x="6100" y="3109"/>
                  <a:pt x="5786" y="3423"/>
                  <a:pt x="5400" y="3423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50" name="calendar-page-for-christmas-eve_16512"/>
          <p:cNvSpPr>
            <a:spLocks noChangeAspect="1"/>
          </p:cNvSpPr>
          <p:nvPr userDrawn="1"/>
        </p:nvSpPr>
        <p:spPr bwMode="auto">
          <a:xfrm>
            <a:off x="11547314" y="375161"/>
            <a:ext cx="367013" cy="371777"/>
          </a:xfrm>
          <a:custGeom>
            <a:avLst/>
            <a:gdLst>
              <a:gd name="connsiteX0" fmla="*/ 388069 w 597971"/>
              <a:gd name="connsiteY0" fmla="*/ 334791 h 605734"/>
              <a:gd name="connsiteX1" fmla="*/ 368938 w 597971"/>
              <a:gd name="connsiteY1" fmla="*/ 373009 h 605734"/>
              <a:gd name="connsiteX2" fmla="*/ 341798 w 597971"/>
              <a:gd name="connsiteY2" fmla="*/ 417597 h 605734"/>
              <a:gd name="connsiteX3" fmla="*/ 341501 w 597971"/>
              <a:gd name="connsiteY3" fmla="*/ 418337 h 605734"/>
              <a:gd name="connsiteX4" fmla="*/ 387773 w 597971"/>
              <a:gd name="connsiteY4" fmla="*/ 418337 h 605734"/>
              <a:gd name="connsiteX5" fmla="*/ 387773 w 597971"/>
              <a:gd name="connsiteY5" fmla="*/ 373009 h 605734"/>
              <a:gd name="connsiteX6" fmla="*/ 389107 w 597971"/>
              <a:gd name="connsiteY6" fmla="*/ 334791 h 605734"/>
              <a:gd name="connsiteX7" fmla="*/ 374277 w 597971"/>
              <a:gd name="connsiteY7" fmla="*/ 298351 h 605734"/>
              <a:gd name="connsiteX8" fmla="*/ 433154 w 597971"/>
              <a:gd name="connsiteY8" fmla="*/ 298351 h 605734"/>
              <a:gd name="connsiteX9" fmla="*/ 433154 w 597971"/>
              <a:gd name="connsiteY9" fmla="*/ 418337 h 605734"/>
              <a:gd name="connsiteX10" fmla="*/ 457476 w 597971"/>
              <a:gd name="connsiteY10" fmla="*/ 418337 h 605734"/>
              <a:gd name="connsiteX11" fmla="*/ 457476 w 597971"/>
              <a:gd name="connsiteY11" fmla="*/ 454185 h 605734"/>
              <a:gd name="connsiteX12" fmla="*/ 433154 w 597971"/>
              <a:gd name="connsiteY12" fmla="*/ 454185 h 605734"/>
              <a:gd name="connsiteX13" fmla="*/ 433154 w 597971"/>
              <a:gd name="connsiteY13" fmla="*/ 502920 h 605734"/>
              <a:gd name="connsiteX14" fmla="*/ 387773 w 597971"/>
              <a:gd name="connsiteY14" fmla="*/ 502920 h 605734"/>
              <a:gd name="connsiteX15" fmla="*/ 387773 w 597971"/>
              <a:gd name="connsiteY15" fmla="*/ 454185 h 605734"/>
              <a:gd name="connsiteX16" fmla="*/ 297010 w 597971"/>
              <a:gd name="connsiteY16" fmla="*/ 454185 h 605734"/>
              <a:gd name="connsiteX17" fmla="*/ 297010 w 597971"/>
              <a:gd name="connsiteY17" fmla="*/ 422929 h 605734"/>
              <a:gd name="connsiteX18" fmla="*/ 197741 w 597971"/>
              <a:gd name="connsiteY18" fmla="*/ 294893 h 605734"/>
              <a:gd name="connsiteX19" fmla="*/ 269568 w 597971"/>
              <a:gd name="connsiteY19" fmla="*/ 358753 h 605734"/>
              <a:gd name="connsiteX20" fmla="*/ 215104 w 597971"/>
              <a:gd name="connsiteY20" fmla="*/ 447209 h 605734"/>
              <a:gd name="connsiteX21" fmla="*/ 196108 w 597971"/>
              <a:gd name="connsiteY21" fmla="*/ 462915 h 605734"/>
              <a:gd name="connsiteX22" fmla="*/ 196108 w 597971"/>
              <a:gd name="connsiteY22" fmla="*/ 463656 h 605734"/>
              <a:gd name="connsiteX23" fmla="*/ 273723 w 597971"/>
              <a:gd name="connsiteY23" fmla="*/ 463656 h 605734"/>
              <a:gd name="connsiteX24" fmla="*/ 273723 w 597971"/>
              <a:gd name="connsiteY24" fmla="*/ 502920 h 605734"/>
              <a:gd name="connsiteX25" fmla="*/ 128288 w 597971"/>
              <a:gd name="connsiteY25" fmla="*/ 502920 h 605734"/>
              <a:gd name="connsiteX26" fmla="*/ 128288 w 597971"/>
              <a:gd name="connsiteY26" fmla="*/ 474027 h 605734"/>
              <a:gd name="connsiteX27" fmla="*/ 154555 w 597971"/>
              <a:gd name="connsiteY27" fmla="*/ 450321 h 605734"/>
              <a:gd name="connsiteX28" fmla="*/ 221634 w 597971"/>
              <a:gd name="connsiteY28" fmla="*/ 363198 h 605734"/>
              <a:gd name="connsiteX29" fmla="*/ 188243 w 597971"/>
              <a:gd name="connsiteY29" fmla="*/ 333268 h 605734"/>
              <a:gd name="connsiteX30" fmla="*/ 144464 w 597971"/>
              <a:gd name="connsiteY30" fmla="*/ 349863 h 605734"/>
              <a:gd name="connsiteX31" fmla="*/ 130811 w 597971"/>
              <a:gd name="connsiteY31" fmla="*/ 315933 h 605734"/>
              <a:gd name="connsiteX32" fmla="*/ 197741 w 597971"/>
              <a:gd name="connsiteY32" fmla="*/ 294893 h 605734"/>
              <a:gd name="connsiteX33" fmla="*/ 21510 w 597971"/>
              <a:gd name="connsiteY33" fmla="*/ 243834 h 605734"/>
              <a:gd name="connsiteX34" fmla="*/ 21510 w 597971"/>
              <a:gd name="connsiteY34" fmla="*/ 509445 h 605734"/>
              <a:gd name="connsiteX35" fmla="*/ 96275 w 597971"/>
              <a:gd name="connsiteY35" fmla="*/ 584254 h 605734"/>
              <a:gd name="connsiteX36" fmla="*/ 501548 w 597971"/>
              <a:gd name="connsiteY36" fmla="*/ 584254 h 605734"/>
              <a:gd name="connsiteX37" fmla="*/ 576461 w 597971"/>
              <a:gd name="connsiteY37" fmla="*/ 509445 h 605734"/>
              <a:gd name="connsiteX38" fmla="*/ 576461 w 597971"/>
              <a:gd name="connsiteY38" fmla="*/ 243834 h 605734"/>
              <a:gd name="connsiteX39" fmla="*/ 96275 w 597971"/>
              <a:gd name="connsiteY39" fmla="*/ 64292 h 605734"/>
              <a:gd name="connsiteX40" fmla="*/ 21510 w 597971"/>
              <a:gd name="connsiteY40" fmla="*/ 138953 h 605734"/>
              <a:gd name="connsiteX41" fmla="*/ 21510 w 597971"/>
              <a:gd name="connsiteY41" fmla="*/ 222354 h 605734"/>
              <a:gd name="connsiteX42" fmla="*/ 576461 w 597971"/>
              <a:gd name="connsiteY42" fmla="*/ 222354 h 605734"/>
              <a:gd name="connsiteX43" fmla="*/ 576461 w 597971"/>
              <a:gd name="connsiteY43" fmla="*/ 138953 h 605734"/>
              <a:gd name="connsiteX44" fmla="*/ 501548 w 597971"/>
              <a:gd name="connsiteY44" fmla="*/ 64292 h 605734"/>
              <a:gd name="connsiteX45" fmla="*/ 468022 w 597971"/>
              <a:gd name="connsiteY45" fmla="*/ 64292 h 605734"/>
              <a:gd name="connsiteX46" fmla="*/ 468022 w 597971"/>
              <a:gd name="connsiteY46" fmla="*/ 136138 h 605734"/>
              <a:gd name="connsiteX47" fmla="*/ 457342 w 597971"/>
              <a:gd name="connsiteY47" fmla="*/ 146952 h 605734"/>
              <a:gd name="connsiteX48" fmla="*/ 374566 w 597971"/>
              <a:gd name="connsiteY48" fmla="*/ 146952 h 605734"/>
              <a:gd name="connsiteX49" fmla="*/ 363886 w 597971"/>
              <a:gd name="connsiteY49" fmla="*/ 136138 h 605734"/>
              <a:gd name="connsiteX50" fmla="*/ 363886 w 597971"/>
              <a:gd name="connsiteY50" fmla="*/ 64292 h 605734"/>
              <a:gd name="connsiteX51" fmla="*/ 226965 w 597971"/>
              <a:gd name="connsiteY51" fmla="*/ 64292 h 605734"/>
              <a:gd name="connsiteX52" fmla="*/ 226965 w 597971"/>
              <a:gd name="connsiteY52" fmla="*/ 136138 h 605734"/>
              <a:gd name="connsiteX53" fmla="*/ 216136 w 597971"/>
              <a:gd name="connsiteY53" fmla="*/ 146952 h 605734"/>
              <a:gd name="connsiteX54" fmla="*/ 133509 w 597971"/>
              <a:gd name="connsiteY54" fmla="*/ 146952 h 605734"/>
              <a:gd name="connsiteX55" fmla="*/ 122680 w 597971"/>
              <a:gd name="connsiteY55" fmla="*/ 136138 h 605734"/>
              <a:gd name="connsiteX56" fmla="*/ 122680 w 597971"/>
              <a:gd name="connsiteY56" fmla="*/ 64292 h 605734"/>
              <a:gd name="connsiteX57" fmla="*/ 385395 w 597971"/>
              <a:gd name="connsiteY57" fmla="*/ 21480 h 605734"/>
              <a:gd name="connsiteX58" fmla="*/ 385395 w 597971"/>
              <a:gd name="connsiteY58" fmla="*/ 53478 h 605734"/>
              <a:gd name="connsiteX59" fmla="*/ 385395 w 597971"/>
              <a:gd name="connsiteY59" fmla="*/ 125324 h 605734"/>
              <a:gd name="connsiteX60" fmla="*/ 446513 w 597971"/>
              <a:gd name="connsiteY60" fmla="*/ 125324 h 605734"/>
              <a:gd name="connsiteX61" fmla="*/ 446513 w 597971"/>
              <a:gd name="connsiteY61" fmla="*/ 53478 h 605734"/>
              <a:gd name="connsiteX62" fmla="*/ 446513 w 597971"/>
              <a:gd name="connsiteY62" fmla="*/ 21480 h 605734"/>
              <a:gd name="connsiteX63" fmla="*/ 144189 w 597971"/>
              <a:gd name="connsiteY63" fmla="*/ 21480 h 605734"/>
              <a:gd name="connsiteX64" fmla="*/ 144189 w 597971"/>
              <a:gd name="connsiteY64" fmla="*/ 53478 h 605734"/>
              <a:gd name="connsiteX65" fmla="*/ 144189 w 597971"/>
              <a:gd name="connsiteY65" fmla="*/ 125324 h 605734"/>
              <a:gd name="connsiteX66" fmla="*/ 205455 w 597971"/>
              <a:gd name="connsiteY66" fmla="*/ 125324 h 605734"/>
              <a:gd name="connsiteX67" fmla="*/ 205455 w 597971"/>
              <a:gd name="connsiteY67" fmla="*/ 53478 h 605734"/>
              <a:gd name="connsiteX68" fmla="*/ 205455 w 597971"/>
              <a:gd name="connsiteY68" fmla="*/ 21480 h 605734"/>
              <a:gd name="connsiteX69" fmla="*/ 133509 w 597971"/>
              <a:gd name="connsiteY69" fmla="*/ 0 h 605734"/>
              <a:gd name="connsiteX70" fmla="*/ 216136 w 597971"/>
              <a:gd name="connsiteY70" fmla="*/ 0 h 605734"/>
              <a:gd name="connsiteX71" fmla="*/ 226965 w 597971"/>
              <a:gd name="connsiteY71" fmla="*/ 10814 h 605734"/>
              <a:gd name="connsiteX72" fmla="*/ 226965 w 597971"/>
              <a:gd name="connsiteY72" fmla="*/ 42812 h 605734"/>
              <a:gd name="connsiteX73" fmla="*/ 363886 w 597971"/>
              <a:gd name="connsiteY73" fmla="*/ 42812 h 605734"/>
              <a:gd name="connsiteX74" fmla="*/ 363886 w 597971"/>
              <a:gd name="connsiteY74" fmla="*/ 10814 h 605734"/>
              <a:gd name="connsiteX75" fmla="*/ 374566 w 597971"/>
              <a:gd name="connsiteY75" fmla="*/ 0 h 605734"/>
              <a:gd name="connsiteX76" fmla="*/ 457342 w 597971"/>
              <a:gd name="connsiteY76" fmla="*/ 0 h 605734"/>
              <a:gd name="connsiteX77" fmla="*/ 468171 w 597971"/>
              <a:gd name="connsiteY77" fmla="*/ 10814 h 605734"/>
              <a:gd name="connsiteX78" fmla="*/ 468171 w 597971"/>
              <a:gd name="connsiteY78" fmla="*/ 42812 h 605734"/>
              <a:gd name="connsiteX79" fmla="*/ 501548 w 597971"/>
              <a:gd name="connsiteY79" fmla="*/ 42812 h 605734"/>
              <a:gd name="connsiteX80" fmla="*/ 597971 w 597971"/>
              <a:gd name="connsiteY80" fmla="*/ 138953 h 605734"/>
              <a:gd name="connsiteX81" fmla="*/ 597971 w 597971"/>
              <a:gd name="connsiteY81" fmla="*/ 233020 h 605734"/>
              <a:gd name="connsiteX82" fmla="*/ 597971 w 597971"/>
              <a:gd name="connsiteY82" fmla="*/ 509445 h 605734"/>
              <a:gd name="connsiteX83" fmla="*/ 501548 w 597971"/>
              <a:gd name="connsiteY83" fmla="*/ 605734 h 605734"/>
              <a:gd name="connsiteX84" fmla="*/ 96275 w 597971"/>
              <a:gd name="connsiteY84" fmla="*/ 605734 h 605734"/>
              <a:gd name="connsiteX85" fmla="*/ 0 w 597971"/>
              <a:gd name="connsiteY85" fmla="*/ 509445 h 605734"/>
              <a:gd name="connsiteX86" fmla="*/ 0 w 597971"/>
              <a:gd name="connsiteY86" fmla="*/ 233020 h 605734"/>
              <a:gd name="connsiteX87" fmla="*/ 0 w 597971"/>
              <a:gd name="connsiteY87" fmla="*/ 138953 h 605734"/>
              <a:gd name="connsiteX88" fmla="*/ 96275 w 597971"/>
              <a:gd name="connsiteY88" fmla="*/ 42812 h 605734"/>
              <a:gd name="connsiteX89" fmla="*/ 122680 w 597971"/>
              <a:gd name="connsiteY89" fmla="*/ 42812 h 605734"/>
              <a:gd name="connsiteX90" fmla="*/ 122680 w 597971"/>
              <a:gd name="connsiteY90" fmla="*/ 10814 h 605734"/>
              <a:gd name="connsiteX91" fmla="*/ 133509 w 597971"/>
              <a:gd name="connsiteY91" fmla="*/ 0 h 60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97971" h="605734">
                <a:moveTo>
                  <a:pt x="388069" y="334791"/>
                </a:moveTo>
                <a:cubicBezTo>
                  <a:pt x="381544" y="348123"/>
                  <a:pt x="375760" y="359974"/>
                  <a:pt x="368938" y="373009"/>
                </a:cubicBezTo>
                <a:lnTo>
                  <a:pt x="341798" y="417597"/>
                </a:lnTo>
                <a:lnTo>
                  <a:pt x="341501" y="418337"/>
                </a:lnTo>
                <a:lnTo>
                  <a:pt x="387773" y="418337"/>
                </a:lnTo>
                <a:lnTo>
                  <a:pt x="387773" y="373009"/>
                </a:lnTo>
                <a:cubicBezTo>
                  <a:pt x="387773" y="360714"/>
                  <a:pt x="388366" y="348123"/>
                  <a:pt x="389107" y="334791"/>
                </a:cubicBezTo>
                <a:close/>
                <a:moveTo>
                  <a:pt x="374277" y="298351"/>
                </a:moveTo>
                <a:lnTo>
                  <a:pt x="433154" y="298351"/>
                </a:lnTo>
                <a:lnTo>
                  <a:pt x="433154" y="418337"/>
                </a:lnTo>
                <a:lnTo>
                  <a:pt x="457476" y="418337"/>
                </a:lnTo>
                <a:lnTo>
                  <a:pt x="457476" y="454185"/>
                </a:lnTo>
                <a:lnTo>
                  <a:pt x="433154" y="454185"/>
                </a:lnTo>
                <a:lnTo>
                  <a:pt x="433154" y="502920"/>
                </a:lnTo>
                <a:lnTo>
                  <a:pt x="387773" y="502920"/>
                </a:lnTo>
                <a:lnTo>
                  <a:pt x="387773" y="454185"/>
                </a:lnTo>
                <a:lnTo>
                  <a:pt x="297010" y="454185"/>
                </a:lnTo>
                <a:lnTo>
                  <a:pt x="297010" y="422929"/>
                </a:lnTo>
                <a:close/>
                <a:moveTo>
                  <a:pt x="197741" y="294893"/>
                </a:moveTo>
                <a:cubicBezTo>
                  <a:pt x="244339" y="294893"/>
                  <a:pt x="269568" y="321859"/>
                  <a:pt x="269568" y="358753"/>
                </a:cubicBezTo>
                <a:cubicBezTo>
                  <a:pt x="269568" y="393424"/>
                  <a:pt x="245081" y="420835"/>
                  <a:pt x="215104" y="447209"/>
                </a:cubicBezTo>
                <a:lnTo>
                  <a:pt x="196108" y="462915"/>
                </a:lnTo>
                <a:lnTo>
                  <a:pt x="196108" y="463656"/>
                </a:lnTo>
                <a:lnTo>
                  <a:pt x="273723" y="463656"/>
                </a:lnTo>
                <a:lnTo>
                  <a:pt x="273723" y="502920"/>
                </a:lnTo>
                <a:lnTo>
                  <a:pt x="128288" y="502920"/>
                </a:lnTo>
                <a:lnTo>
                  <a:pt x="128288" y="474027"/>
                </a:lnTo>
                <a:lnTo>
                  <a:pt x="154555" y="450321"/>
                </a:lnTo>
                <a:cubicBezTo>
                  <a:pt x="199670" y="410019"/>
                  <a:pt x="221337" y="387053"/>
                  <a:pt x="221634" y="363198"/>
                </a:cubicBezTo>
                <a:cubicBezTo>
                  <a:pt x="221634" y="346455"/>
                  <a:pt x="211839" y="333268"/>
                  <a:pt x="188243" y="333268"/>
                </a:cubicBezTo>
                <a:cubicBezTo>
                  <a:pt x="170583" y="333268"/>
                  <a:pt x="155149" y="342010"/>
                  <a:pt x="144464" y="349863"/>
                </a:cubicBezTo>
                <a:lnTo>
                  <a:pt x="130811" y="315933"/>
                </a:lnTo>
                <a:cubicBezTo>
                  <a:pt x="145948" y="304228"/>
                  <a:pt x="170286" y="294893"/>
                  <a:pt x="197741" y="294893"/>
                </a:cubicBezTo>
                <a:close/>
                <a:moveTo>
                  <a:pt x="21510" y="243834"/>
                </a:moveTo>
                <a:lnTo>
                  <a:pt x="21510" y="509445"/>
                </a:lnTo>
                <a:cubicBezTo>
                  <a:pt x="21510" y="550627"/>
                  <a:pt x="55035" y="584254"/>
                  <a:pt x="96275" y="584254"/>
                </a:cubicBezTo>
                <a:lnTo>
                  <a:pt x="501548" y="584254"/>
                </a:lnTo>
                <a:cubicBezTo>
                  <a:pt x="542787" y="584254"/>
                  <a:pt x="576461" y="550627"/>
                  <a:pt x="576461" y="509445"/>
                </a:cubicBezTo>
                <a:lnTo>
                  <a:pt x="576461" y="243834"/>
                </a:lnTo>
                <a:close/>
                <a:moveTo>
                  <a:pt x="96275" y="64292"/>
                </a:moveTo>
                <a:cubicBezTo>
                  <a:pt x="55035" y="64292"/>
                  <a:pt x="21510" y="97771"/>
                  <a:pt x="21510" y="138953"/>
                </a:cubicBezTo>
                <a:lnTo>
                  <a:pt x="21510" y="222354"/>
                </a:lnTo>
                <a:lnTo>
                  <a:pt x="576461" y="222354"/>
                </a:lnTo>
                <a:lnTo>
                  <a:pt x="576461" y="138953"/>
                </a:lnTo>
                <a:cubicBezTo>
                  <a:pt x="576461" y="97771"/>
                  <a:pt x="542787" y="64292"/>
                  <a:pt x="501548" y="64292"/>
                </a:cubicBezTo>
                <a:lnTo>
                  <a:pt x="468022" y="64292"/>
                </a:lnTo>
                <a:lnTo>
                  <a:pt x="468022" y="136138"/>
                </a:lnTo>
                <a:cubicBezTo>
                  <a:pt x="468022" y="142064"/>
                  <a:pt x="463275" y="146952"/>
                  <a:pt x="457342" y="146952"/>
                </a:cubicBezTo>
                <a:lnTo>
                  <a:pt x="374566" y="146952"/>
                </a:lnTo>
                <a:cubicBezTo>
                  <a:pt x="368633" y="146952"/>
                  <a:pt x="363886" y="142064"/>
                  <a:pt x="363886" y="136138"/>
                </a:cubicBezTo>
                <a:lnTo>
                  <a:pt x="363886" y="64292"/>
                </a:lnTo>
                <a:lnTo>
                  <a:pt x="226965" y="64292"/>
                </a:lnTo>
                <a:lnTo>
                  <a:pt x="226965" y="136138"/>
                </a:lnTo>
                <a:cubicBezTo>
                  <a:pt x="226965" y="142064"/>
                  <a:pt x="222070" y="146952"/>
                  <a:pt x="216136" y="146952"/>
                </a:cubicBezTo>
                <a:lnTo>
                  <a:pt x="133509" y="146952"/>
                </a:lnTo>
                <a:cubicBezTo>
                  <a:pt x="127575" y="146952"/>
                  <a:pt x="122680" y="142064"/>
                  <a:pt x="122680" y="136138"/>
                </a:cubicBezTo>
                <a:lnTo>
                  <a:pt x="122680" y="64292"/>
                </a:lnTo>
                <a:close/>
                <a:moveTo>
                  <a:pt x="385395" y="21480"/>
                </a:moveTo>
                <a:lnTo>
                  <a:pt x="385395" y="53478"/>
                </a:lnTo>
                <a:lnTo>
                  <a:pt x="385395" y="125324"/>
                </a:lnTo>
                <a:lnTo>
                  <a:pt x="446513" y="125324"/>
                </a:lnTo>
                <a:lnTo>
                  <a:pt x="446513" y="53478"/>
                </a:lnTo>
                <a:lnTo>
                  <a:pt x="446513" y="21480"/>
                </a:lnTo>
                <a:close/>
                <a:moveTo>
                  <a:pt x="144189" y="21480"/>
                </a:moveTo>
                <a:lnTo>
                  <a:pt x="144189" y="53478"/>
                </a:lnTo>
                <a:lnTo>
                  <a:pt x="144189" y="125324"/>
                </a:lnTo>
                <a:lnTo>
                  <a:pt x="205455" y="125324"/>
                </a:lnTo>
                <a:lnTo>
                  <a:pt x="205455" y="53478"/>
                </a:lnTo>
                <a:lnTo>
                  <a:pt x="205455" y="21480"/>
                </a:lnTo>
                <a:close/>
                <a:moveTo>
                  <a:pt x="133509" y="0"/>
                </a:moveTo>
                <a:lnTo>
                  <a:pt x="216136" y="0"/>
                </a:lnTo>
                <a:cubicBezTo>
                  <a:pt x="222070" y="0"/>
                  <a:pt x="226965" y="4740"/>
                  <a:pt x="226965" y="10814"/>
                </a:cubicBezTo>
                <a:lnTo>
                  <a:pt x="226965" y="42812"/>
                </a:lnTo>
                <a:lnTo>
                  <a:pt x="363886" y="42812"/>
                </a:lnTo>
                <a:lnTo>
                  <a:pt x="363886" y="10814"/>
                </a:lnTo>
                <a:cubicBezTo>
                  <a:pt x="363886" y="4740"/>
                  <a:pt x="368633" y="0"/>
                  <a:pt x="374566" y="0"/>
                </a:cubicBezTo>
                <a:lnTo>
                  <a:pt x="457342" y="0"/>
                </a:lnTo>
                <a:cubicBezTo>
                  <a:pt x="463275" y="0"/>
                  <a:pt x="468171" y="4740"/>
                  <a:pt x="468171" y="10814"/>
                </a:cubicBezTo>
                <a:lnTo>
                  <a:pt x="468171" y="42812"/>
                </a:lnTo>
                <a:lnTo>
                  <a:pt x="501548" y="42812"/>
                </a:lnTo>
                <a:cubicBezTo>
                  <a:pt x="554655" y="42812"/>
                  <a:pt x="597971" y="85920"/>
                  <a:pt x="597971" y="138953"/>
                </a:cubicBezTo>
                <a:lnTo>
                  <a:pt x="597971" y="233020"/>
                </a:lnTo>
                <a:lnTo>
                  <a:pt x="597971" y="509445"/>
                </a:lnTo>
                <a:cubicBezTo>
                  <a:pt x="597971" y="562478"/>
                  <a:pt x="554655" y="605734"/>
                  <a:pt x="501548" y="605734"/>
                </a:cubicBezTo>
                <a:lnTo>
                  <a:pt x="96275" y="605734"/>
                </a:lnTo>
                <a:cubicBezTo>
                  <a:pt x="43168" y="605734"/>
                  <a:pt x="0" y="562478"/>
                  <a:pt x="0" y="509445"/>
                </a:cubicBezTo>
                <a:lnTo>
                  <a:pt x="0" y="233020"/>
                </a:lnTo>
                <a:lnTo>
                  <a:pt x="0" y="138953"/>
                </a:lnTo>
                <a:cubicBezTo>
                  <a:pt x="0" y="85920"/>
                  <a:pt x="43168" y="42812"/>
                  <a:pt x="96275" y="42812"/>
                </a:cubicBezTo>
                <a:lnTo>
                  <a:pt x="122680" y="42812"/>
                </a:lnTo>
                <a:lnTo>
                  <a:pt x="122680" y="10814"/>
                </a:lnTo>
                <a:cubicBezTo>
                  <a:pt x="122680" y="4740"/>
                  <a:pt x="127575" y="0"/>
                  <a:pt x="133509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51" name="christmas-ornament_63434"/>
          <p:cNvSpPr>
            <a:spLocks noChangeAspect="1"/>
          </p:cNvSpPr>
          <p:nvPr userDrawn="1"/>
        </p:nvSpPr>
        <p:spPr bwMode="auto">
          <a:xfrm>
            <a:off x="143943" y="811965"/>
            <a:ext cx="321149" cy="390525"/>
          </a:xfrm>
          <a:custGeom>
            <a:avLst/>
            <a:gdLst>
              <a:gd name="connsiteX0" fmla="*/ 270737 w 467188"/>
              <a:gd name="connsiteY0" fmla="*/ 448424 h 568112"/>
              <a:gd name="connsiteX1" fmla="*/ 339867 w 467188"/>
              <a:gd name="connsiteY1" fmla="*/ 465917 h 568112"/>
              <a:gd name="connsiteX2" fmla="*/ 369363 w 467188"/>
              <a:gd name="connsiteY2" fmla="*/ 533126 h 568112"/>
              <a:gd name="connsiteX3" fmla="*/ 367519 w 467188"/>
              <a:gd name="connsiteY3" fmla="*/ 542333 h 568112"/>
              <a:gd name="connsiteX4" fmla="*/ 358302 w 467188"/>
              <a:gd name="connsiteY4" fmla="*/ 544174 h 568112"/>
              <a:gd name="connsiteX5" fmla="*/ 336180 w 467188"/>
              <a:gd name="connsiteY5" fmla="*/ 535888 h 568112"/>
              <a:gd name="connsiteX6" fmla="*/ 329728 w 467188"/>
              <a:gd name="connsiteY6" fmla="*/ 535888 h 568112"/>
              <a:gd name="connsiteX7" fmla="*/ 325119 w 467188"/>
              <a:gd name="connsiteY7" fmla="*/ 540492 h 568112"/>
              <a:gd name="connsiteX8" fmla="*/ 316824 w 467188"/>
              <a:gd name="connsiteY8" fmla="*/ 562588 h 568112"/>
              <a:gd name="connsiteX9" fmla="*/ 309450 w 467188"/>
              <a:gd name="connsiteY9" fmla="*/ 568112 h 568112"/>
              <a:gd name="connsiteX10" fmla="*/ 301154 w 467188"/>
              <a:gd name="connsiteY10" fmla="*/ 563509 h 568112"/>
              <a:gd name="connsiteX11" fmla="*/ 254146 w 467188"/>
              <a:gd name="connsiteY11" fmla="*/ 457631 h 568112"/>
              <a:gd name="connsiteX12" fmla="*/ 270737 w 467188"/>
              <a:gd name="connsiteY12" fmla="*/ 448424 h 568112"/>
              <a:gd name="connsiteX13" fmla="*/ 195982 w 467188"/>
              <a:gd name="connsiteY13" fmla="*/ 448424 h 568112"/>
              <a:gd name="connsiteX14" fmla="*/ 212573 w 467188"/>
              <a:gd name="connsiteY14" fmla="*/ 457631 h 568112"/>
              <a:gd name="connsiteX15" fmla="*/ 165565 w 467188"/>
              <a:gd name="connsiteY15" fmla="*/ 563509 h 568112"/>
              <a:gd name="connsiteX16" fmla="*/ 157269 w 467188"/>
              <a:gd name="connsiteY16" fmla="*/ 568112 h 568112"/>
              <a:gd name="connsiteX17" fmla="*/ 149895 w 467188"/>
              <a:gd name="connsiteY17" fmla="*/ 562588 h 568112"/>
              <a:gd name="connsiteX18" fmla="*/ 141600 w 467188"/>
              <a:gd name="connsiteY18" fmla="*/ 540492 h 568112"/>
              <a:gd name="connsiteX19" fmla="*/ 136991 w 467188"/>
              <a:gd name="connsiteY19" fmla="*/ 535888 h 568112"/>
              <a:gd name="connsiteX20" fmla="*/ 130539 w 467188"/>
              <a:gd name="connsiteY20" fmla="*/ 535888 h 568112"/>
              <a:gd name="connsiteX21" fmla="*/ 108417 w 467188"/>
              <a:gd name="connsiteY21" fmla="*/ 544174 h 568112"/>
              <a:gd name="connsiteX22" fmla="*/ 99200 w 467188"/>
              <a:gd name="connsiteY22" fmla="*/ 542333 h 568112"/>
              <a:gd name="connsiteX23" fmla="*/ 97356 w 467188"/>
              <a:gd name="connsiteY23" fmla="*/ 533126 h 568112"/>
              <a:gd name="connsiteX24" fmla="*/ 127774 w 467188"/>
              <a:gd name="connsiteY24" fmla="*/ 465917 h 568112"/>
              <a:gd name="connsiteX25" fmla="*/ 225526 w 467188"/>
              <a:gd name="connsiteY25" fmla="*/ 338944 h 568112"/>
              <a:gd name="connsiteX26" fmla="*/ 241192 w 467188"/>
              <a:gd name="connsiteY26" fmla="*/ 338944 h 568112"/>
              <a:gd name="connsiteX27" fmla="*/ 271603 w 467188"/>
              <a:gd name="connsiteY27" fmla="*/ 369308 h 568112"/>
              <a:gd name="connsiteX28" fmla="*/ 271603 w 467188"/>
              <a:gd name="connsiteY28" fmla="*/ 413474 h 568112"/>
              <a:gd name="connsiteX29" fmla="*/ 241192 w 467188"/>
              <a:gd name="connsiteY29" fmla="*/ 443838 h 568112"/>
              <a:gd name="connsiteX30" fmla="*/ 225526 w 467188"/>
              <a:gd name="connsiteY30" fmla="*/ 443838 h 568112"/>
              <a:gd name="connsiteX31" fmla="*/ 195115 w 467188"/>
              <a:gd name="connsiteY31" fmla="*/ 413474 h 568112"/>
              <a:gd name="connsiteX32" fmla="*/ 195115 w 467188"/>
              <a:gd name="connsiteY32" fmla="*/ 369308 h 568112"/>
              <a:gd name="connsiteX33" fmla="*/ 225526 w 467188"/>
              <a:gd name="connsiteY33" fmla="*/ 338944 h 568112"/>
              <a:gd name="connsiteX34" fmla="*/ 379530 w 467188"/>
              <a:gd name="connsiteY34" fmla="*/ 319483 h 568112"/>
              <a:gd name="connsiteX35" fmla="*/ 401673 w 467188"/>
              <a:gd name="connsiteY35" fmla="*/ 324091 h 568112"/>
              <a:gd name="connsiteX36" fmla="*/ 412744 w 467188"/>
              <a:gd name="connsiteY36" fmla="*/ 345288 h 568112"/>
              <a:gd name="connsiteX37" fmla="*/ 412744 w 467188"/>
              <a:gd name="connsiteY37" fmla="*/ 435605 h 568112"/>
              <a:gd name="connsiteX38" fmla="*/ 401673 w 467188"/>
              <a:gd name="connsiteY38" fmla="*/ 455880 h 568112"/>
              <a:gd name="connsiteX39" fmla="*/ 379530 w 467188"/>
              <a:gd name="connsiteY39" fmla="*/ 460488 h 568112"/>
              <a:gd name="connsiteX40" fmla="*/ 281733 w 467188"/>
              <a:gd name="connsiteY40" fmla="*/ 435605 h 568112"/>
              <a:gd name="connsiteX41" fmla="*/ 287269 w 467188"/>
              <a:gd name="connsiteY41" fmla="*/ 413486 h 568112"/>
              <a:gd name="connsiteX42" fmla="*/ 287269 w 467188"/>
              <a:gd name="connsiteY42" fmla="*/ 369250 h 568112"/>
              <a:gd name="connsiteX43" fmla="*/ 279888 w 467188"/>
              <a:gd name="connsiteY43" fmla="*/ 345288 h 568112"/>
              <a:gd name="connsiteX44" fmla="*/ 88084 w 467188"/>
              <a:gd name="connsiteY44" fmla="*/ 319483 h 568112"/>
              <a:gd name="connsiteX45" fmla="*/ 186830 w 467188"/>
              <a:gd name="connsiteY45" fmla="*/ 345288 h 568112"/>
              <a:gd name="connsiteX46" fmla="*/ 179447 w 467188"/>
              <a:gd name="connsiteY46" fmla="*/ 369250 h 568112"/>
              <a:gd name="connsiteX47" fmla="*/ 179447 w 467188"/>
              <a:gd name="connsiteY47" fmla="*/ 413486 h 568112"/>
              <a:gd name="connsiteX48" fmla="*/ 184984 w 467188"/>
              <a:gd name="connsiteY48" fmla="*/ 435605 h 568112"/>
              <a:gd name="connsiteX49" fmla="*/ 88084 w 467188"/>
              <a:gd name="connsiteY49" fmla="*/ 460488 h 568112"/>
              <a:gd name="connsiteX50" fmla="*/ 65013 w 467188"/>
              <a:gd name="connsiteY50" fmla="*/ 455880 h 568112"/>
              <a:gd name="connsiteX51" fmla="*/ 54862 w 467188"/>
              <a:gd name="connsiteY51" fmla="*/ 435605 h 568112"/>
              <a:gd name="connsiteX52" fmla="*/ 54862 w 467188"/>
              <a:gd name="connsiteY52" fmla="*/ 345288 h 568112"/>
              <a:gd name="connsiteX53" fmla="*/ 65013 w 467188"/>
              <a:gd name="connsiteY53" fmla="*/ 324091 h 568112"/>
              <a:gd name="connsiteX54" fmla="*/ 88084 w 467188"/>
              <a:gd name="connsiteY54" fmla="*/ 319483 h 568112"/>
              <a:gd name="connsiteX55" fmla="*/ 396167 w 467188"/>
              <a:gd name="connsiteY55" fmla="*/ 203490 h 568112"/>
              <a:gd name="connsiteX56" fmla="*/ 366651 w 467188"/>
              <a:gd name="connsiteY56" fmla="*/ 233875 h 568112"/>
              <a:gd name="connsiteX57" fmla="*/ 396167 w 467188"/>
              <a:gd name="connsiteY57" fmla="*/ 263340 h 568112"/>
              <a:gd name="connsiteX58" fmla="*/ 426605 w 467188"/>
              <a:gd name="connsiteY58" fmla="*/ 233875 h 568112"/>
              <a:gd name="connsiteX59" fmla="*/ 396167 w 467188"/>
              <a:gd name="connsiteY59" fmla="*/ 203490 h 568112"/>
              <a:gd name="connsiteX60" fmla="*/ 69653 w 467188"/>
              <a:gd name="connsiteY60" fmla="*/ 203490 h 568112"/>
              <a:gd name="connsiteX61" fmla="*/ 40137 w 467188"/>
              <a:gd name="connsiteY61" fmla="*/ 233875 h 568112"/>
              <a:gd name="connsiteX62" fmla="*/ 69653 w 467188"/>
              <a:gd name="connsiteY62" fmla="*/ 263340 h 568112"/>
              <a:gd name="connsiteX63" fmla="*/ 99168 w 467188"/>
              <a:gd name="connsiteY63" fmla="*/ 233875 h 568112"/>
              <a:gd name="connsiteX64" fmla="*/ 69653 w 467188"/>
              <a:gd name="connsiteY64" fmla="*/ 203490 h 568112"/>
              <a:gd name="connsiteX65" fmla="*/ 348666 w 467188"/>
              <a:gd name="connsiteY65" fmla="*/ 88624 h 568112"/>
              <a:gd name="connsiteX66" fmla="*/ 327913 w 467188"/>
              <a:gd name="connsiteY66" fmla="*/ 97601 h 568112"/>
              <a:gd name="connsiteX67" fmla="*/ 327913 w 467188"/>
              <a:gd name="connsiteY67" fmla="*/ 139036 h 568112"/>
              <a:gd name="connsiteX68" fmla="*/ 369419 w 467188"/>
              <a:gd name="connsiteY68" fmla="*/ 139036 h 568112"/>
              <a:gd name="connsiteX69" fmla="*/ 369419 w 467188"/>
              <a:gd name="connsiteY69" fmla="*/ 97601 h 568112"/>
              <a:gd name="connsiteX70" fmla="*/ 348666 w 467188"/>
              <a:gd name="connsiteY70" fmla="*/ 88624 h 568112"/>
              <a:gd name="connsiteX71" fmla="*/ 117615 w 467188"/>
              <a:gd name="connsiteY71" fmla="*/ 88624 h 568112"/>
              <a:gd name="connsiteX72" fmla="*/ 96401 w 467188"/>
              <a:gd name="connsiteY72" fmla="*/ 97601 h 568112"/>
              <a:gd name="connsiteX73" fmla="*/ 96401 w 467188"/>
              <a:gd name="connsiteY73" fmla="*/ 139036 h 568112"/>
              <a:gd name="connsiteX74" fmla="*/ 138829 w 467188"/>
              <a:gd name="connsiteY74" fmla="*/ 139036 h 568112"/>
              <a:gd name="connsiteX75" fmla="*/ 138829 w 467188"/>
              <a:gd name="connsiteY75" fmla="*/ 97601 h 568112"/>
              <a:gd name="connsiteX76" fmla="*/ 117615 w 467188"/>
              <a:gd name="connsiteY76" fmla="*/ 88624 h 568112"/>
              <a:gd name="connsiteX77" fmla="*/ 232910 w 467188"/>
              <a:gd name="connsiteY77" fmla="*/ 40514 h 568112"/>
              <a:gd name="connsiteX78" fmla="*/ 203395 w 467188"/>
              <a:gd name="connsiteY78" fmla="*/ 69978 h 568112"/>
              <a:gd name="connsiteX79" fmla="*/ 232910 w 467188"/>
              <a:gd name="connsiteY79" fmla="*/ 100364 h 568112"/>
              <a:gd name="connsiteX80" fmla="*/ 262425 w 467188"/>
              <a:gd name="connsiteY80" fmla="*/ 69978 h 568112"/>
              <a:gd name="connsiteX81" fmla="*/ 232910 w 467188"/>
              <a:gd name="connsiteY81" fmla="*/ 40514 h 568112"/>
              <a:gd name="connsiteX82" fmla="*/ 233832 w 467188"/>
              <a:gd name="connsiteY82" fmla="*/ 0 h 568112"/>
              <a:gd name="connsiteX83" fmla="*/ 398934 w 467188"/>
              <a:gd name="connsiteY83" fmla="*/ 68137 h 568112"/>
              <a:gd name="connsiteX84" fmla="*/ 467188 w 467188"/>
              <a:gd name="connsiteY84" fmla="*/ 232954 h 568112"/>
              <a:gd name="connsiteX85" fmla="*/ 434906 w 467188"/>
              <a:gd name="connsiteY85" fmla="*/ 349892 h 568112"/>
              <a:gd name="connsiteX86" fmla="*/ 434906 w 467188"/>
              <a:gd name="connsiteY86" fmla="*/ 345288 h 568112"/>
              <a:gd name="connsiteX87" fmla="*/ 416459 w 467188"/>
              <a:gd name="connsiteY87" fmla="*/ 305695 h 568112"/>
              <a:gd name="connsiteX88" fmla="*/ 373108 w 467188"/>
              <a:gd name="connsiteY88" fmla="*/ 297408 h 568112"/>
              <a:gd name="connsiteX89" fmla="*/ 269804 w 467188"/>
              <a:gd name="connsiteY89" fmla="*/ 323190 h 568112"/>
              <a:gd name="connsiteX90" fmla="*/ 264270 w 467188"/>
              <a:gd name="connsiteY90" fmla="*/ 320427 h 568112"/>
              <a:gd name="connsiteX91" fmla="*/ 298397 w 467188"/>
              <a:gd name="connsiteY91" fmla="*/ 298329 h 568112"/>
              <a:gd name="connsiteX92" fmla="*/ 326068 w 467188"/>
              <a:gd name="connsiteY92" fmla="*/ 232954 h 568112"/>
              <a:gd name="connsiteX93" fmla="*/ 298397 w 467188"/>
              <a:gd name="connsiteY93" fmla="*/ 168501 h 568112"/>
              <a:gd name="connsiteX94" fmla="*/ 233832 w 467188"/>
              <a:gd name="connsiteY94" fmla="*/ 140878 h 568112"/>
              <a:gd name="connsiteX95" fmla="*/ 168345 w 467188"/>
              <a:gd name="connsiteY95" fmla="*/ 168501 h 568112"/>
              <a:gd name="connsiteX96" fmla="*/ 168345 w 467188"/>
              <a:gd name="connsiteY96" fmla="*/ 298329 h 568112"/>
              <a:gd name="connsiteX97" fmla="*/ 203395 w 467188"/>
              <a:gd name="connsiteY97" fmla="*/ 320427 h 568112"/>
              <a:gd name="connsiteX98" fmla="*/ 196938 w 467188"/>
              <a:gd name="connsiteY98" fmla="*/ 323190 h 568112"/>
              <a:gd name="connsiteX99" fmla="*/ 93634 w 467188"/>
              <a:gd name="connsiteY99" fmla="*/ 297408 h 568112"/>
              <a:gd name="connsiteX100" fmla="*/ 51205 w 467188"/>
              <a:gd name="connsiteY100" fmla="*/ 305695 h 568112"/>
              <a:gd name="connsiteX101" fmla="*/ 31836 w 467188"/>
              <a:gd name="connsiteY101" fmla="*/ 345288 h 568112"/>
              <a:gd name="connsiteX102" fmla="*/ 31836 w 467188"/>
              <a:gd name="connsiteY102" fmla="*/ 349892 h 568112"/>
              <a:gd name="connsiteX103" fmla="*/ 67808 w 467188"/>
              <a:gd name="connsiteY103" fmla="*/ 68137 h 568112"/>
              <a:gd name="connsiteX104" fmla="*/ 233832 w 467188"/>
              <a:gd name="connsiteY104" fmla="*/ 0 h 5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67188" h="568112">
                <a:moveTo>
                  <a:pt x="270737" y="448424"/>
                </a:moveTo>
                <a:lnTo>
                  <a:pt x="339867" y="465917"/>
                </a:lnTo>
                <a:lnTo>
                  <a:pt x="369363" y="533126"/>
                </a:lnTo>
                <a:cubicBezTo>
                  <a:pt x="370284" y="536809"/>
                  <a:pt x="370284" y="540492"/>
                  <a:pt x="367519" y="542333"/>
                </a:cubicBezTo>
                <a:cubicBezTo>
                  <a:pt x="365676" y="545095"/>
                  <a:pt x="361989" y="546016"/>
                  <a:pt x="358302" y="544174"/>
                </a:cubicBezTo>
                <a:lnTo>
                  <a:pt x="336180" y="535888"/>
                </a:lnTo>
                <a:cubicBezTo>
                  <a:pt x="334337" y="534968"/>
                  <a:pt x="331572" y="534968"/>
                  <a:pt x="329728" y="535888"/>
                </a:cubicBezTo>
                <a:cubicBezTo>
                  <a:pt x="327885" y="536809"/>
                  <a:pt x="326041" y="538650"/>
                  <a:pt x="325119" y="540492"/>
                </a:cubicBezTo>
                <a:lnTo>
                  <a:pt x="316824" y="562588"/>
                </a:lnTo>
                <a:cubicBezTo>
                  <a:pt x="315902" y="566271"/>
                  <a:pt x="313137" y="568112"/>
                  <a:pt x="309450" y="568112"/>
                </a:cubicBezTo>
                <a:cubicBezTo>
                  <a:pt x="305763" y="568112"/>
                  <a:pt x="302998" y="566271"/>
                  <a:pt x="301154" y="563509"/>
                </a:cubicBezTo>
                <a:lnTo>
                  <a:pt x="254146" y="457631"/>
                </a:lnTo>
                <a:cubicBezTo>
                  <a:pt x="260598" y="455789"/>
                  <a:pt x="266129" y="452107"/>
                  <a:pt x="270737" y="448424"/>
                </a:cubicBezTo>
                <a:close/>
                <a:moveTo>
                  <a:pt x="195982" y="448424"/>
                </a:moveTo>
                <a:cubicBezTo>
                  <a:pt x="200591" y="452107"/>
                  <a:pt x="206121" y="455789"/>
                  <a:pt x="212573" y="457631"/>
                </a:cubicBezTo>
                <a:lnTo>
                  <a:pt x="165565" y="563509"/>
                </a:lnTo>
                <a:cubicBezTo>
                  <a:pt x="163721" y="566271"/>
                  <a:pt x="160956" y="568112"/>
                  <a:pt x="157269" y="568112"/>
                </a:cubicBezTo>
                <a:cubicBezTo>
                  <a:pt x="154504" y="568112"/>
                  <a:pt x="150817" y="566271"/>
                  <a:pt x="149895" y="562588"/>
                </a:cubicBezTo>
                <a:lnTo>
                  <a:pt x="141600" y="540492"/>
                </a:lnTo>
                <a:cubicBezTo>
                  <a:pt x="140678" y="538650"/>
                  <a:pt x="138834" y="536809"/>
                  <a:pt x="136991" y="535888"/>
                </a:cubicBezTo>
                <a:cubicBezTo>
                  <a:pt x="135147" y="534968"/>
                  <a:pt x="132382" y="534968"/>
                  <a:pt x="130539" y="535888"/>
                </a:cubicBezTo>
                <a:lnTo>
                  <a:pt x="108417" y="544174"/>
                </a:lnTo>
                <a:cubicBezTo>
                  <a:pt x="105652" y="546016"/>
                  <a:pt x="101965" y="545095"/>
                  <a:pt x="99200" y="542333"/>
                </a:cubicBezTo>
                <a:cubicBezTo>
                  <a:pt x="97356" y="540492"/>
                  <a:pt x="96435" y="536809"/>
                  <a:pt x="97356" y="533126"/>
                </a:cubicBezTo>
                <a:lnTo>
                  <a:pt x="127774" y="465917"/>
                </a:lnTo>
                <a:close/>
                <a:moveTo>
                  <a:pt x="225526" y="338944"/>
                </a:moveTo>
                <a:lnTo>
                  <a:pt x="241192" y="338944"/>
                </a:lnTo>
                <a:cubicBezTo>
                  <a:pt x="258702" y="338944"/>
                  <a:pt x="271603" y="352746"/>
                  <a:pt x="271603" y="369308"/>
                </a:cubicBezTo>
                <a:lnTo>
                  <a:pt x="271603" y="413474"/>
                </a:lnTo>
                <a:cubicBezTo>
                  <a:pt x="271603" y="430956"/>
                  <a:pt x="258702" y="443838"/>
                  <a:pt x="241192" y="443838"/>
                </a:cubicBezTo>
                <a:lnTo>
                  <a:pt x="225526" y="443838"/>
                </a:lnTo>
                <a:cubicBezTo>
                  <a:pt x="208938" y="443838"/>
                  <a:pt x="195115" y="430956"/>
                  <a:pt x="195115" y="413474"/>
                </a:cubicBezTo>
                <a:lnTo>
                  <a:pt x="195115" y="369308"/>
                </a:lnTo>
                <a:cubicBezTo>
                  <a:pt x="195115" y="352746"/>
                  <a:pt x="208938" y="338944"/>
                  <a:pt x="225526" y="338944"/>
                </a:cubicBezTo>
                <a:close/>
                <a:moveTo>
                  <a:pt x="379530" y="319483"/>
                </a:moveTo>
                <a:cubicBezTo>
                  <a:pt x="386911" y="317640"/>
                  <a:pt x="395215" y="319483"/>
                  <a:pt x="401673" y="324091"/>
                </a:cubicBezTo>
                <a:cubicBezTo>
                  <a:pt x="408131" y="329621"/>
                  <a:pt x="412744" y="336994"/>
                  <a:pt x="412744" y="345288"/>
                </a:cubicBezTo>
                <a:lnTo>
                  <a:pt x="412744" y="435605"/>
                </a:lnTo>
                <a:cubicBezTo>
                  <a:pt x="412744" y="442977"/>
                  <a:pt x="408131" y="451272"/>
                  <a:pt x="401673" y="455880"/>
                </a:cubicBezTo>
                <a:cubicBezTo>
                  <a:pt x="395215" y="460488"/>
                  <a:pt x="386911" y="462331"/>
                  <a:pt x="379530" y="460488"/>
                </a:cubicBezTo>
                <a:lnTo>
                  <a:pt x="281733" y="435605"/>
                </a:lnTo>
                <a:cubicBezTo>
                  <a:pt x="285424" y="429153"/>
                  <a:pt x="287269" y="421781"/>
                  <a:pt x="287269" y="413486"/>
                </a:cubicBezTo>
                <a:lnTo>
                  <a:pt x="287269" y="369250"/>
                </a:lnTo>
                <a:cubicBezTo>
                  <a:pt x="287269" y="360034"/>
                  <a:pt x="284501" y="351739"/>
                  <a:pt x="279888" y="345288"/>
                </a:cubicBezTo>
                <a:close/>
                <a:moveTo>
                  <a:pt x="88084" y="319483"/>
                </a:moveTo>
                <a:lnTo>
                  <a:pt x="186830" y="345288"/>
                </a:lnTo>
                <a:cubicBezTo>
                  <a:pt x="182215" y="351739"/>
                  <a:pt x="179447" y="360034"/>
                  <a:pt x="179447" y="369250"/>
                </a:cubicBezTo>
                <a:lnTo>
                  <a:pt x="179447" y="413486"/>
                </a:lnTo>
                <a:cubicBezTo>
                  <a:pt x="179447" y="421781"/>
                  <a:pt x="182215" y="429153"/>
                  <a:pt x="184984" y="435605"/>
                </a:cubicBezTo>
                <a:lnTo>
                  <a:pt x="88084" y="460488"/>
                </a:lnTo>
                <a:cubicBezTo>
                  <a:pt x="79779" y="462331"/>
                  <a:pt x="71473" y="460488"/>
                  <a:pt x="65013" y="455880"/>
                </a:cubicBezTo>
                <a:cubicBezTo>
                  <a:pt x="58553" y="451272"/>
                  <a:pt x="54862" y="442977"/>
                  <a:pt x="54862" y="435605"/>
                </a:cubicBezTo>
                <a:lnTo>
                  <a:pt x="54862" y="345288"/>
                </a:lnTo>
                <a:cubicBezTo>
                  <a:pt x="54862" y="336994"/>
                  <a:pt x="58553" y="329621"/>
                  <a:pt x="65013" y="324091"/>
                </a:cubicBezTo>
                <a:cubicBezTo>
                  <a:pt x="71473" y="319483"/>
                  <a:pt x="79779" y="317640"/>
                  <a:pt x="88084" y="319483"/>
                </a:cubicBezTo>
                <a:close/>
                <a:moveTo>
                  <a:pt x="396167" y="203490"/>
                </a:moveTo>
                <a:cubicBezTo>
                  <a:pt x="380487" y="203490"/>
                  <a:pt x="366651" y="217301"/>
                  <a:pt x="366651" y="233875"/>
                </a:cubicBezTo>
                <a:cubicBezTo>
                  <a:pt x="366651" y="249528"/>
                  <a:pt x="380487" y="263340"/>
                  <a:pt x="396167" y="263340"/>
                </a:cubicBezTo>
                <a:cubicBezTo>
                  <a:pt x="412769" y="263340"/>
                  <a:pt x="426605" y="249528"/>
                  <a:pt x="426605" y="233875"/>
                </a:cubicBezTo>
                <a:cubicBezTo>
                  <a:pt x="426605" y="217301"/>
                  <a:pt x="412769" y="203490"/>
                  <a:pt x="396167" y="203490"/>
                </a:cubicBezTo>
                <a:close/>
                <a:moveTo>
                  <a:pt x="69653" y="203490"/>
                </a:moveTo>
                <a:cubicBezTo>
                  <a:pt x="53050" y="203490"/>
                  <a:pt x="40137" y="217301"/>
                  <a:pt x="40137" y="233875"/>
                </a:cubicBezTo>
                <a:cubicBezTo>
                  <a:pt x="40137" y="249528"/>
                  <a:pt x="53050" y="263340"/>
                  <a:pt x="69653" y="263340"/>
                </a:cubicBezTo>
                <a:cubicBezTo>
                  <a:pt x="86255" y="263340"/>
                  <a:pt x="99168" y="249528"/>
                  <a:pt x="99168" y="233875"/>
                </a:cubicBezTo>
                <a:cubicBezTo>
                  <a:pt x="99168" y="217301"/>
                  <a:pt x="86255" y="203490"/>
                  <a:pt x="69653" y="203490"/>
                </a:cubicBezTo>
                <a:close/>
                <a:moveTo>
                  <a:pt x="348666" y="88624"/>
                </a:moveTo>
                <a:cubicBezTo>
                  <a:pt x="341056" y="88624"/>
                  <a:pt x="333447" y="91616"/>
                  <a:pt x="327913" y="97601"/>
                </a:cubicBezTo>
                <a:cubicBezTo>
                  <a:pt x="315922" y="108651"/>
                  <a:pt x="315922" y="127987"/>
                  <a:pt x="327913" y="139036"/>
                </a:cubicBezTo>
                <a:cubicBezTo>
                  <a:pt x="338981" y="151006"/>
                  <a:pt x="358350" y="151006"/>
                  <a:pt x="369419" y="139036"/>
                </a:cubicBezTo>
                <a:cubicBezTo>
                  <a:pt x="381409" y="127066"/>
                  <a:pt x="381409" y="108651"/>
                  <a:pt x="369419" y="97601"/>
                </a:cubicBezTo>
                <a:cubicBezTo>
                  <a:pt x="363885" y="91616"/>
                  <a:pt x="356275" y="88624"/>
                  <a:pt x="348666" y="88624"/>
                </a:cubicBezTo>
                <a:close/>
                <a:moveTo>
                  <a:pt x="117615" y="88624"/>
                </a:moveTo>
                <a:cubicBezTo>
                  <a:pt x="110006" y="88624"/>
                  <a:pt x="102396" y="91616"/>
                  <a:pt x="96401" y="97601"/>
                </a:cubicBezTo>
                <a:cubicBezTo>
                  <a:pt x="85333" y="108651"/>
                  <a:pt x="85333" y="127066"/>
                  <a:pt x="96401" y="139036"/>
                </a:cubicBezTo>
                <a:cubicBezTo>
                  <a:pt x="108392" y="151006"/>
                  <a:pt x="126839" y="151006"/>
                  <a:pt x="138829" y="139036"/>
                </a:cubicBezTo>
                <a:cubicBezTo>
                  <a:pt x="149898" y="127987"/>
                  <a:pt x="149898" y="108651"/>
                  <a:pt x="138829" y="97601"/>
                </a:cubicBezTo>
                <a:cubicBezTo>
                  <a:pt x="132834" y="91616"/>
                  <a:pt x="125225" y="88624"/>
                  <a:pt x="117615" y="88624"/>
                </a:cubicBezTo>
                <a:close/>
                <a:moveTo>
                  <a:pt x="232910" y="40514"/>
                </a:moveTo>
                <a:cubicBezTo>
                  <a:pt x="217230" y="40514"/>
                  <a:pt x="203395" y="54325"/>
                  <a:pt x="203395" y="69978"/>
                </a:cubicBezTo>
                <a:cubicBezTo>
                  <a:pt x="203395" y="86552"/>
                  <a:pt x="217230" y="100364"/>
                  <a:pt x="232910" y="100364"/>
                </a:cubicBezTo>
                <a:cubicBezTo>
                  <a:pt x="249512" y="100364"/>
                  <a:pt x="262425" y="86552"/>
                  <a:pt x="262425" y="69978"/>
                </a:cubicBezTo>
                <a:cubicBezTo>
                  <a:pt x="262425" y="54325"/>
                  <a:pt x="249512" y="40514"/>
                  <a:pt x="232910" y="40514"/>
                </a:cubicBezTo>
                <a:close/>
                <a:moveTo>
                  <a:pt x="233832" y="0"/>
                </a:moveTo>
                <a:cubicBezTo>
                  <a:pt x="295630" y="0"/>
                  <a:pt x="354661" y="23940"/>
                  <a:pt x="398934" y="68137"/>
                </a:cubicBezTo>
                <a:cubicBezTo>
                  <a:pt x="442285" y="112334"/>
                  <a:pt x="467188" y="171263"/>
                  <a:pt x="467188" y="232954"/>
                </a:cubicBezTo>
                <a:cubicBezTo>
                  <a:pt x="467188" y="275310"/>
                  <a:pt x="456120" y="314903"/>
                  <a:pt x="434906" y="349892"/>
                </a:cubicBezTo>
                <a:lnTo>
                  <a:pt x="434906" y="345288"/>
                </a:lnTo>
                <a:cubicBezTo>
                  <a:pt x="434906" y="329635"/>
                  <a:pt x="428449" y="315824"/>
                  <a:pt x="416459" y="305695"/>
                </a:cubicBezTo>
                <a:cubicBezTo>
                  <a:pt x="404468" y="296487"/>
                  <a:pt x="387866" y="293725"/>
                  <a:pt x="373108" y="297408"/>
                </a:cubicBezTo>
                <a:lnTo>
                  <a:pt x="269804" y="323190"/>
                </a:lnTo>
                <a:cubicBezTo>
                  <a:pt x="267959" y="322269"/>
                  <a:pt x="266115" y="321348"/>
                  <a:pt x="264270" y="320427"/>
                </a:cubicBezTo>
                <a:cubicBezTo>
                  <a:pt x="277183" y="315824"/>
                  <a:pt x="289174" y="308457"/>
                  <a:pt x="298397" y="298329"/>
                </a:cubicBezTo>
                <a:cubicBezTo>
                  <a:pt x="315922" y="280834"/>
                  <a:pt x="326068" y="257815"/>
                  <a:pt x="326068" y="232954"/>
                </a:cubicBezTo>
                <a:cubicBezTo>
                  <a:pt x="326068" y="209014"/>
                  <a:pt x="315922" y="185074"/>
                  <a:pt x="298397" y="168501"/>
                </a:cubicBezTo>
                <a:cubicBezTo>
                  <a:pt x="280872" y="151006"/>
                  <a:pt x="257814" y="140878"/>
                  <a:pt x="233832" y="140878"/>
                </a:cubicBezTo>
                <a:cubicBezTo>
                  <a:pt x="208929" y="140878"/>
                  <a:pt x="185869" y="151006"/>
                  <a:pt x="168345" y="168501"/>
                </a:cubicBezTo>
                <a:cubicBezTo>
                  <a:pt x="132373" y="204411"/>
                  <a:pt x="132373" y="262419"/>
                  <a:pt x="168345" y="298329"/>
                </a:cubicBezTo>
                <a:cubicBezTo>
                  <a:pt x="178491" y="308457"/>
                  <a:pt x="190481" y="315824"/>
                  <a:pt x="203395" y="320427"/>
                </a:cubicBezTo>
                <a:cubicBezTo>
                  <a:pt x="200628" y="321348"/>
                  <a:pt x="198783" y="322269"/>
                  <a:pt x="196938" y="323190"/>
                </a:cubicBezTo>
                <a:lnTo>
                  <a:pt x="93634" y="297408"/>
                </a:lnTo>
                <a:cubicBezTo>
                  <a:pt x="78876" y="293725"/>
                  <a:pt x="62274" y="296487"/>
                  <a:pt x="51205" y="305695"/>
                </a:cubicBezTo>
                <a:cubicBezTo>
                  <a:pt x="38292" y="314903"/>
                  <a:pt x="31836" y="329635"/>
                  <a:pt x="31836" y="345288"/>
                </a:cubicBezTo>
                <a:lnTo>
                  <a:pt x="31836" y="349892"/>
                </a:lnTo>
                <a:cubicBezTo>
                  <a:pt x="-20738" y="261498"/>
                  <a:pt x="-7825" y="144561"/>
                  <a:pt x="67808" y="68137"/>
                </a:cubicBezTo>
                <a:cubicBezTo>
                  <a:pt x="112081" y="23940"/>
                  <a:pt x="171112" y="0"/>
                  <a:pt x="233832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52" name="gift_101830"/>
          <p:cNvSpPr>
            <a:spLocks noChangeAspect="1"/>
          </p:cNvSpPr>
          <p:nvPr userDrawn="1"/>
        </p:nvSpPr>
        <p:spPr bwMode="auto">
          <a:xfrm>
            <a:off x="595799" y="1808707"/>
            <a:ext cx="350883" cy="354160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600116 w 606244"/>
              <a:gd name="T25" fmla="*/ 600116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600116 w 606244"/>
              <a:gd name="T41" fmla="*/ 600116 w 606244"/>
              <a:gd name="T42" fmla="*/ 455839 w 606244"/>
              <a:gd name="T43" fmla="*/ 455839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455839 w 606244"/>
              <a:gd name="T59" fmla="*/ 455839 w 606244"/>
              <a:gd name="T60" fmla="*/ 600116 w 606244"/>
              <a:gd name="T61" fmla="*/ 600116 w 606244"/>
              <a:gd name="T62" fmla="*/ 600116 w 606244"/>
              <a:gd name="T63" fmla="*/ 600116 w 606244"/>
              <a:gd name="T64" fmla="*/ 600116 w 606244"/>
              <a:gd name="T65" fmla="*/ 600116 w 606244"/>
              <a:gd name="T66" fmla="*/ 600116 w 606244"/>
              <a:gd name="T67" fmla="*/ 600116 w 606244"/>
              <a:gd name="T68" fmla="*/ 455839 w 606244"/>
              <a:gd name="T69" fmla="*/ 455839 w 606244"/>
              <a:gd name="T70" fmla="*/ 600116 w 606244"/>
              <a:gd name="T71" fmla="*/ 600116 w 606244"/>
              <a:gd name="T72" fmla="*/ 600116 w 606244"/>
              <a:gd name="T73" fmla="*/ 600116 w 606244"/>
              <a:gd name="T74" fmla="*/ 600116 w 606244"/>
              <a:gd name="T75" fmla="*/ 600116 w 606244"/>
              <a:gd name="T76" fmla="*/ 600116 w 606244"/>
              <a:gd name="T77" fmla="*/ 600116 w 606244"/>
              <a:gd name="T78" fmla="*/ 455839 w 606244"/>
              <a:gd name="T79" fmla="*/ 455839 w 606244"/>
              <a:gd name="T80" fmla="*/ 600116 w 606244"/>
              <a:gd name="T81" fmla="*/ 600116 w 606244"/>
              <a:gd name="T82" fmla="*/ 600116 w 606244"/>
              <a:gd name="T83" fmla="*/ 600116 w 606244"/>
              <a:gd name="T84" fmla="*/ 600116 w 606244"/>
              <a:gd name="T85" fmla="*/ 600116 w 606244"/>
              <a:gd name="T86" fmla="*/ 600116 w 606244"/>
              <a:gd name="T87" fmla="*/ 600116 w 606244"/>
              <a:gd name="T88" fmla="*/ 455839 w 606244"/>
              <a:gd name="T89" fmla="*/ 455839 w 606244"/>
              <a:gd name="T90" fmla="*/ 600116 w 606244"/>
              <a:gd name="T91" fmla="*/ 600116 w 606244"/>
              <a:gd name="T92" fmla="*/ 600116 w 606244"/>
              <a:gd name="T93" fmla="*/ 600116 w 606244"/>
              <a:gd name="T94" fmla="*/ 600116 w 606244"/>
              <a:gd name="T95" fmla="*/ 600116 w 606244"/>
              <a:gd name="T96" fmla="*/ 600116 w 606244"/>
              <a:gd name="T97" fmla="*/ 600116 w 606244"/>
              <a:gd name="T98" fmla="*/ 600116 w 606244"/>
              <a:gd name="T99" fmla="*/ 600116 w 606244"/>
              <a:gd name="T100" fmla="*/ 600116 w 606244"/>
              <a:gd name="T101" fmla="*/ 600116 w 606244"/>
              <a:gd name="T102" fmla="*/ 600116 w 606244"/>
              <a:gd name="T103" fmla="*/ 600116 w 606244"/>
              <a:gd name="T104" fmla="*/ 455839 w 606244"/>
              <a:gd name="T105" fmla="*/ 455839 w 606244"/>
              <a:gd name="T106" fmla="*/ 600116 w 606244"/>
              <a:gd name="T107" fmla="*/ 600116 w 606244"/>
              <a:gd name="T108" fmla="*/ 600116 w 606244"/>
              <a:gd name="T109" fmla="*/ 600116 w 606244"/>
              <a:gd name="T110" fmla="*/ 600116 w 606244"/>
              <a:gd name="T111" fmla="*/ 600116 w 606244"/>
              <a:gd name="T112" fmla="*/ 600116 w 606244"/>
              <a:gd name="T11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960" h="2992">
                <a:moveTo>
                  <a:pt x="0" y="1609"/>
                </a:moveTo>
                <a:lnTo>
                  <a:pt x="190" y="1609"/>
                </a:lnTo>
                <a:lnTo>
                  <a:pt x="190" y="2992"/>
                </a:lnTo>
                <a:lnTo>
                  <a:pt x="2770" y="2992"/>
                </a:lnTo>
                <a:lnTo>
                  <a:pt x="2770" y="1609"/>
                </a:lnTo>
                <a:lnTo>
                  <a:pt x="2960" y="1609"/>
                </a:lnTo>
                <a:lnTo>
                  <a:pt x="2960" y="662"/>
                </a:lnTo>
                <a:lnTo>
                  <a:pt x="2298" y="662"/>
                </a:lnTo>
                <a:cubicBezTo>
                  <a:pt x="2351" y="588"/>
                  <a:pt x="2385" y="504"/>
                  <a:pt x="2396" y="419"/>
                </a:cubicBezTo>
                <a:cubicBezTo>
                  <a:pt x="2412" y="297"/>
                  <a:pt x="2375" y="181"/>
                  <a:pt x="2297" y="103"/>
                </a:cubicBezTo>
                <a:cubicBezTo>
                  <a:pt x="2231" y="37"/>
                  <a:pt x="2138" y="0"/>
                  <a:pt x="2037" y="0"/>
                </a:cubicBezTo>
                <a:cubicBezTo>
                  <a:pt x="1904" y="0"/>
                  <a:pt x="1768" y="60"/>
                  <a:pt x="1663" y="165"/>
                </a:cubicBezTo>
                <a:cubicBezTo>
                  <a:pt x="1541" y="288"/>
                  <a:pt x="1512" y="515"/>
                  <a:pt x="1507" y="662"/>
                </a:cubicBezTo>
                <a:lnTo>
                  <a:pt x="1453" y="662"/>
                </a:lnTo>
                <a:cubicBezTo>
                  <a:pt x="1448" y="515"/>
                  <a:pt x="1419" y="288"/>
                  <a:pt x="1297" y="165"/>
                </a:cubicBezTo>
                <a:cubicBezTo>
                  <a:pt x="1192" y="60"/>
                  <a:pt x="1056" y="0"/>
                  <a:pt x="924" y="0"/>
                </a:cubicBezTo>
                <a:cubicBezTo>
                  <a:pt x="822" y="0"/>
                  <a:pt x="730" y="37"/>
                  <a:pt x="663" y="103"/>
                </a:cubicBezTo>
                <a:cubicBezTo>
                  <a:pt x="585" y="181"/>
                  <a:pt x="549" y="297"/>
                  <a:pt x="564" y="419"/>
                </a:cubicBezTo>
                <a:cubicBezTo>
                  <a:pt x="575" y="504"/>
                  <a:pt x="609" y="588"/>
                  <a:pt x="663" y="662"/>
                </a:cubicBezTo>
                <a:lnTo>
                  <a:pt x="0" y="662"/>
                </a:lnTo>
                <a:lnTo>
                  <a:pt x="0" y="1609"/>
                </a:lnTo>
                <a:close/>
                <a:moveTo>
                  <a:pt x="1805" y="307"/>
                </a:moveTo>
                <a:cubicBezTo>
                  <a:pt x="1872" y="240"/>
                  <a:pt x="1958" y="200"/>
                  <a:pt x="2037" y="200"/>
                </a:cubicBezTo>
                <a:cubicBezTo>
                  <a:pt x="2071" y="200"/>
                  <a:pt x="2119" y="208"/>
                  <a:pt x="2155" y="244"/>
                </a:cubicBezTo>
                <a:cubicBezTo>
                  <a:pt x="2190" y="279"/>
                  <a:pt x="2205" y="332"/>
                  <a:pt x="2198" y="394"/>
                </a:cubicBezTo>
                <a:cubicBezTo>
                  <a:pt x="2189" y="464"/>
                  <a:pt x="2151" y="537"/>
                  <a:pt x="2093" y="595"/>
                </a:cubicBezTo>
                <a:cubicBezTo>
                  <a:pt x="2065" y="623"/>
                  <a:pt x="2018" y="646"/>
                  <a:pt x="1956" y="662"/>
                </a:cubicBezTo>
                <a:lnTo>
                  <a:pt x="1707" y="662"/>
                </a:lnTo>
                <a:cubicBezTo>
                  <a:pt x="1713" y="540"/>
                  <a:pt x="1735" y="376"/>
                  <a:pt x="1805" y="307"/>
                </a:cubicBezTo>
                <a:close/>
                <a:moveTo>
                  <a:pt x="1580" y="862"/>
                </a:moveTo>
                <a:lnTo>
                  <a:pt x="2760" y="862"/>
                </a:lnTo>
                <a:lnTo>
                  <a:pt x="2760" y="1409"/>
                </a:lnTo>
                <a:lnTo>
                  <a:pt x="1580" y="1409"/>
                </a:lnTo>
                <a:lnTo>
                  <a:pt x="1580" y="862"/>
                </a:lnTo>
                <a:close/>
                <a:moveTo>
                  <a:pt x="1580" y="1632"/>
                </a:moveTo>
                <a:lnTo>
                  <a:pt x="2570" y="1632"/>
                </a:lnTo>
                <a:lnTo>
                  <a:pt x="2570" y="2792"/>
                </a:lnTo>
                <a:lnTo>
                  <a:pt x="1580" y="2792"/>
                </a:lnTo>
                <a:lnTo>
                  <a:pt x="1580" y="1632"/>
                </a:lnTo>
                <a:close/>
                <a:moveTo>
                  <a:pt x="1380" y="2792"/>
                </a:moveTo>
                <a:lnTo>
                  <a:pt x="390" y="2792"/>
                </a:lnTo>
                <a:lnTo>
                  <a:pt x="390" y="1632"/>
                </a:lnTo>
                <a:lnTo>
                  <a:pt x="1380" y="1632"/>
                </a:lnTo>
                <a:lnTo>
                  <a:pt x="1380" y="2792"/>
                </a:lnTo>
                <a:close/>
                <a:moveTo>
                  <a:pt x="805" y="244"/>
                </a:moveTo>
                <a:cubicBezTo>
                  <a:pt x="841" y="208"/>
                  <a:pt x="890" y="200"/>
                  <a:pt x="924" y="200"/>
                </a:cubicBezTo>
                <a:cubicBezTo>
                  <a:pt x="1002" y="200"/>
                  <a:pt x="1089" y="240"/>
                  <a:pt x="1155" y="307"/>
                </a:cubicBezTo>
                <a:cubicBezTo>
                  <a:pt x="1221" y="372"/>
                  <a:pt x="1248" y="529"/>
                  <a:pt x="1253" y="662"/>
                </a:cubicBezTo>
                <a:lnTo>
                  <a:pt x="1004" y="662"/>
                </a:lnTo>
                <a:cubicBezTo>
                  <a:pt x="942" y="646"/>
                  <a:pt x="895" y="623"/>
                  <a:pt x="867" y="595"/>
                </a:cubicBezTo>
                <a:cubicBezTo>
                  <a:pt x="810" y="537"/>
                  <a:pt x="771" y="464"/>
                  <a:pt x="763" y="394"/>
                </a:cubicBezTo>
                <a:cubicBezTo>
                  <a:pt x="755" y="332"/>
                  <a:pt x="770" y="279"/>
                  <a:pt x="805" y="244"/>
                </a:cubicBezTo>
                <a:close/>
                <a:moveTo>
                  <a:pt x="200" y="862"/>
                </a:moveTo>
                <a:lnTo>
                  <a:pt x="1380" y="862"/>
                </a:lnTo>
                <a:lnTo>
                  <a:pt x="1380" y="1409"/>
                </a:lnTo>
                <a:lnTo>
                  <a:pt x="200" y="1409"/>
                </a:lnTo>
                <a:lnTo>
                  <a:pt x="200" y="86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53" name="bell_104189"/>
          <p:cNvSpPr>
            <a:spLocks noChangeAspect="1"/>
          </p:cNvSpPr>
          <p:nvPr userDrawn="1"/>
        </p:nvSpPr>
        <p:spPr bwMode="auto">
          <a:xfrm>
            <a:off x="673573" y="1124144"/>
            <a:ext cx="383701" cy="383149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08090" h="607216">
                <a:moveTo>
                  <a:pt x="92360" y="465368"/>
                </a:moveTo>
                <a:cubicBezTo>
                  <a:pt x="85277" y="479223"/>
                  <a:pt x="87508" y="496760"/>
                  <a:pt x="99055" y="508193"/>
                </a:cubicBezTo>
                <a:cubicBezTo>
                  <a:pt x="110602" y="519723"/>
                  <a:pt x="128165" y="521952"/>
                  <a:pt x="141944" y="514879"/>
                </a:cubicBezTo>
                <a:cubicBezTo>
                  <a:pt x="133599" y="507515"/>
                  <a:pt x="125060" y="499473"/>
                  <a:pt x="116424" y="490947"/>
                </a:cubicBezTo>
                <a:cubicBezTo>
                  <a:pt x="107788" y="482323"/>
                  <a:pt x="99831" y="473797"/>
                  <a:pt x="92360" y="465368"/>
                </a:cubicBezTo>
                <a:close/>
                <a:moveTo>
                  <a:pt x="312292" y="190597"/>
                </a:moveTo>
                <a:cubicBezTo>
                  <a:pt x="324808" y="190597"/>
                  <a:pt x="336935" y="192727"/>
                  <a:pt x="348578" y="196987"/>
                </a:cubicBezTo>
                <a:cubicBezTo>
                  <a:pt x="353623" y="198827"/>
                  <a:pt x="356242" y="204443"/>
                  <a:pt x="354399" y="209381"/>
                </a:cubicBezTo>
                <a:cubicBezTo>
                  <a:pt x="352555" y="214416"/>
                  <a:pt x="346928" y="217030"/>
                  <a:pt x="341980" y="215191"/>
                </a:cubicBezTo>
                <a:cubicBezTo>
                  <a:pt x="332472" y="211705"/>
                  <a:pt x="322479" y="209962"/>
                  <a:pt x="312292" y="209962"/>
                </a:cubicBezTo>
                <a:cubicBezTo>
                  <a:pt x="293858" y="209962"/>
                  <a:pt x="275619" y="215965"/>
                  <a:pt x="261066" y="226906"/>
                </a:cubicBezTo>
                <a:cubicBezTo>
                  <a:pt x="259319" y="228262"/>
                  <a:pt x="257185" y="228843"/>
                  <a:pt x="255245" y="228843"/>
                </a:cubicBezTo>
                <a:cubicBezTo>
                  <a:pt x="252237" y="228843"/>
                  <a:pt x="249326" y="227487"/>
                  <a:pt x="247483" y="224970"/>
                </a:cubicBezTo>
                <a:cubicBezTo>
                  <a:pt x="244184" y="220710"/>
                  <a:pt x="245057" y="214610"/>
                  <a:pt x="249326" y="211414"/>
                </a:cubicBezTo>
                <a:cubicBezTo>
                  <a:pt x="267275" y="197956"/>
                  <a:pt x="289687" y="190597"/>
                  <a:pt x="312292" y="190597"/>
                </a:cubicBezTo>
                <a:close/>
                <a:moveTo>
                  <a:pt x="413539" y="151634"/>
                </a:moveTo>
                <a:lnTo>
                  <a:pt x="390348" y="174791"/>
                </a:lnTo>
                <a:cubicBezTo>
                  <a:pt x="393162" y="176535"/>
                  <a:pt x="395782" y="178376"/>
                  <a:pt x="398499" y="180314"/>
                </a:cubicBezTo>
                <a:cubicBezTo>
                  <a:pt x="402768" y="183608"/>
                  <a:pt x="403642" y="189616"/>
                  <a:pt x="400440" y="193879"/>
                </a:cubicBezTo>
                <a:cubicBezTo>
                  <a:pt x="397238" y="198239"/>
                  <a:pt x="391124" y="199111"/>
                  <a:pt x="386855" y="195817"/>
                </a:cubicBezTo>
                <a:cubicBezTo>
                  <a:pt x="342899" y="162971"/>
                  <a:pt x="281574" y="162971"/>
                  <a:pt x="237715" y="195914"/>
                </a:cubicBezTo>
                <a:lnTo>
                  <a:pt x="103034" y="297068"/>
                </a:lnTo>
                <a:cubicBezTo>
                  <a:pt x="118753" y="327104"/>
                  <a:pt x="146116" y="370124"/>
                  <a:pt x="191722" y="415662"/>
                </a:cubicBezTo>
                <a:cubicBezTo>
                  <a:pt x="206180" y="430099"/>
                  <a:pt x="221317" y="443567"/>
                  <a:pt x="236648" y="455872"/>
                </a:cubicBezTo>
                <a:cubicBezTo>
                  <a:pt x="240917" y="459167"/>
                  <a:pt x="241597" y="465271"/>
                  <a:pt x="238201" y="469534"/>
                </a:cubicBezTo>
                <a:cubicBezTo>
                  <a:pt x="236260" y="471859"/>
                  <a:pt x="233446" y="473119"/>
                  <a:pt x="230632" y="473119"/>
                </a:cubicBezTo>
                <a:cubicBezTo>
                  <a:pt x="228497" y="473119"/>
                  <a:pt x="226362" y="472441"/>
                  <a:pt x="224616" y="470987"/>
                </a:cubicBezTo>
                <a:cubicBezTo>
                  <a:pt x="208605" y="458295"/>
                  <a:pt x="192983" y="444342"/>
                  <a:pt x="178040" y="429421"/>
                </a:cubicBezTo>
                <a:cubicBezTo>
                  <a:pt x="129330" y="380782"/>
                  <a:pt x="100511" y="334758"/>
                  <a:pt x="84500" y="303269"/>
                </a:cubicBezTo>
                <a:cubicBezTo>
                  <a:pt x="64997" y="301719"/>
                  <a:pt x="45105" y="304432"/>
                  <a:pt x="21623" y="312086"/>
                </a:cubicBezTo>
                <a:cubicBezTo>
                  <a:pt x="29191" y="335243"/>
                  <a:pt x="56167" y="403260"/>
                  <a:pt x="130203" y="477188"/>
                </a:cubicBezTo>
                <a:cubicBezTo>
                  <a:pt x="204239" y="551116"/>
                  <a:pt x="272356" y="578052"/>
                  <a:pt x="295450" y="585609"/>
                </a:cubicBezTo>
                <a:cubicBezTo>
                  <a:pt x="303213" y="562162"/>
                  <a:pt x="305930" y="542299"/>
                  <a:pt x="304280" y="522824"/>
                </a:cubicBezTo>
                <a:cubicBezTo>
                  <a:pt x="288367" y="514685"/>
                  <a:pt x="272259" y="505190"/>
                  <a:pt x="256443" y="494435"/>
                </a:cubicBezTo>
                <a:cubicBezTo>
                  <a:pt x="251979" y="491431"/>
                  <a:pt x="250815" y="485424"/>
                  <a:pt x="253823" y="480967"/>
                </a:cubicBezTo>
                <a:cubicBezTo>
                  <a:pt x="256831" y="476607"/>
                  <a:pt x="262847" y="475444"/>
                  <a:pt x="267310" y="478448"/>
                </a:cubicBezTo>
                <a:cubicBezTo>
                  <a:pt x="281671" y="488137"/>
                  <a:pt x="296129" y="496760"/>
                  <a:pt x="310587" y="504221"/>
                </a:cubicBezTo>
                <a:lnTo>
                  <a:pt x="411793" y="369833"/>
                </a:lnTo>
                <a:cubicBezTo>
                  <a:pt x="444784" y="325941"/>
                  <a:pt x="444881" y="264803"/>
                  <a:pt x="411890" y="220912"/>
                </a:cubicBezTo>
                <a:cubicBezTo>
                  <a:pt x="408687" y="216648"/>
                  <a:pt x="409561" y="210544"/>
                  <a:pt x="413830" y="207347"/>
                </a:cubicBezTo>
                <a:cubicBezTo>
                  <a:pt x="418100" y="204149"/>
                  <a:pt x="424213" y="205021"/>
                  <a:pt x="427415" y="209285"/>
                </a:cubicBezTo>
                <a:cubicBezTo>
                  <a:pt x="429453" y="211901"/>
                  <a:pt x="431296" y="214614"/>
                  <a:pt x="433043" y="217327"/>
                </a:cubicBezTo>
                <a:lnTo>
                  <a:pt x="456234" y="194266"/>
                </a:lnTo>
                <a:close/>
                <a:moveTo>
                  <a:pt x="547736" y="19378"/>
                </a:moveTo>
                <a:cubicBezTo>
                  <a:pt x="536771" y="19378"/>
                  <a:pt x="526485" y="23641"/>
                  <a:pt x="518820" y="31393"/>
                </a:cubicBezTo>
                <a:lnTo>
                  <a:pt x="419652" y="130318"/>
                </a:lnTo>
                <a:lnTo>
                  <a:pt x="477484" y="188162"/>
                </a:lnTo>
                <a:lnTo>
                  <a:pt x="576652" y="89140"/>
                </a:lnTo>
                <a:cubicBezTo>
                  <a:pt x="584414" y="81388"/>
                  <a:pt x="588684" y="71118"/>
                  <a:pt x="588684" y="60266"/>
                </a:cubicBezTo>
                <a:cubicBezTo>
                  <a:pt x="588684" y="49318"/>
                  <a:pt x="584414" y="39047"/>
                  <a:pt x="576652" y="31393"/>
                </a:cubicBezTo>
                <a:cubicBezTo>
                  <a:pt x="568986" y="23641"/>
                  <a:pt x="558700" y="19378"/>
                  <a:pt x="547736" y="19378"/>
                </a:cubicBezTo>
                <a:close/>
                <a:moveTo>
                  <a:pt x="547736" y="0"/>
                </a:moveTo>
                <a:cubicBezTo>
                  <a:pt x="560544" y="0"/>
                  <a:pt x="572770" y="3973"/>
                  <a:pt x="582959" y="11336"/>
                </a:cubicBezTo>
                <a:lnTo>
                  <a:pt x="589848" y="4554"/>
                </a:lnTo>
                <a:cubicBezTo>
                  <a:pt x="593632" y="775"/>
                  <a:pt x="599745" y="678"/>
                  <a:pt x="603530" y="4554"/>
                </a:cubicBezTo>
                <a:cubicBezTo>
                  <a:pt x="607314" y="8333"/>
                  <a:pt x="607314" y="14437"/>
                  <a:pt x="603530" y="18216"/>
                </a:cubicBezTo>
                <a:lnTo>
                  <a:pt x="596737" y="25095"/>
                </a:lnTo>
                <a:cubicBezTo>
                  <a:pt x="604112" y="35268"/>
                  <a:pt x="608090" y="47380"/>
                  <a:pt x="608090" y="60266"/>
                </a:cubicBezTo>
                <a:cubicBezTo>
                  <a:pt x="608090" y="76350"/>
                  <a:pt x="601783" y="91465"/>
                  <a:pt x="590430" y="102801"/>
                </a:cubicBezTo>
                <a:lnTo>
                  <a:pt x="484373" y="208703"/>
                </a:lnTo>
                <a:cubicBezTo>
                  <a:pt x="482530" y="210544"/>
                  <a:pt x="480007" y="211513"/>
                  <a:pt x="477484" y="211513"/>
                </a:cubicBezTo>
                <a:cubicBezTo>
                  <a:pt x="475058" y="211513"/>
                  <a:pt x="472535" y="210544"/>
                  <a:pt x="470692" y="208703"/>
                </a:cubicBezTo>
                <a:lnTo>
                  <a:pt x="469915" y="207928"/>
                </a:lnTo>
                <a:lnTo>
                  <a:pt x="442843" y="235058"/>
                </a:lnTo>
                <a:cubicBezTo>
                  <a:pt x="464481" y="282147"/>
                  <a:pt x="459339" y="338925"/>
                  <a:pt x="427318" y="381460"/>
                </a:cubicBezTo>
                <a:lnTo>
                  <a:pt x="323492" y="519336"/>
                </a:lnTo>
                <a:cubicBezTo>
                  <a:pt x="325918" y="544624"/>
                  <a:pt x="321940" y="569913"/>
                  <a:pt x="310781" y="600821"/>
                </a:cubicBezTo>
                <a:cubicBezTo>
                  <a:pt x="309326" y="604697"/>
                  <a:pt x="305638" y="607216"/>
                  <a:pt x="301660" y="607216"/>
                </a:cubicBezTo>
                <a:cubicBezTo>
                  <a:pt x="300884" y="607216"/>
                  <a:pt x="300205" y="607119"/>
                  <a:pt x="299428" y="606925"/>
                </a:cubicBezTo>
                <a:cubicBezTo>
                  <a:pt x="296420" y="606247"/>
                  <a:pt x="234610" y="591423"/>
                  <a:pt x="157469" y="528153"/>
                </a:cubicBezTo>
                <a:cubicBezTo>
                  <a:pt x="147863" y="534935"/>
                  <a:pt x="136510" y="538327"/>
                  <a:pt x="125157" y="538327"/>
                </a:cubicBezTo>
                <a:cubicBezTo>
                  <a:pt x="110699" y="538327"/>
                  <a:pt x="96241" y="532804"/>
                  <a:pt x="85374" y="521952"/>
                </a:cubicBezTo>
                <a:cubicBezTo>
                  <a:pt x="65870" y="502477"/>
                  <a:pt x="63735" y="471762"/>
                  <a:pt x="79163" y="449865"/>
                </a:cubicBezTo>
                <a:cubicBezTo>
                  <a:pt x="15801" y="372934"/>
                  <a:pt x="955" y="311117"/>
                  <a:pt x="276" y="308113"/>
                </a:cubicBezTo>
                <a:cubicBezTo>
                  <a:pt x="-889" y="303366"/>
                  <a:pt x="1731" y="298521"/>
                  <a:pt x="6389" y="296874"/>
                </a:cubicBezTo>
                <a:cubicBezTo>
                  <a:pt x="37245" y="285635"/>
                  <a:pt x="62668" y="281662"/>
                  <a:pt x="87993" y="284181"/>
                </a:cubicBezTo>
                <a:lnTo>
                  <a:pt x="226071" y="180508"/>
                </a:lnTo>
                <a:cubicBezTo>
                  <a:pt x="268669" y="148437"/>
                  <a:pt x="325530" y="143302"/>
                  <a:pt x="372688" y="165005"/>
                </a:cubicBezTo>
                <a:lnTo>
                  <a:pt x="399857" y="137973"/>
                </a:lnTo>
                <a:lnTo>
                  <a:pt x="399081" y="137198"/>
                </a:lnTo>
                <a:cubicBezTo>
                  <a:pt x="397238" y="135357"/>
                  <a:pt x="396267" y="132934"/>
                  <a:pt x="396267" y="130318"/>
                </a:cubicBezTo>
                <a:cubicBezTo>
                  <a:pt x="396267" y="127799"/>
                  <a:pt x="397238" y="125280"/>
                  <a:pt x="399081" y="123536"/>
                </a:cubicBezTo>
                <a:lnTo>
                  <a:pt x="505041" y="17634"/>
                </a:lnTo>
                <a:cubicBezTo>
                  <a:pt x="516491" y="6298"/>
                  <a:pt x="531628" y="0"/>
                  <a:pt x="5477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54" name="calendar-page-for-christmas-eve_16512"/>
          <p:cNvSpPr>
            <a:spLocks noChangeAspect="1"/>
          </p:cNvSpPr>
          <p:nvPr userDrawn="1"/>
        </p:nvSpPr>
        <p:spPr bwMode="auto">
          <a:xfrm>
            <a:off x="690261" y="354463"/>
            <a:ext cx="367013" cy="371777"/>
          </a:xfrm>
          <a:custGeom>
            <a:avLst/>
            <a:gdLst>
              <a:gd name="connsiteX0" fmla="*/ 388069 w 597971"/>
              <a:gd name="connsiteY0" fmla="*/ 334791 h 605734"/>
              <a:gd name="connsiteX1" fmla="*/ 368938 w 597971"/>
              <a:gd name="connsiteY1" fmla="*/ 373009 h 605734"/>
              <a:gd name="connsiteX2" fmla="*/ 341798 w 597971"/>
              <a:gd name="connsiteY2" fmla="*/ 417597 h 605734"/>
              <a:gd name="connsiteX3" fmla="*/ 341501 w 597971"/>
              <a:gd name="connsiteY3" fmla="*/ 418337 h 605734"/>
              <a:gd name="connsiteX4" fmla="*/ 387773 w 597971"/>
              <a:gd name="connsiteY4" fmla="*/ 418337 h 605734"/>
              <a:gd name="connsiteX5" fmla="*/ 387773 w 597971"/>
              <a:gd name="connsiteY5" fmla="*/ 373009 h 605734"/>
              <a:gd name="connsiteX6" fmla="*/ 389107 w 597971"/>
              <a:gd name="connsiteY6" fmla="*/ 334791 h 605734"/>
              <a:gd name="connsiteX7" fmla="*/ 374277 w 597971"/>
              <a:gd name="connsiteY7" fmla="*/ 298351 h 605734"/>
              <a:gd name="connsiteX8" fmla="*/ 433154 w 597971"/>
              <a:gd name="connsiteY8" fmla="*/ 298351 h 605734"/>
              <a:gd name="connsiteX9" fmla="*/ 433154 w 597971"/>
              <a:gd name="connsiteY9" fmla="*/ 418337 h 605734"/>
              <a:gd name="connsiteX10" fmla="*/ 457476 w 597971"/>
              <a:gd name="connsiteY10" fmla="*/ 418337 h 605734"/>
              <a:gd name="connsiteX11" fmla="*/ 457476 w 597971"/>
              <a:gd name="connsiteY11" fmla="*/ 454185 h 605734"/>
              <a:gd name="connsiteX12" fmla="*/ 433154 w 597971"/>
              <a:gd name="connsiteY12" fmla="*/ 454185 h 605734"/>
              <a:gd name="connsiteX13" fmla="*/ 433154 w 597971"/>
              <a:gd name="connsiteY13" fmla="*/ 502920 h 605734"/>
              <a:gd name="connsiteX14" fmla="*/ 387773 w 597971"/>
              <a:gd name="connsiteY14" fmla="*/ 502920 h 605734"/>
              <a:gd name="connsiteX15" fmla="*/ 387773 w 597971"/>
              <a:gd name="connsiteY15" fmla="*/ 454185 h 605734"/>
              <a:gd name="connsiteX16" fmla="*/ 297010 w 597971"/>
              <a:gd name="connsiteY16" fmla="*/ 454185 h 605734"/>
              <a:gd name="connsiteX17" fmla="*/ 297010 w 597971"/>
              <a:gd name="connsiteY17" fmla="*/ 422929 h 605734"/>
              <a:gd name="connsiteX18" fmla="*/ 197741 w 597971"/>
              <a:gd name="connsiteY18" fmla="*/ 294893 h 605734"/>
              <a:gd name="connsiteX19" fmla="*/ 269568 w 597971"/>
              <a:gd name="connsiteY19" fmla="*/ 358753 h 605734"/>
              <a:gd name="connsiteX20" fmla="*/ 215104 w 597971"/>
              <a:gd name="connsiteY20" fmla="*/ 447209 h 605734"/>
              <a:gd name="connsiteX21" fmla="*/ 196108 w 597971"/>
              <a:gd name="connsiteY21" fmla="*/ 462915 h 605734"/>
              <a:gd name="connsiteX22" fmla="*/ 196108 w 597971"/>
              <a:gd name="connsiteY22" fmla="*/ 463656 h 605734"/>
              <a:gd name="connsiteX23" fmla="*/ 273723 w 597971"/>
              <a:gd name="connsiteY23" fmla="*/ 463656 h 605734"/>
              <a:gd name="connsiteX24" fmla="*/ 273723 w 597971"/>
              <a:gd name="connsiteY24" fmla="*/ 502920 h 605734"/>
              <a:gd name="connsiteX25" fmla="*/ 128288 w 597971"/>
              <a:gd name="connsiteY25" fmla="*/ 502920 h 605734"/>
              <a:gd name="connsiteX26" fmla="*/ 128288 w 597971"/>
              <a:gd name="connsiteY26" fmla="*/ 474027 h 605734"/>
              <a:gd name="connsiteX27" fmla="*/ 154555 w 597971"/>
              <a:gd name="connsiteY27" fmla="*/ 450321 h 605734"/>
              <a:gd name="connsiteX28" fmla="*/ 221634 w 597971"/>
              <a:gd name="connsiteY28" fmla="*/ 363198 h 605734"/>
              <a:gd name="connsiteX29" fmla="*/ 188243 w 597971"/>
              <a:gd name="connsiteY29" fmla="*/ 333268 h 605734"/>
              <a:gd name="connsiteX30" fmla="*/ 144464 w 597971"/>
              <a:gd name="connsiteY30" fmla="*/ 349863 h 605734"/>
              <a:gd name="connsiteX31" fmla="*/ 130811 w 597971"/>
              <a:gd name="connsiteY31" fmla="*/ 315933 h 605734"/>
              <a:gd name="connsiteX32" fmla="*/ 197741 w 597971"/>
              <a:gd name="connsiteY32" fmla="*/ 294893 h 605734"/>
              <a:gd name="connsiteX33" fmla="*/ 21510 w 597971"/>
              <a:gd name="connsiteY33" fmla="*/ 243834 h 605734"/>
              <a:gd name="connsiteX34" fmla="*/ 21510 w 597971"/>
              <a:gd name="connsiteY34" fmla="*/ 509445 h 605734"/>
              <a:gd name="connsiteX35" fmla="*/ 96275 w 597971"/>
              <a:gd name="connsiteY35" fmla="*/ 584254 h 605734"/>
              <a:gd name="connsiteX36" fmla="*/ 501548 w 597971"/>
              <a:gd name="connsiteY36" fmla="*/ 584254 h 605734"/>
              <a:gd name="connsiteX37" fmla="*/ 576461 w 597971"/>
              <a:gd name="connsiteY37" fmla="*/ 509445 h 605734"/>
              <a:gd name="connsiteX38" fmla="*/ 576461 w 597971"/>
              <a:gd name="connsiteY38" fmla="*/ 243834 h 605734"/>
              <a:gd name="connsiteX39" fmla="*/ 96275 w 597971"/>
              <a:gd name="connsiteY39" fmla="*/ 64292 h 605734"/>
              <a:gd name="connsiteX40" fmla="*/ 21510 w 597971"/>
              <a:gd name="connsiteY40" fmla="*/ 138953 h 605734"/>
              <a:gd name="connsiteX41" fmla="*/ 21510 w 597971"/>
              <a:gd name="connsiteY41" fmla="*/ 222354 h 605734"/>
              <a:gd name="connsiteX42" fmla="*/ 576461 w 597971"/>
              <a:gd name="connsiteY42" fmla="*/ 222354 h 605734"/>
              <a:gd name="connsiteX43" fmla="*/ 576461 w 597971"/>
              <a:gd name="connsiteY43" fmla="*/ 138953 h 605734"/>
              <a:gd name="connsiteX44" fmla="*/ 501548 w 597971"/>
              <a:gd name="connsiteY44" fmla="*/ 64292 h 605734"/>
              <a:gd name="connsiteX45" fmla="*/ 468022 w 597971"/>
              <a:gd name="connsiteY45" fmla="*/ 64292 h 605734"/>
              <a:gd name="connsiteX46" fmla="*/ 468022 w 597971"/>
              <a:gd name="connsiteY46" fmla="*/ 136138 h 605734"/>
              <a:gd name="connsiteX47" fmla="*/ 457342 w 597971"/>
              <a:gd name="connsiteY47" fmla="*/ 146952 h 605734"/>
              <a:gd name="connsiteX48" fmla="*/ 374566 w 597971"/>
              <a:gd name="connsiteY48" fmla="*/ 146952 h 605734"/>
              <a:gd name="connsiteX49" fmla="*/ 363886 w 597971"/>
              <a:gd name="connsiteY49" fmla="*/ 136138 h 605734"/>
              <a:gd name="connsiteX50" fmla="*/ 363886 w 597971"/>
              <a:gd name="connsiteY50" fmla="*/ 64292 h 605734"/>
              <a:gd name="connsiteX51" fmla="*/ 226965 w 597971"/>
              <a:gd name="connsiteY51" fmla="*/ 64292 h 605734"/>
              <a:gd name="connsiteX52" fmla="*/ 226965 w 597971"/>
              <a:gd name="connsiteY52" fmla="*/ 136138 h 605734"/>
              <a:gd name="connsiteX53" fmla="*/ 216136 w 597971"/>
              <a:gd name="connsiteY53" fmla="*/ 146952 h 605734"/>
              <a:gd name="connsiteX54" fmla="*/ 133509 w 597971"/>
              <a:gd name="connsiteY54" fmla="*/ 146952 h 605734"/>
              <a:gd name="connsiteX55" fmla="*/ 122680 w 597971"/>
              <a:gd name="connsiteY55" fmla="*/ 136138 h 605734"/>
              <a:gd name="connsiteX56" fmla="*/ 122680 w 597971"/>
              <a:gd name="connsiteY56" fmla="*/ 64292 h 605734"/>
              <a:gd name="connsiteX57" fmla="*/ 385395 w 597971"/>
              <a:gd name="connsiteY57" fmla="*/ 21480 h 605734"/>
              <a:gd name="connsiteX58" fmla="*/ 385395 w 597971"/>
              <a:gd name="connsiteY58" fmla="*/ 53478 h 605734"/>
              <a:gd name="connsiteX59" fmla="*/ 385395 w 597971"/>
              <a:gd name="connsiteY59" fmla="*/ 125324 h 605734"/>
              <a:gd name="connsiteX60" fmla="*/ 446513 w 597971"/>
              <a:gd name="connsiteY60" fmla="*/ 125324 h 605734"/>
              <a:gd name="connsiteX61" fmla="*/ 446513 w 597971"/>
              <a:gd name="connsiteY61" fmla="*/ 53478 h 605734"/>
              <a:gd name="connsiteX62" fmla="*/ 446513 w 597971"/>
              <a:gd name="connsiteY62" fmla="*/ 21480 h 605734"/>
              <a:gd name="connsiteX63" fmla="*/ 144189 w 597971"/>
              <a:gd name="connsiteY63" fmla="*/ 21480 h 605734"/>
              <a:gd name="connsiteX64" fmla="*/ 144189 w 597971"/>
              <a:gd name="connsiteY64" fmla="*/ 53478 h 605734"/>
              <a:gd name="connsiteX65" fmla="*/ 144189 w 597971"/>
              <a:gd name="connsiteY65" fmla="*/ 125324 h 605734"/>
              <a:gd name="connsiteX66" fmla="*/ 205455 w 597971"/>
              <a:gd name="connsiteY66" fmla="*/ 125324 h 605734"/>
              <a:gd name="connsiteX67" fmla="*/ 205455 w 597971"/>
              <a:gd name="connsiteY67" fmla="*/ 53478 h 605734"/>
              <a:gd name="connsiteX68" fmla="*/ 205455 w 597971"/>
              <a:gd name="connsiteY68" fmla="*/ 21480 h 605734"/>
              <a:gd name="connsiteX69" fmla="*/ 133509 w 597971"/>
              <a:gd name="connsiteY69" fmla="*/ 0 h 605734"/>
              <a:gd name="connsiteX70" fmla="*/ 216136 w 597971"/>
              <a:gd name="connsiteY70" fmla="*/ 0 h 605734"/>
              <a:gd name="connsiteX71" fmla="*/ 226965 w 597971"/>
              <a:gd name="connsiteY71" fmla="*/ 10814 h 605734"/>
              <a:gd name="connsiteX72" fmla="*/ 226965 w 597971"/>
              <a:gd name="connsiteY72" fmla="*/ 42812 h 605734"/>
              <a:gd name="connsiteX73" fmla="*/ 363886 w 597971"/>
              <a:gd name="connsiteY73" fmla="*/ 42812 h 605734"/>
              <a:gd name="connsiteX74" fmla="*/ 363886 w 597971"/>
              <a:gd name="connsiteY74" fmla="*/ 10814 h 605734"/>
              <a:gd name="connsiteX75" fmla="*/ 374566 w 597971"/>
              <a:gd name="connsiteY75" fmla="*/ 0 h 605734"/>
              <a:gd name="connsiteX76" fmla="*/ 457342 w 597971"/>
              <a:gd name="connsiteY76" fmla="*/ 0 h 605734"/>
              <a:gd name="connsiteX77" fmla="*/ 468171 w 597971"/>
              <a:gd name="connsiteY77" fmla="*/ 10814 h 605734"/>
              <a:gd name="connsiteX78" fmla="*/ 468171 w 597971"/>
              <a:gd name="connsiteY78" fmla="*/ 42812 h 605734"/>
              <a:gd name="connsiteX79" fmla="*/ 501548 w 597971"/>
              <a:gd name="connsiteY79" fmla="*/ 42812 h 605734"/>
              <a:gd name="connsiteX80" fmla="*/ 597971 w 597971"/>
              <a:gd name="connsiteY80" fmla="*/ 138953 h 605734"/>
              <a:gd name="connsiteX81" fmla="*/ 597971 w 597971"/>
              <a:gd name="connsiteY81" fmla="*/ 233020 h 605734"/>
              <a:gd name="connsiteX82" fmla="*/ 597971 w 597971"/>
              <a:gd name="connsiteY82" fmla="*/ 509445 h 605734"/>
              <a:gd name="connsiteX83" fmla="*/ 501548 w 597971"/>
              <a:gd name="connsiteY83" fmla="*/ 605734 h 605734"/>
              <a:gd name="connsiteX84" fmla="*/ 96275 w 597971"/>
              <a:gd name="connsiteY84" fmla="*/ 605734 h 605734"/>
              <a:gd name="connsiteX85" fmla="*/ 0 w 597971"/>
              <a:gd name="connsiteY85" fmla="*/ 509445 h 605734"/>
              <a:gd name="connsiteX86" fmla="*/ 0 w 597971"/>
              <a:gd name="connsiteY86" fmla="*/ 233020 h 605734"/>
              <a:gd name="connsiteX87" fmla="*/ 0 w 597971"/>
              <a:gd name="connsiteY87" fmla="*/ 138953 h 605734"/>
              <a:gd name="connsiteX88" fmla="*/ 96275 w 597971"/>
              <a:gd name="connsiteY88" fmla="*/ 42812 h 605734"/>
              <a:gd name="connsiteX89" fmla="*/ 122680 w 597971"/>
              <a:gd name="connsiteY89" fmla="*/ 42812 h 605734"/>
              <a:gd name="connsiteX90" fmla="*/ 122680 w 597971"/>
              <a:gd name="connsiteY90" fmla="*/ 10814 h 605734"/>
              <a:gd name="connsiteX91" fmla="*/ 133509 w 597971"/>
              <a:gd name="connsiteY91" fmla="*/ 0 h 60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97971" h="605734">
                <a:moveTo>
                  <a:pt x="388069" y="334791"/>
                </a:moveTo>
                <a:cubicBezTo>
                  <a:pt x="381544" y="348123"/>
                  <a:pt x="375760" y="359974"/>
                  <a:pt x="368938" y="373009"/>
                </a:cubicBezTo>
                <a:lnTo>
                  <a:pt x="341798" y="417597"/>
                </a:lnTo>
                <a:lnTo>
                  <a:pt x="341501" y="418337"/>
                </a:lnTo>
                <a:lnTo>
                  <a:pt x="387773" y="418337"/>
                </a:lnTo>
                <a:lnTo>
                  <a:pt x="387773" y="373009"/>
                </a:lnTo>
                <a:cubicBezTo>
                  <a:pt x="387773" y="360714"/>
                  <a:pt x="388366" y="348123"/>
                  <a:pt x="389107" y="334791"/>
                </a:cubicBezTo>
                <a:close/>
                <a:moveTo>
                  <a:pt x="374277" y="298351"/>
                </a:moveTo>
                <a:lnTo>
                  <a:pt x="433154" y="298351"/>
                </a:lnTo>
                <a:lnTo>
                  <a:pt x="433154" y="418337"/>
                </a:lnTo>
                <a:lnTo>
                  <a:pt x="457476" y="418337"/>
                </a:lnTo>
                <a:lnTo>
                  <a:pt x="457476" y="454185"/>
                </a:lnTo>
                <a:lnTo>
                  <a:pt x="433154" y="454185"/>
                </a:lnTo>
                <a:lnTo>
                  <a:pt x="433154" y="502920"/>
                </a:lnTo>
                <a:lnTo>
                  <a:pt x="387773" y="502920"/>
                </a:lnTo>
                <a:lnTo>
                  <a:pt x="387773" y="454185"/>
                </a:lnTo>
                <a:lnTo>
                  <a:pt x="297010" y="454185"/>
                </a:lnTo>
                <a:lnTo>
                  <a:pt x="297010" y="422929"/>
                </a:lnTo>
                <a:close/>
                <a:moveTo>
                  <a:pt x="197741" y="294893"/>
                </a:moveTo>
                <a:cubicBezTo>
                  <a:pt x="244339" y="294893"/>
                  <a:pt x="269568" y="321859"/>
                  <a:pt x="269568" y="358753"/>
                </a:cubicBezTo>
                <a:cubicBezTo>
                  <a:pt x="269568" y="393424"/>
                  <a:pt x="245081" y="420835"/>
                  <a:pt x="215104" y="447209"/>
                </a:cubicBezTo>
                <a:lnTo>
                  <a:pt x="196108" y="462915"/>
                </a:lnTo>
                <a:lnTo>
                  <a:pt x="196108" y="463656"/>
                </a:lnTo>
                <a:lnTo>
                  <a:pt x="273723" y="463656"/>
                </a:lnTo>
                <a:lnTo>
                  <a:pt x="273723" y="502920"/>
                </a:lnTo>
                <a:lnTo>
                  <a:pt x="128288" y="502920"/>
                </a:lnTo>
                <a:lnTo>
                  <a:pt x="128288" y="474027"/>
                </a:lnTo>
                <a:lnTo>
                  <a:pt x="154555" y="450321"/>
                </a:lnTo>
                <a:cubicBezTo>
                  <a:pt x="199670" y="410019"/>
                  <a:pt x="221337" y="387053"/>
                  <a:pt x="221634" y="363198"/>
                </a:cubicBezTo>
                <a:cubicBezTo>
                  <a:pt x="221634" y="346455"/>
                  <a:pt x="211839" y="333268"/>
                  <a:pt x="188243" y="333268"/>
                </a:cubicBezTo>
                <a:cubicBezTo>
                  <a:pt x="170583" y="333268"/>
                  <a:pt x="155149" y="342010"/>
                  <a:pt x="144464" y="349863"/>
                </a:cubicBezTo>
                <a:lnTo>
                  <a:pt x="130811" y="315933"/>
                </a:lnTo>
                <a:cubicBezTo>
                  <a:pt x="145948" y="304228"/>
                  <a:pt x="170286" y="294893"/>
                  <a:pt x="197741" y="294893"/>
                </a:cubicBezTo>
                <a:close/>
                <a:moveTo>
                  <a:pt x="21510" y="243834"/>
                </a:moveTo>
                <a:lnTo>
                  <a:pt x="21510" y="509445"/>
                </a:lnTo>
                <a:cubicBezTo>
                  <a:pt x="21510" y="550627"/>
                  <a:pt x="55035" y="584254"/>
                  <a:pt x="96275" y="584254"/>
                </a:cubicBezTo>
                <a:lnTo>
                  <a:pt x="501548" y="584254"/>
                </a:lnTo>
                <a:cubicBezTo>
                  <a:pt x="542787" y="584254"/>
                  <a:pt x="576461" y="550627"/>
                  <a:pt x="576461" y="509445"/>
                </a:cubicBezTo>
                <a:lnTo>
                  <a:pt x="576461" y="243834"/>
                </a:lnTo>
                <a:close/>
                <a:moveTo>
                  <a:pt x="96275" y="64292"/>
                </a:moveTo>
                <a:cubicBezTo>
                  <a:pt x="55035" y="64292"/>
                  <a:pt x="21510" y="97771"/>
                  <a:pt x="21510" y="138953"/>
                </a:cubicBezTo>
                <a:lnTo>
                  <a:pt x="21510" y="222354"/>
                </a:lnTo>
                <a:lnTo>
                  <a:pt x="576461" y="222354"/>
                </a:lnTo>
                <a:lnTo>
                  <a:pt x="576461" y="138953"/>
                </a:lnTo>
                <a:cubicBezTo>
                  <a:pt x="576461" y="97771"/>
                  <a:pt x="542787" y="64292"/>
                  <a:pt x="501548" y="64292"/>
                </a:cubicBezTo>
                <a:lnTo>
                  <a:pt x="468022" y="64292"/>
                </a:lnTo>
                <a:lnTo>
                  <a:pt x="468022" y="136138"/>
                </a:lnTo>
                <a:cubicBezTo>
                  <a:pt x="468022" y="142064"/>
                  <a:pt x="463275" y="146952"/>
                  <a:pt x="457342" y="146952"/>
                </a:cubicBezTo>
                <a:lnTo>
                  <a:pt x="374566" y="146952"/>
                </a:lnTo>
                <a:cubicBezTo>
                  <a:pt x="368633" y="146952"/>
                  <a:pt x="363886" y="142064"/>
                  <a:pt x="363886" y="136138"/>
                </a:cubicBezTo>
                <a:lnTo>
                  <a:pt x="363886" y="64292"/>
                </a:lnTo>
                <a:lnTo>
                  <a:pt x="226965" y="64292"/>
                </a:lnTo>
                <a:lnTo>
                  <a:pt x="226965" y="136138"/>
                </a:lnTo>
                <a:cubicBezTo>
                  <a:pt x="226965" y="142064"/>
                  <a:pt x="222070" y="146952"/>
                  <a:pt x="216136" y="146952"/>
                </a:cubicBezTo>
                <a:lnTo>
                  <a:pt x="133509" y="146952"/>
                </a:lnTo>
                <a:cubicBezTo>
                  <a:pt x="127575" y="146952"/>
                  <a:pt x="122680" y="142064"/>
                  <a:pt x="122680" y="136138"/>
                </a:cubicBezTo>
                <a:lnTo>
                  <a:pt x="122680" y="64292"/>
                </a:lnTo>
                <a:close/>
                <a:moveTo>
                  <a:pt x="385395" y="21480"/>
                </a:moveTo>
                <a:lnTo>
                  <a:pt x="385395" y="53478"/>
                </a:lnTo>
                <a:lnTo>
                  <a:pt x="385395" y="125324"/>
                </a:lnTo>
                <a:lnTo>
                  <a:pt x="446513" y="125324"/>
                </a:lnTo>
                <a:lnTo>
                  <a:pt x="446513" y="53478"/>
                </a:lnTo>
                <a:lnTo>
                  <a:pt x="446513" y="21480"/>
                </a:lnTo>
                <a:close/>
                <a:moveTo>
                  <a:pt x="144189" y="21480"/>
                </a:moveTo>
                <a:lnTo>
                  <a:pt x="144189" y="53478"/>
                </a:lnTo>
                <a:lnTo>
                  <a:pt x="144189" y="125324"/>
                </a:lnTo>
                <a:lnTo>
                  <a:pt x="205455" y="125324"/>
                </a:lnTo>
                <a:lnTo>
                  <a:pt x="205455" y="53478"/>
                </a:lnTo>
                <a:lnTo>
                  <a:pt x="205455" y="21480"/>
                </a:lnTo>
                <a:close/>
                <a:moveTo>
                  <a:pt x="133509" y="0"/>
                </a:moveTo>
                <a:lnTo>
                  <a:pt x="216136" y="0"/>
                </a:lnTo>
                <a:cubicBezTo>
                  <a:pt x="222070" y="0"/>
                  <a:pt x="226965" y="4740"/>
                  <a:pt x="226965" y="10814"/>
                </a:cubicBezTo>
                <a:lnTo>
                  <a:pt x="226965" y="42812"/>
                </a:lnTo>
                <a:lnTo>
                  <a:pt x="363886" y="42812"/>
                </a:lnTo>
                <a:lnTo>
                  <a:pt x="363886" y="10814"/>
                </a:lnTo>
                <a:cubicBezTo>
                  <a:pt x="363886" y="4740"/>
                  <a:pt x="368633" y="0"/>
                  <a:pt x="374566" y="0"/>
                </a:cubicBezTo>
                <a:lnTo>
                  <a:pt x="457342" y="0"/>
                </a:lnTo>
                <a:cubicBezTo>
                  <a:pt x="463275" y="0"/>
                  <a:pt x="468171" y="4740"/>
                  <a:pt x="468171" y="10814"/>
                </a:cubicBezTo>
                <a:lnTo>
                  <a:pt x="468171" y="42812"/>
                </a:lnTo>
                <a:lnTo>
                  <a:pt x="501548" y="42812"/>
                </a:lnTo>
                <a:cubicBezTo>
                  <a:pt x="554655" y="42812"/>
                  <a:pt x="597971" y="85920"/>
                  <a:pt x="597971" y="138953"/>
                </a:cubicBezTo>
                <a:lnTo>
                  <a:pt x="597971" y="233020"/>
                </a:lnTo>
                <a:lnTo>
                  <a:pt x="597971" y="509445"/>
                </a:lnTo>
                <a:cubicBezTo>
                  <a:pt x="597971" y="562478"/>
                  <a:pt x="554655" y="605734"/>
                  <a:pt x="501548" y="605734"/>
                </a:cubicBezTo>
                <a:lnTo>
                  <a:pt x="96275" y="605734"/>
                </a:lnTo>
                <a:cubicBezTo>
                  <a:pt x="43168" y="605734"/>
                  <a:pt x="0" y="562478"/>
                  <a:pt x="0" y="509445"/>
                </a:cubicBezTo>
                <a:lnTo>
                  <a:pt x="0" y="233020"/>
                </a:lnTo>
                <a:lnTo>
                  <a:pt x="0" y="138953"/>
                </a:lnTo>
                <a:cubicBezTo>
                  <a:pt x="0" y="85920"/>
                  <a:pt x="43168" y="42812"/>
                  <a:pt x="96275" y="42812"/>
                </a:cubicBezTo>
                <a:lnTo>
                  <a:pt x="122680" y="42812"/>
                </a:lnTo>
                <a:lnTo>
                  <a:pt x="122680" y="10814"/>
                </a:lnTo>
                <a:cubicBezTo>
                  <a:pt x="122680" y="4740"/>
                  <a:pt x="127575" y="0"/>
                  <a:pt x="133509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55" name="christmas-ornament_63434"/>
          <p:cNvSpPr>
            <a:spLocks noChangeAspect="1"/>
          </p:cNvSpPr>
          <p:nvPr userDrawn="1"/>
        </p:nvSpPr>
        <p:spPr bwMode="auto">
          <a:xfrm>
            <a:off x="9051061" y="801077"/>
            <a:ext cx="321149" cy="390525"/>
          </a:xfrm>
          <a:custGeom>
            <a:avLst/>
            <a:gdLst>
              <a:gd name="connsiteX0" fmla="*/ 270737 w 467188"/>
              <a:gd name="connsiteY0" fmla="*/ 448424 h 568112"/>
              <a:gd name="connsiteX1" fmla="*/ 339867 w 467188"/>
              <a:gd name="connsiteY1" fmla="*/ 465917 h 568112"/>
              <a:gd name="connsiteX2" fmla="*/ 369363 w 467188"/>
              <a:gd name="connsiteY2" fmla="*/ 533126 h 568112"/>
              <a:gd name="connsiteX3" fmla="*/ 367519 w 467188"/>
              <a:gd name="connsiteY3" fmla="*/ 542333 h 568112"/>
              <a:gd name="connsiteX4" fmla="*/ 358302 w 467188"/>
              <a:gd name="connsiteY4" fmla="*/ 544174 h 568112"/>
              <a:gd name="connsiteX5" fmla="*/ 336180 w 467188"/>
              <a:gd name="connsiteY5" fmla="*/ 535888 h 568112"/>
              <a:gd name="connsiteX6" fmla="*/ 329728 w 467188"/>
              <a:gd name="connsiteY6" fmla="*/ 535888 h 568112"/>
              <a:gd name="connsiteX7" fmla="*/ 325119 w 467188"/>
              <a:gd name="connsiteY7" fmla="*/ 540492 h 568112"/>
              <a:gd name="connsiteX8" fmla="*/ 316824 w 467188"/>
              <a:gd name="connsiteY8" fmla="*/ 562588 h 568112"/>
              <a:gd name="connsiteX9" fmla="*/ 309450 w 467188"/>
              <a:gd name="connsiteY9" fmla="*/ 568112 h 568112"/>
              <a:gd name="connsiteX10" fmla="*/ 301154 w 467188"/>
              <a:gd name="connsiteY10" fmla="*/ 563509 h 568112"/>
              <a:gd name="connsiteX11" fmla="*/ 254146 w 467188"/>
              <a:gd name="connsiteY11" fmla="*/ 457631 h 568112"/>
              <a:gd name="connsiteX12" fmla="*/ 270737 w 467188"/>
              <a:gd name="connsiteY12" fmla="*/ 448424 h 568112"/>
              <a:gd name="connsiteX13" fmla="*/ 195982 w 467188"/>
              <a:gd name="connsiteY13" fmla="*/ 448424 h 568112"/>
              <a:gd name="connsiteX14" fmla="*/ 212573 w 467188"/>
              <a:gd name="connsiteY14" fmla="*/ 457631 h 568112"/>
              <a:gd name="connsiteX15" fmla="*/ 165565 w 467188"/>
              <a:gd name="connsiteY15" fmla="*/ 563509 h 568112"/>
              <a:gd name="connsiteX16" fmla="*/ 157269 w 467188"/>
              <a:gd name="connsiteY16" fmla="*/ 568112 h 568112"/>
              <a:gd name="connsiteX17" fmla="*/ 149895 w 467188"/>
              <a:gd name="connsiteY17" fmla="*/ 562588 h 568112"/>
              <a:gd name="connsiteX18" fmla="*/ 141600 w 467188"/>
              <a:gd name="connsiteY18" fmla="*/ 540492 h 568112"/>
              <a:gd name="connsiteX19" fmla="*/ 136991 w 467188"/>
              <a:gd name="connsiteY19" fmla="*/ 535888 h 568112"/>
              <a:gd name="connsiteX20" fmla="*/ 130539 w 467188"/>
              <a:gd name="connsiteY20" fmla="*/ 535888 h 568112"/>
              <a:gd name="connsiteX21" fmla="*/ 108417 w 467188"/>
              <a:gd name="connsiteY21" fmla="*/ 544174 h 568112"/>
              <a:gd name="connsiteX22" fmla="*/ 99200 w 467188"/>
              <a:gd name="connsiteY22" fmla="*/ 542333 h 568112"/>
              <a:gd name="connsiteX23" fmla="*/ 97356 w 467188"/>
              <a:gd name="connsiteY23" fmla="*/ 533126 h 568112"/>
              <a:gd name="connsiteX24" fmla="*/ 127774 w 467188"/>
              <a:gd name="connsiteY24" fmla="*/ 465917 h 568112"/>
              <a:gd name="connsiteX25" fmla="*/ 225526 w 467188"/>
              <a:gd name="connsiteY25" fmla="*/ 338944 h 568112"/>
              <a:gd name="connsiteX26" fmla="*/ 241192 w 467188"/>
              <a:gd name="connsiteY26" fmla="*/ 338944 h 568112"/>
              <a:gd name="connsiteX27" fmla="*/ 271603 w 467188"/>
              <a:gd name="connsiteY27" fmla="*/ 369308 h 568112"/>
              <a:gd name="connsiteX28" fmla="*/ 271603 w 467188"/>
              <a:gd name="connsiteY28" fmla="*/ 413474 h 568112"/>
              <a:gd name="connsiteX29" fmla="*/ 241192 w 467188"/>
              <a:gd name="connsiteY29" fmla="*/ 443838 h 568112"/>
              <a:gd name="connsiteX30" fmla="*/ 225526 w 467188"/>
              <a:gd name="connsiteY30" fmla="*/ 443838 h 568112"/>
              <a:gd name="connsiteX31" fmla="*/ 195115 w 467188"/>
              <a:gd name="connsiteY31" fmla="*/ 413474 h 568112"/>
              <a:gd name="connsiteX32" fmla="*/ 195115 w 467188"/>
              <a:gd name="connsiteY32" fmla="*/ 369308 h 568112"/>
              <a:gd name="connsiteX33" fmla="*/ 225526 w 467188"/>
              <a:gd name="connsiteY33" fmla="*/ 338944 h 568112"/>
              <a:gd name="connsiteX34" fmla="*/ 379530 w 467188"/>
              <a:gd name="connsiteY34" fmla="*/ 319483 h 568112"/>
              <a:gd name="connsiteX35" fmla="*/ 401673 w 467188"/>
              <a:gd name="connsiteY35" fmla="*/ 324091 h 568112"/>
              <a:gd name="connsiteX36" fmla="*/ 412744 w 467188"/>
              <a:gd name="connsiteY36" fmla="*/ 345288 h 568112"/>
              <a:gd name="connsiteX37" fmla="*/ 412744 w 467188"/>
              <a:gd name="connsiteY37" fmla="*/ 435605 h 568112"/>
              <a:gd name="connsiteX38" fmla="*/ 401673 w 467188"/>
              <a:gd name="connsiteY38" fmla="*/ 455880 h 568112"/>
              <a:gd name="connsiteX39" fmla="*/ 379530 w 467188"/>
              <a:gd name="connsiteY39" fmla="*/ 460488 h 568112"/>
              <a:gd name="connsiteX40" fmla="*/ 281733 w 467188"/>
              <a:gd name="connsiteY40" fmla="*/ 435605 h 568112"/>
              <a:gd name="connsiteX41" fmla="*/ 287269 w 467188"/>
              <a:gd name="connsiteY41" fmla="*/ 413486 h 568112"/>
              <a:gd name="connsiteX42" fmla="*/ 287269 w 467188"/>
              <a:gd name="connsiteY42" fmla="*/ 369250 h 568112"/>
              <a:gd name="connsiteX43" fmla="*/ 279888 w 467188"/>
              <a:gd name="connsiteY43" fmla="*/ 345288 h 568112"/>
              <a:gd name="connsiteX44" fmla="*/ 88084 w 467188"/>
              <a:gd name="connsiteY44" fmla="*/ 319483 h 568112"/>
              <a:gd name="connsiteX45" fmla="*/ 186830 w 467188"/>
              <a:gd name="connsiteY45" fmla="*/ 345288 h 568112"/>
              <a:gd name="connsiteX46" fmla="*/ 179447 w 467188"/>
              <a:gd name="connsiteY46" fmla="*/ 369250 h 568112"/>
              <a:gd name="connsiteX47" fmla="*/ 179447 w 467188"/>
              <a:gd name="connsiteY47" fmla="*/ 413486 h 568112"/>
              <a:gd name="connsiteX48" fmla="*/ 184984 w 467188"/>
              <a:gd name="connsiteY48" fmla="*/ 435605 h 568112"/>
              <a:gd name="connsiteX49" fmla="*/ 88084 w 467188"/>
              <a:gd name="connsiteY49" fmla="*/ 460488 h 568112"/>
              <a:gd name="connsiteX50" fmla="*/ 65013 w 467188"/>
              <a:gd name="connsiteY50" fmla="*/ 455880 h 568112"/>
              <a:gd name="connsiteX51" fmla="*/ 54862 w 467188"/>
              <a:gd name="connsiteY51" fmla="*/ 435605 h 568112"/>
              <a:gd name="connsiteX52" fmla="*/ 54862 w 467188"/>
              <a:gd name="connsiteY52" fmla="*/ 345288 h 568112"/>
              <a:gd name="connsiteX53" fmla="*/ 65013 w 467188"/>
              <a:gd name="connsiteY53" fmla="*/ 324091 h 568112"/>
              <a:gd name="connsiteX54" fmla="*/ 88084 w 467188"/>
              <a:gd name="connsiteY54" fmla="*/ 319483 h 568112"/>
              <a:gd name="connsiteX55" fmla="*/ 396167 w 467188"/>
              <a:gd name="connsiteY55" fmla="*/ 203490 h 568112"/>
              <a:gd name="connsiteX56" fmla="*/ 366651 w 467188"/>
              <a:gd name="connsiteY56" fmla="*/ 233875 h 568112"/>
              <a:gd name="connsiteX57" fmla="*/ 396167 w 467188"/>
              <a:gd name="connsiteY57" fmla="*/ 263340 h 568112"/>
              <a:gd name="connsiteX58" fmla="*/ 426605 w 467188"/>
              <a:gd name="connsiteY58" fmla="*/ 233875 h 568112"/>
              <a:gd name="connsiteX59" fmla="*/ 396167 w 467188"/>
              <a:gd name="connsiteY59" fmla="*/ 203490 h 568112"/>
              <a:gd name="connsiteX60" fmla="*/ 69653 w 467188"/>
              <a:gd name="connsiteY60" fmla="*/ 203490 h 568112"/>
              <a:gd name="connsiteX61" fmla="*/ 40137 w 467188"/>
              <a:gd name="connsiteY61" fmla="*/ 233875 h 568112"/>
              <a:gd name="connsiteX62" fmla="*/ 69653 w 467188"/>
              <a:gd name="connsiteY62" fmla="*/ 263340 h 568112"/>
              <a:gd name="connsiteX63" fmla="*/ 99168 w 467188"/>
              <a:gd name="connsiteY63" fmla="*/ 233875 h 568112"/>
              <a:gd name="connsiteX64" fmla="*/ 69653 w 467188"/>
              <a:gd name="connsiteY64" fmla="*/ 203490 h 568112"/>
              <a:gd name="connsiteX65" fmla="*/ 348666 w 467188"/>
              <a:gd name="connsiteY65" fmla="*/ 88624 h 568112"/>
              <a:gd name="connsiteX66" fmla="*/ 327913 w 467188"/>
              <a:gd name="connsiteY66" fmla="*/ 97601 h 568112"/>
              <a:gd name="connsiteX67" fmla="*/ 327913 w 467188"/>
              <a:gd name="connsiteY67" fmla="*/ 139036 h 568112"/>
              <a:gd name="connsiteX68" fmla="*/ 369419 w 467188"/>
              <a:gd name="connsiteY68" fmla="*/ 139036 h 568112"/>
              <a:gd name="connsiteX69" fmla="*/ 369419 w 467188"/>
              <a:gd name="connsiteY69" fmla="*/ 97601 h 568112"/>
              <a:gd name="connsiteX70" fmla="*/ 348666 w 467188"/>
              <a:gd name="connsiteY70" fmla="*/ 88624 h 568112"/>
              <a:gd name="connsiteX71" fmla="*/ 117615 w 467188"/>
              <a:gd name="connsiteY71" fmla="*/ 88624 h 568112"/>
              <a:gd name="connsiteX72" fmla="*/ 96401 w 467188"/>
              <a:gd name="connsiteY72" fmla="*/ 97601 h 568112"/>
              <a:gd name="connsiteX73" fmla="*/ 96401 w 467188"/>
              <a:gd name="connsiteY73" fmla="*/ 139036 h 568112"/>
              <a:gd name="connsiteX74" fmla="*/ 138829 w 467188"/>
              <a:gd name="connsiteY74" fmla="*/ 139036 h 568112"/>
              <a:gd name="connsiteX75" fmla="*/ 138829 w 467188"/>
              <a:gd name="connsiteY75" fmla="*/ 97601 h 568112"/>
              <a:gd name="connsiteX76" fmla="*/ 117615 w 467188"/>
              <a:gd name="connsiteY76" fmla="*/ 88624 h 568112"/>
              <a:gd name="connsiteX77" fmla="*/ 232910 w 467188"/>
              <a:gd name="connsiteY77" fmla="*/ 40514 h 568112"/>
              <a:gd name="connsiteX78" fmla="*/ 203395 w 467188"/>
              <a:gd name="connsiteY78" fmla="*/ 69978 h 568112"/>
              <a:gd name="connsiteX79" fmla="*/ 232910 w 467188"/>
              <a:gd name="connsiteY79" fmla="*/ 100364 h 568112"/>
              <a:gd name="connsiteX80" fmla="*/ 262425 w 467188"/>
              <a:gd name="connsiteY80" fmla="*/ 69978 h 568112"/>
              <a:gd name="connsiteX81" fmla="*/ 232910 w 467188"/>
              <a:gd name="connsiteY81" fmla="*/ 40514 h 568112"/>
              <a:gd name="connsiteX82" fmla="*/ 233832 w 467188"/>
              <a:gd name="connsiteY82" fmla="*/ 0 h 568112"/>
              <a:gd name="connsiteX83" fmla="*/ 398934 w 467188"/>
              <a:gd name="connsiteY83" fmla="*/ 68137 h 568112"/>
              <a:gd name="connsiteX84" fmla="*/ 467188 w 467188"/>
              <a:gd name="connsiteY84" fmla="*/ 232954 h 568112"/>
              <a:gd name="connsiteX85" fmla="*/ 434906 w 467188"/>
              <a:gd name="connsiteY85" fmla="*/ 349892 h 568112"/>
              <a:gd name="connsiteX86" fmla="*/ 434906 w 467188"/>
              <a:gd name="connsiteY86" fmla="*/ 345288 h 568112"/>
              <a:gd name="connsiteX87" fmla="*/ 416459 w 467188"/>
              <a:gd name="connsiteY87" fmla="*/ 305695 h 568112"/>
              <a:gd name="connsiteX88" fmla="*/ 373108 w 467188"/>
              <a:gd name="connsiteY88" fmla="*/ 297408 h 568112"/>
              <a:gd name="connsiteX89" fmla="*/ 269804 w 467188"/>
              <a:gd name="connsiteY89" fmla="*/ 323190 h 568112"/>
              <a:gd name="connsiteX90" fmla="*/ 264270 w 467188"/>
              <a:gd name="connsiteY90" fmla="*/ 320427 h 568112"/>
              <a:gd name="connsiteX91" fmla="*/ 298397 w 467188"/>
              <a:gd name="connsiteY91" fmla="*/ 298329 h 568112"/>
              <a:gd name="connsiteX92" fmla="*/ 326068 w 467188"/>
              <a:gd name="connsiteY92" fmla="*/ 232954 h 568112"/>
              <a:gd name="connsiteX93" fmla="*/ 298397 w 467188"/>
              <a:gd name="connsiteY93" fmla="*/ 168501 h 568112"/>
              <a:gd name="connsiteX94" fmla="*/ 233832 w 467188"/>
              <a:gd name="connsiteY94" fmla="*/ 140878 h 568112"/>
              <a:gd name="connsiteX95" fmla="*/ 168345 w 467188"/>
              <a:gd name="connsiteY95" fmla="*/ 168501 h 568112"/>
              <a:gd name="connsiteX96" fmla="*/ 168345 w 467188"/>
              <a:gd name="connsiteY96" fmla="*/ 298329 h 568112"/>
              <a:gd name="connsiteX97" fmla="*/ 203395 w 467188"/>
              <a:gd name="connsiteY97" fmla="*/ 320427 h 568112"/>
              <a:gd name="connsiteX98" fmla="*/ 196938 w 467188"/>
              <a:gd name="connsiteY98" fmla="*/ 323190 h 568112"/>
              <a:gd name="connsiteX99" fmla="*/ 93634 w 467188"/>
              <a:gd name="connsiteY99" fmla="*/ 297408 h 568112"/>
              <a:gd name="connsiteX100" fmla="*/ 51205 w 467188"/>
              <a:gd name="connsiteY100" fmla="*/ 305695 h 568112"/>
              <a:gd name="connsiteX101" fmla="*/ 31836 w 467188"/>
              <a:gd name="connsiteY101" fmla="*/ 345288 h 568112"/>
              <a:gd name="connsiteX102" fmla="*/ 31836 w 467188"/>
              <a:gd name="connsiteY102" fmla="*/ 349892 h 568112"/>
              <a:gd name="connsiteX103" fmla="*/ 67808 w 467188"/>
              <a:gd name="connsiteY103" fmla="*/ 68137 h 568112"/>
              <a:gd name="connsiteX104" fmla="*/ 233832 w 467188"/>
              <a:gd name="connsiteY104" fmla="*/ 0 h 5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67188" h="568112">
                <a:moveTo>
                  <a:pt x="270737" y="448424"/>
                </a:moveTo>
                <a:lnTo>
                  <a:pt x="339867" y="465917"/>
                </a:lnTo>
                <a:lnTo>
                  <a:pt x="369363" y="533126"/>
                </a:lnTo>
                <a:cubicBezTo>
                  <a:pt x="370284" y="536809"/>
                  <a:pt x="370284" y="540492"/>
                  <a:pt x="367519" y="542333"/>
                </a:cubicBezTo>
                <a:cubicBezTo>
                  <a:pt x="365676" y="545095"/>
                  <a:pt x="361989" y="546016"/>
                  <a:pt x="358302" y="544174"/>
                </a:cubicBezTo>
                <a:lnTo>
                  <a:pt x="336180" y="535888"/>
                </a:lnTo>
                <a:cubicBezTo>
                  <a:pt x="334337" y="534968"/>
                  <a:pt x="331572" y="534968"/>
                  <a:pt x="329728" y="535888"/>
                </a:cubicBezTo>
                <a:cubicBezTo>
                  <a:pt x="327885" y="536809"/>
                  <a:pt x="326041" y="538650"/>
                  <a:pt x="325119" y="540492"/>
                </a:cubicBezTo>
                <a:lnTo>
                  <a:pt x="316824" y="562588"/>
                </a:lnTo>
                <a:cubicBezTo>
                  <a:pt x="315902" y="566271"/>
                  <a:pt x="313137" y="568112"/>
                  <a:pt x="309450" y="568112"/>
                </a:cubicBezTo>
                <a:cubicBezTo>
                  <a:pt x="305763" y="568112"/>
                  <a:pt x="302998" y="566271"/>
                  <a:pt x="301154" y="563509"/>
                </a:cubicBezTo>
                <a:lnTo>
                  <a:pt x="254146" y="457631"/>
                </a:lnTo>
                <a:cubicBezTo>
                  <a:pt x="260598" y="455789"/>
                  <a:pt x="266129" y="452107"/>
                  <a:pt x="270737" y="448424"/>
                </a:cubicBezTo>
                <a:close/>
                <a:moveTo>
                  <a:pt x="195982" y="448424"/>
                </a:moveTo>
                <a:cubicBezTo>
                  <a:pt x="200591" y="452107"/>
                  <a:pt x="206121" y="455789"/>
                  <a:pt x="212573" y="457631"/>
                </a:cubicBezTo>
                <a:lnTo>
                  <a:pt x="165565" y="563509"/>
                </a:lnTo>
                <a:cubicBezTo>
                  <a:pt x="163721" y="566271"/>
                  <a:pt x="160956" y="568112"/>
                  <a:pt x="157269" y="568112"/>
                </a:cubicBezTo>
                <a:cubicBezTo>
                  <a:pt x="154504" y="568112"/>
                  <a:pt x="150817" y="566271"/>
                  <a:pt x="149895" y="562588"/>
                </a:cubicBezTo>
                <a:lnTo>
                  <a:pt x="141600" y="540492"/>
                </a:lnTo>
                <a:cubicBezTo>
                  <a:pt x="140678" y="538650"/>
                  <a:pt x="138834" y="536809"/>
                  <a:pt x="136991" y="535888"/>
                </a:cubicBezTo>
                <a:cubicBezTo>
                  <a:pt x="135147" y="534968"/>
                  <a:pt x="132382" y="534968"/>
                  <a:pt x="130539" y="535888"/>
                </a:cubicBezTo>
                <a:lnTo>
                  <a:pt x="108417" y="544174"/>
                </a:lnTo>
                <a:cubicBezTo>
                  <a:pt x="105652" y="546016"/>
                  <a:pt x="101965" y="545095"/>
                  <a:pt x="99200" y="542333"/>
                </a:cubicBezTo>
                <a:cubicBezTo>
                  <a:pt x="97356" y="540492"/>
                  <a:pt x="96435" y="536809"/>
                  <a:pt x="97356" y="533126"/>
                </a:cubicBezTo>
                <a:lnTo>
                  <a:pt x="127774" y="465917"/>
                </a:lnTo>
                <a:close/>
                <a:moveTo>
                  <a:pt x="225526" y="338944"/>
                </a:moveTo>
                <a:lnTo>
                  <a:pt x="241192" y="338944"/>
                </a:lnTo>
                <a:cubicBezTo>
                  <a:pt x="258702" y="338944"/>
                  <a:pt x="271603" y="352746"/>
                  <a:pt x="271603" y="369308"/>
                </a:cubicBezTo>
                <a:lnTo>
                  <a:pt x="271603" y="413474"/>
                </a:lnTo>
                <a:cubicBezTo>
                  <a:pt x="271603" y="430956"/>
                  <a:pt x="258702" y="443838"/>
                  <a:pt x="241192" y="443838"/>
                </a:cubicBezTo>
                <a:lnTo>
                  <a:pt x="225526" y="443838"/>
                </a:lnTo>
                <a:cubicBezTo>
                  <a:pt x="208938" y="443838"/>
                  <a:pt x="195115" y="430956"/>
                  <a:pt x="195115" y="413474"/>
                </a:cubicBezTo>
                <a:lnTo>
                  <a:pt x="195115" y="369308"/>
                </a:lnTo>
                <a:cubicBezTo>
                  <a:pt x="195115" y="352746"/>
                  <a:pt x="208938" y="338944"/>
                  <a:pt x="225526" y="338944"/>
                </a:cubicBezTo>
                <a:close/>
                <a:moveTo>
                  <a:pt x="379530" y="319483"/>
                </a:moveTo>
                <a:cubicBezTo>
                  <a:pt x="386911" y="317640"/>
                  <a:pt x="395215" y="319483"/>
                  <a:pt x="401673" y="324091"/>
                </a:cubicBezTo>
                <a:cubicBezTo>
                  <a:pt x="408131" y="329621"/>
                  <a:pt x="412744" y="336994"/>
                  <a:pt x="412744" y="345288"/>
                </a:cubicBezTo>
                <a:lnTo>
                  <a:pt x="412744" y="435605"/>
                </a:lnTo>
                <a:cubicBezTo>
                  <a:pt x="412744" y="442977"/>
                  <a:pt x="408131" y="451272"/>
                  <a:pt x="401673" y="455880"/>
                </a:cubicBezTo>
                <a:cubicBezTo>
                  <a:pt x="395215" y="460488"/>
                  <a:pt x="386911" y="462331"/>
                  <a:pt x="379530" y="460488"/>
                </a:cubicBezTo>
                <a:lnTo>
                  <a:pt x="281733" y="435605"/>
                </a:lnTo>
                <a:cubicBezTo>
                  <a:pt x="285424" y="429153"/>
                  <a:pt x="287269" y="421781"/>
                  <a:pt x="287269" y="413486"/>
                </a:cubicBezTo>
                <a:lnTo>
                  <a:pt x="287269" y="369250"/>
                </a:lnTo>
                <a:cubicBezTo>
                  <a:pt x="287269" y="360034"/>
                  <a:pt x="284501" y="351739"/>
                  <a:pt x="279888" y="345288"/>
                </a:cubicBezTo>
                <a:close/>
                <a:moveTo>
                  <a:pt x="88084" y="319483"/>
                </a:moveTo>
                <a:lnTo>
                  <a:pt x="186830" y="345288"/>
                </a:lnTo>
                <a:cubicBezTo>
                  <a:pt x="182215" y="351739"/>
                  <a:pt x="179447" y="360034"/>
                  <a:pt x="179447" y="369250"/>
                </a:cubicBezTo>
                <a:lnTo>
                  <a:pt x="179447" y="413486"/>
                </a:lnTo>
                <a:cubicBezTo>
                  <a:pt x="179447" y="421781"/>
                  <a:pt x="182215" y="429153"/>
                  <a:pt x="184984" y="435605"/>
                </a:cubicBezTo>
                <a:lnTo>
                  <a:pt x="88084" y="460488"/>
                </a:lnTo>
                <a:cubicBezTo>
                  <a:pt x="79779" y="462331"/>
                  <a:pt x="71473" y="460488"/>
                  <a:pt x="65013" y="455880"/>
                </a:cubicBezTo>
                <a:cubicBezTo>
                  <a:pt x="58553" y="451272"/>
                  <a:pt x="54862" y="442977"/>
                  <a:pt x="54862" y="435605"/>
                </a:cubicBezTo>
                <a:lnTo>
                  <a:pt x="54862" y="345288"/>
                </a:lnTo>
                <a:cubicBezTo>
                  <a:pt x="54862" y="336994"/>
                  <a:pt x="58553" y="329621"/>
                  <a:pt x="65013" y="324091"/>
                </a:cubicBezTo>
                <a:cubicBezTo>
                  <a:pt x="71473" y="319483"/>
                  <a:pt x="79779" y="317640"/>
                  <a:pt x="88084" y="319483"/>
                </a:cubicBezTo>
                <a:close/>
                <a:moveTo>
                  <a:pt x="396167" y="203490"/>
                </a:moveTo>
                <a:cubicBezTo>
                  <a:pt x="380487" y="203490"/>
                  <a:pt x="366651" y="217301"/>
                  <a:pt x="366651" y="233875"/>
                </a:cubicBezTo>
                <a:cubicBezTo>
                  <a:pt x="366651" y="249528"/>
                  <a:pt x="380487" y="263340"/>
                  <a:pt x="396167" y="263340"/>
                </a:cubicBezTo>
                <a:cubicBezTo>
                  <a:pt x="412769" y="263340"/>
                  <a:pt x="426605" y="249528"/>
                  <a:pt x="426605" y="233875"/>
                </a:cubicBezTo>
                <a:cubicBezTo>
                  <a:pt x="426605" y="217301"/>
                  <a:pt x="412769" y="203490"/>
                  <a:pt x="396167" y="203490"/>
                </a:cubicBezTo>
                <a:close/>
                <a:moveTo>
                  <a:pt x="69653" y="203490"/>
                </a:moveTo>
                <a:cubicBezTo>
                  <a:pt x="53050" y="203490"/>
                  <a:pt x="40137" y="217301"/>
                  <a:pt x="40137" y="233875"/>
                </a:cubicBezTo>
                <a:cubicBezTo>
                  <a:pt x="40137" y="249528"/>
                  <a:pt x="53050" y="263340"/>
                  <a:pt x="69653" y="263340"/>
                </a:cubicBezTo>
                <a:cubicBezTo>
                  <a:pt x="86255" y="263340"/>
                  <a:pt x="99168" y="249528"/>
                  <a:pt x="99168" y="233875"/>
                </a:cubicBezTo>
                <a:cubicBezTo>
                  <a:pt x="99168" y="217301"/>
                  <a:pt x="86255" y="203490"/>
                  <a:pt x="69653" y="203490"/>
                </a:cubicBezTo>
                <a:close/>
                <a:moveTo>
                  <a:pt x="348666" y="88624"/>
                </a:moveTo>
                <a:cubicBezTo>
                  <a:pt x="341056" y="88624"/>
                  <a:pt x="333447" y="91616"/>
                  <a:pt x="327913" y="97601"/>
                </a:cubicBezTo>
                <a:cubicBezTo>
                  <a:pt x="315922" y="108651"/>
                  <a:pt x="315922" y="127987"/>
                  <a:pt x="327913" y="139036"/>
                </a:cubicBezTo>
                <a:cubicBezTo>
                  <a:pt x="338981" y="151006"/>
                  <a:pt x="358350" y="151006"/>
                  <a:pt x="369419" y="139036"/>
                </a:cubicBezTo>
                <a:cubicBezTo>
                  <a:pt x="381409" y="127066"/>
                  <a:pt x="381409" y="108651"/>
                  <a:pt x="369419" y="97601"/>
                </a:cubicBezTo>
                <a:cubicBezTo>
                  <a:pt x="363885" y="91616"/>
                  <a:pt x="356275" y="88624"/>
                  <a:pt x="348666" y="88624"/>
                </a:cubicBezTo>
                <a:close/>
                <a:moveTo>
                  <a:pt x="117615" y="88624"/>
                </a:moveTo>
                <a:cubicBezTo>
                  <a:pt x="110006" y="88624"/>
                  <a:pt x="102396" y="91616"/>
                  <a:pt x="96401" y="97601"/>
                </a:cubicBezTo>
                <a:cubicBezTo>
                  <a:pt x="85333" y="108651"/>
                  <a:pt x="85333" y="127066"/>
                  <a:pt x="96401" y="139036"/>
                </a:cubicBezTo>
                <a:cubicBezTo>
                  <a:pt x="108392" y="151006"/>
                  <a:pt x="126839" y="151006"/>
                  <a:pt x="138829" y="139036"/>
                </a:cubicBezTo>
                <a:cubicBezTo>
                  <a:pt x="149898" y="127987"/>
                  <a:pt x="149898" y="108651"/>
                  <a:pt x="138829" y="97601"/>
                </a:cubicBezTo>
                <a:cubicBezTo>
                  <a:pt x="132834" y="91616"/>
                  <a:pt x="125225" y="88624"/>
                  <a:pt x="117615" y="88624"/>
                </a:cubicBezTo>
                <a:close/>
                <a:moveTo>
                  <a:pt x="232910" y="40514"/>
                </a:moveTo>
                <a:cubicBezTo>
                  <a:pt x="217230" y="40514"/>
                  <a:pt x="203395" y="54325"/>
                  <a:pt x="203395" y="69978"/>
                </a:cubicBezTo>
                <a:cubicBezTo>
                  <a:pt x="203395" y="86552"/>
                  <a:pt x="217230" y="100364"/>
                  <a:pt x="232910" y="100364"/>
                </a:cubicBezTo>
                <a:cubicBezTo>
                  <a:pt x="249512" y="100364"/>
                  <a:pt x="262425" y="86552"/>
                  <a:pt x="262425" y="69978"/>
                </a:cubicBezTo>
                <a:cubicBezTo>
                  <a:pt x="262425" y="54325"/>
                  <a:pt x="249512" y="40514"/>
                  <a:pt x="232910" y="40514"/>
                </a:cubicBezTo>
                <a:close/>
                <a:moveTo>
                  <a:pt x="233832" y="0"/>
                </a:moveTo>
                <a:cubicBezTo>
                  <a:pt x="295630" y="0"/>
                  <a:pt x="354661" y="23940"/>
                  <a:pt x="398934" y="68137"/>
                </a:cubicBezTo>
                <a:cubicBezTo>
                  <a:pt x="442285" y="112334"/>
                  <a:pt x="467188" y="171263"/>
                  <a:pt x="467188" y="232954"/>
                </a:cubicBezTo>
                <a:cubicBezTo>
                  <a:pt x="467188" y="275310"/>
                  <a:pt x="456120" y="314903"/>
                  <a:pt x="434906" y="349892"/>
                </a:cubicBezTo>
                <a:lnTo>
                  <a:pt x="434906" y="345288"/>
                </a:lnTo>
                <a:cubicBezTo>
                  <a:pt x="434906" y="329635"/>
                  <a:pt x="428449" y="315824"/>
                  <a:pt x="416459" y="305695"/>
                </a:cubicBezTo>
                <a:cubicBezTo>
                  <a:pt x="404468" y="296487"/>
                  <a:pt x="387866" y="293725"/>
                  <a:pt x="373108" y="297408"/>
                </a:cubicBezTo>
                <a:lnTo>
                  <a:pt x="269804" y="323190"/>
                </a:lnTo>
                <a:cubicBezTo>
                  <a:pt x="267959" y="322269"/>
                  <a:pt x="266115" y="321348"/>
                  <a:pt x="264270" y="320427"/>
                </a:cubicBezTo>
                <a:cubicBezTo>
                  <a:pt x="277183" y="315824"/>
                  <a:pt x="289174" y="308457"/>
                  <a:pt x="298397" y="298329"/>
                </a:cubicBezTo>
                <a:cubicBezTo>
                  <a:pt x="315922" y="280834"/>
                  <a:pt x="326068" y="257815"/>
                  <a:pt x="326068" y="232954"/>
                </a:cubicBezTo>
                <a:cubicBezTo>
                  <a:pt x="326068" y="209014"/>
                  <a:pt x="315922" y="185074"/>
                  <a:pt x="298397" y="168501"/>
                </a:cubicBezTo>
                <a:cubicBezTo>
                  <a:pt x="280872" y="151006"/>
                  <a:pt x="257814" y="140878"/>
                  <a:pt x="233832" y="140878"/>
                </a:cubicBezTo>
                <a:cubicBezTo>
                  <a:pt x="208929" y="140878"/>
                  <a:pt x="185869" y="151006"/>
                  <a:pt x="168345" y="168501"/>
                </a:cubicBezTo>
                <a:cubicBezTo>
                  <a:pt x="132373" y="204411"/>
                  <a:pt x="132373" y="262419"/>
                  <a:pt x="168345" y="298329"/>
                </a:cubicBezTo>
                <a:cubicBezTo>
                  <a:pt x="178491" y="308457"/>
                  <a:pt x="190481" y="315824"/>
                  <a:pt x="203395" y="320427"/>
                </a:cubicBezTo>
                <a:cubicBezTo>
                  <a:pt x="200628" y="321348"/>
                  <a:pt x="198783" y="322269"/>
                  <a:pt x="196938" y="323190"/>
                </a:cubicBezTo>
                <a:lnTo>
                  <a:pt x="93634" y="297408"/>
                </a:lnTo>
                <a:cubicBezTo>
                  <a:pt x="78876" y="293725"/>
                  <a:pt x="62274" y="296487"/>
                  <a:pt x="51205" y="305695"/>
                </a:cubicBezTo>
                <a:cubicBezTo>
                  <a:pt x="38292" y="314903"/>
                  <a:pt x="31836" y="329635"/>
                  <a:pt x="31836" y="345288"/>
                </a:cubicBezTo>
                <a:lnTo>
                  <a:pt x="31836" y="349892"/>
                </a:lnTo>
                <a:cubicBezTo>
                  <a:pt x="-20738" y="261498"/>
                  <a:pt x="-7825" y="144561"/>
                  <a:pt x="67808" y="68137"/>
                </a:cubicBezTo>
                <a:cubicBezTo>
                  <a:pt x="112081" y="23940"/>
                  <a:pt x="171112" y="0"/>
                  <a:pt x="233832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56" name="gift_101830"/>
          <p:cNvSpPr>
            <a:spLocks noChangeAspect="1"/>
          </p:cNvSpPr>
          <p:nvPr userDrawn="1"/>
        </p:nvSpPr>
        <p:spPr bwMode="auto">
          <a:xfrm>
            <a:off x="9502917" y="1797819"/>
            <a:ext cx="350883" cy="354160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600116 w 606244"/>
              <a:gd name="T25" fmla="*/ 600116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600116 w 606244"/>
              <a:gd name="T41" fmla="*/ 600116 w 606244"/>
              <a:gd name="T42" fmla="*/ 455839 w 606244"/>
              <a:gd name="T43" fmla="*/ 455839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455839 w 606244"/>
              <a:gd name="T59" fmla="*/ 455839 w 606244"/>
              <a:gd name="T60" fmla="*/ 600116 w 606244"/>
              <a:gd name="T61" fmla="*/ 600116 w 606244"/>
              <a:gd name="T62" fmla="*/ 600116 w 606244"/>
              <a:gd name="T63" fmla="*/ 600116 w 606244"/>
              <a:gd name="T64" fmla="*/ 600116 w 606244"/>
              <a:gd name="T65" fmla="*/ 600116 w 606244"/>
              <a:gd name="T66" fmla="*/ 600116 w 606244"/>
              <a:gd name="T67" fmla="*/ 600116 w 606244"/>
              <a:gd name="T68" fmla="*/ 455839 w 606244"/>
              <a:gd name="T69" fmla="*/ 455839 w 606244"/>
              <a:gd name="T70" fmla="*/ 600116 w 606244"/>
              <a:gd name="T71" fmla="*/ 600116 w 606244"/>
              <a:gd name="T72" fmla="*/ 600116 w 606244"/>
              <a:gd name="T73" fmla="*/ 600116 w 606244"/>
              <a:gd name="T74" fmla="*/ 600116 w 606244"/>
              <a:gd name="T75" fmla="*/ 600116 w 606244"/>
              <a:gd name="T76" fmla="*/ 600116 w 606244"/>
              <a:gd name="T77" fmla="*/ 600116 w 606244"/>
              <a:gd name="T78" fmla="*/ 455839 w 606244"/>
              <a:gd name="T79" fmla="*/ 455839 w 606244"/>
              <a:gd name="T80" fmla="*/ 600116 w 606244"/>
              <a:gd name="T81" fmla="*/ 600116 w 606244"/>
              <a:gd name="T82" fmla="*/ 600116 w 606244"/>
              <a:gd name="T83" fmla="*/ 600116 w 606244"/>
              <a:gd name="T84" fmla="*/ 600116 w 606244"/>
              <a:gd name="T85" fmla="*/ 600116 w 606244"/>
              <a:gd name="T86" fmla="*/ 600116 w 606244"/>
              <a:gd name="T87" fmla="*/ 600116 w 606244"/>
              <a:gd name="T88" fmla="*/ 455839 w 606244"/>
              <a:gd name="T89" fmla="*/ 455839 w 606244"/>
              <a:gd name="T90" fmla="*/ 600116 w 606244"/>
              <a:gd name="T91" fmla="*/ 600116 w 606244"/>
              <a:gd name="T92" fmla="*/ 600116 w 606244"/>
              <a:gd name="T93" fmla="*/ 600116 w 606244"/>
              <a:gd name="T94" fmla="*/ 600116 w 606244"/>
              <a:gd name="T95" fmla="*/ 600116 w 606244"/>
              <a:gd name="T96" fmla="*/ 600116 w 606244"/>
              <a:gd name="T97" fmla="*/ 600116 w 606244"/>
              <a:gd name="T98" fmla="*/ 600116 w 606244"/>
              <a:gd name="T99" fmla="*/ 600116 w 606244"/>
              <a:gd name="T100" fmla="*/ 600116 w 606244"/>
              <a:gd name="T101" fmla="*/ 600116 w 606244"/>
              <a:gd name="T102" fmla="*/ 600116 w 606244"/>
              <a:gd name="T103" fmla="*/ 600116 w 606244"/>
              <a:gd name="T104" fmla="*/ 455839 w 606244"/>
              <a:gd name="T105" fmla="*/ 455839 w 606244"/>
              <a:gd name="T106" fmla="*/ 600116 w 606244"/>
              <a:gd name="T107" fmla="*/ 600116 w 606244"/>
              <a:gd name="T108" fmla="*/ 600116 w 606244"/>
              <a:gd name="T109" fmla="*/ 600116 w 606244"/>
              <a:gd name="T110" fmla="*/ 600116 w 606244"/>
              <a:gd name="T111" fmla="*/ 600116 w 606244"/>
              <a:gd name="T112" fmla="*/ 600116 w 606244"/>
              <a:gd name="T11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960" h="2992">
                <a:moveTo>
                  <a:pt x="0" y="1609"/>
                </a:moveTo>
                <a:lnTo>
                  <a:pt x="190" y="1609"/>
                </a:lnTo>
                <a:lnTo>
                  <a:pt x="190" y="2992"/>
                </a:lnTo>
                <a:lnTo>
                  <a:pt x="2770" y="2992"/>
                </a:lnTo>
                <a:lnTo>
                  <a:pt x="2770" y="1609"/>
                </a:lnTo>
                <a:lnTo>
                  <a:pt x="2960" y="1609"/>
                </a:lnTo>
                <a:lnTo>
                  <a:pt x="2960" y="662"/>
                </a:lnTo>
                <a:lnTo>
                  <a:pt x="2298" y="662"/>
                </a:lnTo>
                <a:cubicBezTo>
                  <a:pt x="2351" y="588"/>
                  <a:pt x="2385" y="504"/>
                  <a:pt x="2396" y="419"/>
                </a:cubicBezTo>
                <a:cubicBezTo>
                  <a:pt x="2412" y="297"/>
                  <a:pt x="2375" y="181"/>
                  <a:pt x="2297" y="103"/>
                </a:cubicBezTo>
                <a:cubicBezTo>
                  <a:pt x="2231" y="37"/>
                  <a:pt x="2138" y="0"/>
                  <a:pt x="2037" y="0"/>
                </a:cubicBezTo>
                <a:cubicBezTo>
                  <a:pt x="1904" y="0"/>
                  <a:pt x="1768" y="60"/>
                  <a:pt x="1663" y="165"/>
                </a:cubicBezTo>
                <a:cubicBezTo>
                  <a:pt x="1541" y="288"/>
                  <a:pt x="1512" y="515"/>
                  <a:pt x="1507" y="662"/>
                </a:cubicBezTo>
                <a:lnTo>
                  <a:pt x="1453" y="662"/>
                </a:lnTo>
                <a:cubicBezTo>
                  <a:pt x="1448" y="515"/>
                  <a:pt x="1419" y="288"/>
                  <a:pt x="1297" y="165"/>
                </a:cubicBezTo>
                <a:cubicBezTo>
                  <a:pt x="1192" y="60"/>
                  <a:pt x="1056" y="0"/>
                  <a:pt x="924" y="0"/>
                </a:cubicBezTo>
                <a:cubicBezTo>
                  <a:pt x="822" y="0"/>
                  <a:pt x="730" y="37"/>
                  <a:pt x="663" y="103"/>
                </a:cubicBezTo>
                <a:cubicBezTo>
                  <a:pt x="585" y="181"/>
                  <a:pt x="549" y="297"/>
                  <a:pt x="564" y="419"/>
                </a:cubicBezTo>
                <a:cubicBezTo>
                  <a:pt x="575" y="504"/>
                  <a:pt x="609" y="588"/>
                  <a:pt x="663" y="662"/>
                </a:cubicBezTo>
                <a:lnTo>
                  <a:pt x="0" y="662"/>
                </a:lnTo>
                <a:lnTo>
                  <a:pt x="0" y="1609"/>
                </a:lnTo>
                <a:close/>
                <a:moveTo>
                  <a:pt x="1805" y="307"/>
                </a:moveTo>
                <a:cubicBezTo>
                  <a:pt x="1872" y="240"/>
                  <a:pt x="1958" y="200"/>
                  <a:pt x="2037" y="200"/>
                </a:cubicBezTo>
                <a:cubicBezTo>
                  <a:pt x="2071" y="200"/>
                  <a:pt x="2119" y="208"/>
                  <a:pt x="2155" y="244"/>
                </a:cubicBezTo>
                <a:cubicBezTo>
                  <a:pt x="2190" y="279"/>
                  <a:pt x="2205" y="332"/>
                  <a:pt x="2198" y="394"/>
                </a:cubicBezTo>
                <a:cubicBezTo>
                  <a:pt x="2189" y="464"/>
                  <a:pt x="2151" y="537"/>
                  <a:pt x="2093" y="595"/>
                </a:cubicBezTo>
                <a:cubicBezTo>
                  <a:pt x="2065" y="623"/>
                  <a:pt x="2018" y="646"/>
                  <a:pt x="1956" y="662"/>
                </a:cubicBezTo>
                <a:lnTo>
                  <a:pt x="1707" y="662"/>
                </a:lnTo>
                <a:cubicBezTo>
                  <a:pt x="1713" y="540"/>
                  <a:pt x="1735" y="376"/>
                  <a:pt x="1805" y="307"/>
                </a:cubicBezTo>
                <a:close/>
                <a:moveTo>
                  <a:pt x="1580" y="862"/>
                </a:moveTo>
                <a:lnTo>
                  <a:pt x="2760" y="862"/>
                </a:lnTo>
                <a:lnTo>
                  <a:pt x="2760" y="1409"/>
                </a:lnTo>
                <a:lnTo>
                  <a:pt x="1580" y="1409"/>
                </a:lnTo>
                <a:lnTo>
                  <a:pt x="1580" y="862"/>
                </a:lnTo>
                <a:close/>
                <a:moveTo>
                  <a:pt x="1580" y="1632"/>
                </a:moveTo>
                <a:lnTo>
                  <a:pt x="2570" y="1632"/>
                </a:lnTo>
                <a:lnTo>
                  <a:pt x="2570" y="2792"/>
                </a:lnTo>
                <a:lnTo>
                  <a:pt x="1580" y="2792"/>
                </a:lnTo>
                <a:lnTo>
                  <a:pt x="1580" y="1632"/>
                </a:lnTo>
                <a:close/>
                <a:moveTo>
                  <a:pt x="1380" y="2792"/>
                </a:moveTo>
                <a:lnTo>
                  <a:pt x="390" y="2792"/>
                </a:lnTo>
                <a:lnTo>
                  <a:pt x="390" y="1632"/>
                </a:lnTo>
                <a:lnTo>
                  <a:pt x="1380" y="1632"/>
                </a:lnTo>
                <a:lnTo>
                  <a:pt x="1380" y="2792"/>
                </a:lnTo>
                <a:close/>
                <a:moveTo>
                  <a:pt x="805" y="244"/>
                </a:moveTo>
                <a:cubicBezTo>
                  <a:pt x="841" y="208"/>
                  <a:pt x="890" y="200"/>
                  <a:pt x="924" y="200"/>
                </a:cubicBezTo>
                <a:cubicBezTo>
                  <a:pt x="1002" y="200"/>
                  <a:pt x="1089" y="240"/>
                  <a:pt x="1155" y="307"/>
                </a:cubicBezTo>
                <a:cubicBezTo>
                  <a:pt x="1221" y="372"/>
                  <a:pt x="1248" y="529"/>
                  <a:pt x="1253" y="662"/>
                </a:cubicBezTo>
                <a:lnTo>
                  <a:pt x="1004" y="662"/>
                </a:lnTo>
                <a:cubicBezTo>
                  <a:pt x="942" y="646"/>
                  <a:pt x="895" y="623"/>
                  <a:pt x="867" y="595"/>
                </a:cubicBezTo>
                <a:cubicBezTo>
                  <a:pt x="810" y="537"/>
                  <a:pt x="771" y="464"/>
                  <a:pt x="763" y="394"/>
                </a:cubicBezTo>
                <a:cubicBezTo>
                  <a:pt x="755" y="332"/>
                  <a:pt x="770" y="279"/>
                  <a:pt x="805" y="244"/>
                </a:cubicBezTo>
                <a:close/>
                <a:moveTo>
                  <a:pt x="200" y="862"/>
                </a:moveTo>
                <a:lnTo>
                  <a:pt x="1380" y="862"/>
                </a:lnTo>
                <a:lnTo>
                  <a:pt x="1380" y="1409"/>
                </a:lnTo>
                <a:lnTo>
                  <a:pt x="200" y="1409"/>
                </a:lnTo>
                <a:lnTo>
                  <a:pt x="200" y="86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57" name="three-kings-cake_104136"/>
          <p:cNvSpPr>
            <a:spLocks noChangeAspect="1"/>
          </p:cNvSpPr>
          <p:nvPr userDrawn="1"/>
        </p:nvSpPr>
        <p:spPr bwMode="auto">
          <a:xfrm>
            <a:off x="8684146" y="130539"/>
            <a:ext cx="426716" cy="426072"/>
          </a:xfrm>
          <a:custGeom>
            <a:avLst/>
            <a:gdLst>
              <a:gd name="connsiteX0" fmla="*/ 376503 w 608133"/>
              <a:gd name="connsiteY0" fmla="*/ 520279 h 607216"/>
              <a:gd name="connsiteX1" fmla="*/ 386912 w 608133"/>
              <a:gd name="connsiteY1" fmla="*/ 530617 h 607216"/>
              <a:gd name="connsiteX2" fmla="*/ 376503 w 608133"/>
              <a:gd name="connsiteY2" fmla="*/ 540955 h 607216"/>
              <a:gd name="connsiteX3" fmla="*/ 366094 w 608133"/>
              <a:gd name="connsiteY3" fmla="*/ 530617 h 607216"/>
              <a:gd name="connsiteX4" fmla="*/ 376503 w 608133"/>
              <a:gd name="connsiteY4" fmla="*/ 520279 h 607216"/>
              <a:gd name="connsiteX5" fmla="*/ 304019 w 608133"/>
              <a:gd name="connsiteY5" fmla="*/ 483494 h 607216"/>
              <a:gd name="connsiteX6" fmla="*/ 285294 w 608133"/>
              <a:gd name="connsiteY6" fmla="*/ 502201 h 607216"/>
              <a:gd name="connsiteX7" fmla="*/ 304019 w 608133"/>
              <a:gd name="connsiteY7" fmla="*/ 521005 h 607216"/>
              <a:gd name="connsiteX8" fmla="*/ 322840 w 608133"/>
              <a:gd name="connsiteY8" fmla="*/ 502201 h 607216"/>
              <a:gd name="connsiteX9" fmla="*/ 304019 w 608133"/>
              <a:gd name="connsiteY9" fmla="*/ 483494 h 607216"/>
              <a:gd name="connsiteX10" fmla="*/ 304019 w 608133"/>
              <a:gd name="connsiteY10" fmla="*/ 464109 h 607216"/>
              <a:gd name="connsiteX11" fmla="*/ 342243 w 608133"/>
              <a:gd name="connsiteY11" fmla="*/ 502201 h 607216"/>
              <a:gd name="connsiteX12" fmla="*/ 304019 w 608133"/>
              <a:gd name="connsiteY12" fmla="*/ 540390 h 607216"/>
              <a:gd name="connsiteX13" fmla="*/ 265891 w 608133"/>
              <a:gd name="connsiteY13" fmla="*/ 502201 h 607216"/>
              <a:gd name="connsiteX14" fmla="*/ 304019 w 608133"/>
              <a:gd name="connsiteY14" fmla="*/ 464109 h 607216"/>
              <a:gd name="connsiteX15" fmla="*/ 188730 w 608133"/>
              <a:gd name="connsiteY15" fmla="*/ 442535 h 607216"/>
              <a:gd name="connsiteX16" fmla="*/ 180964 w 608133"/>
              <a:gd name="connsiteY16" fmla="*/ 471406 h 607216"/>
              <a:gd name="connsiteX17" fmla="*/ 183682 w 608133"/>
              <a:gd name="connsiteY17" fmla="*/ 471406 h 607216"/>
              <a:gd name="connsiteX18" fmla="*/ 209893 w 608133"/>
              <a:gd name="connsiteY18" fmla="*/ 463656 h 607216"/>
              <a:gd name="connsiteX19" fmla="*/ 419365 w 608133"/>
              <a:gd name="connsiteY19" fmla="*/ 442514 h 607216"/>
              <a:gd name="connsiteX20" fmla="*/ 398212 w 608133"/>
              <a:gd name="connsiteY20" fmla="*/ 463644 h 607216"/>
              <a:gd name="connsiteX21" fmla="*/ 424411 w 608133"/>
              <a:gd name="connsiteY21" fmla="*/ 471398 h 607216"/>
              <a:gd name="connsiteX22" fmla="*/ 427128 w 608133"/>
              <a:gd name="connsiteY22" fmla="*/ 471398 h 607216"/>
              <a:gd name="connsiteX23" fmla="*/ 256047 w 608133"/>
              <a:gd name="connsiteY23" fmla="*/ 441175 h 607216"/>
              <a:gd name="connsiteX24" fmla="*/ 266385 w 608133"/>
              <a:gd name="connsiteY24" fmla="*/ 451478 h 607216"/>
              <a:gd name="connsiteX25" fmla="*/ 256047 w 608133"/>
              <a:gd name="connsiteY25" fmla="*/ 461781 h 607216"/>
              <a:gd name="connsiteX26" fmla="*/ 245709 w 608133"/>
              <a:gd name="connsiteY26" fmla="*/ 451478 h 607216"/>
              <a:gd name="connsiteX27" fmla="*/ 256047 w 608133"/>
              <a:gd name="connsiteY27" fmla="*/ 441175 h 607216"/>
              <a:gd name="connsiteX28" fmla="*/ 169994 w 608133"/>
              <a:gd name="connsiteY28" fmla="*/ 437497 h 607216"/>
              <a:gd name="connsiteX29" fmla="*/ 141065 w 608133"/>
              <a:gd name="connsiteY29" fmla="*/ 445248 h 607216"/>
              <a:gd name="connsiteX30" fmla="*/ 149899 w 608133"/>
              <a:gd name="connsiteY30" fmla="*/ 457455 h 607216"/>
              <a:gd name="connsiteX31" fmla="*/ 162228 w 608133"/>
              <a:gd name="connsiteY31" fmla="*/ 466369 h 607216"/>
              <a:gd name="connsiteX32" fmla="*/ 438093 w 608133"/>
              <a:gd name="connsiteY32" fmla="*/ 437474 h 607216"/>
              <a:gd name="connsiteX33" fmla="*/ 445856 w 608133"/>
              <a:gd name="connsiteY33" fmla="*/ 466358 h 607216"/>
              <a:gd name="connsiteX34" fmla="*/ 458082 w 608133"/>
              <a:gd name="connsiteY34" fmla="*/ 457441 h 607216"/>
              <a:gd name="connsiteX35" fmla="*/ 467009 w 608133"/>
              <a:gd name="connsiteY35" fmla="*/ 445228 h 607216"/>
              <a:gd name="connsiteX36" fmla="*/ 143783 w 608133"/>
              <a:gd name="connsiteY36" fmla="*/ 397679 h 607216"/>
              <a:gd name="connsiteX37" fmla="*/ 135920 w 608133"/>
              <a:gd name="connsiteY37" fmla="*/ 423837 h 607216"/>
              <a:gd name="connsiteX38" fmla="*/ 136017 w 608133"/>
              <a:gd name="connsiteY38" fmla="*/ 426550 h 607216"/>
              <a:gd name="connsiteX39" fmla="*/ 164946 w 608133"/>
              <a:gd name="connsiteY39" fmla="*/ 418799 h 607216"/>
              <a:gd name="connsiteX40" fmla="*/ 464292 w 608133"/>
              <a:gd name="connsiteY40" fmla="*/ 397637 h 607216"/>
              <a:gd name="connsiteX41" fmla="*/ 443139 w 608133"/>
              <a:gd name="connsiteY41" fmla="*/ 418767 h 607216"/>
              <a:gd name="connsiteX42" fmla="*/ 472055 w 608133"/>
              <a:gd name="connsiteY42" fmla="*/ 426521 h 607216"/>
              <a:gd name="connsiteX43" fmla="*/ 472152 w 608133"/>
              <a:gd name="connsiteY43" fmla="*/ 423807 h 607216"/>
              <a:gd name="connsiteX44" fmla="*/ 464292 w 608133"/>
              <a:gd name="connsiteY44" fmla="*/ 397637 h 607216"/>
              <a:gd name="connsiteX45" fmla="*/ 136211 w 608133"/>
              <a:gd name="connsiteY45" fmla="*/ 376364 h 607216"/>
              <a:gd name="connsiteX46" fmla="*/ 149899 w 608133"/>
              <a:gd name="connsiteY46" fmla="*/ 376364 h 607216"/>
              <a:gd name="connsiteX47" fmla="*/ 231154 w 608133"/>
              <a:gd name="connsiteY47" fmla="*/ 457455 h 607216"/>
              <a:gd name="connsiteX48" fmla="*/ 234066 w 608133"/>
              <a:gd name="connsiteY48" fmla="*/ 464334 h 607216"/>
              <a:gd name="connsiteX49" fmla="*/ 231154 w 608133"/>
              <a:gd name="connsiteY49" fmla="*/ 471213 h 607216"/>
              <a:gd name="connsiteX50" fmla="*/ 183682 w 608133"/>
              <a:gd name="connsiteY50" fmla="*/ 490783 h 607216"/>
              <a:gd name="connsiteX51" fmla="*/ 136211 w 608133"/>
              <a:gd name="connsiteY51" fmla="*/ 471213 h 607216"/>
              <a:gd name="connsiteX52" fmla="*/ 116504 w 608133"/>
              <a:gd name="connsiteY52" fmla="*/ 423837 h 607216"/>
              <a:gd name="connsiteX53" fmla="*/ 136211 w 608133"/>
              <a:gd name="connsiteY53" fmla="*/ 376364 h 607216"/>
              <a:gd name="connsiteX54" fmla="*/ 464972 w 608133"/>
              <a:gd name="connsiteY54" fmla="*/ 373503 h 607216"/>
              <a:gd name="connsiteX55" fmla="*/ 471861 w 608133"/>
              <a:gd name="connsiteY55" fmla="*/ 376314 h 607216"/>
              <a:gd name="connsiteX56" fmla="*/ 491559 w 608133"/>
              <a:gd name="connsiteY56" fmla="*/ 423807 h 607216"/>
              <a:gd name="connsiteX57" fmla="*/ 471861 w 608133"/>
              <a:gd name="connsiteY57" fmla="*/ 471204 h 607216"/>
              <a:gd name="connsiteX58" fmla="*/ 424411 w 608133"/>
              <a:gd name="connsiteY58" fmla="*/ 490783 h 607216"/>
              <a:gd name="connsiteX59" fmla="*/ 376864 w 608133"/>
              <a:gd name="connsiteY59" fmla="*/ 471204 h 607216"/>
              <a:gd name="connsiteX60" fmla="*/ 376864 w 608133"/>
              <a:gd name="connsiteY60" fmla="*/ 457441 h 607216"/>
              <a:gd name="connsiteX61" fmla="*/ 458082 w 608133"/>
              <a:gd name="connsiteY61" fmla="*/ 376314 h 607216"/>
              <a:gd name="connsiteX62" fmla="*/ 464972 w 608133"/>
              <a:gd name="connsiteY62" fmla="*/ 373503 h 607216"/>
              <a:gd name="connsiteX63" fmla="*/ 85102 w 608133"/>
              <a:gd name="connsiteY63" fmla="*/ 372868 h 607216"/>
              <a:gd name="connsiteX64" fmla="*/ 95475 w 608133"/>
              <a:gd name="connsiteY64" fmla="*/ 383206 h 607216"/>
              <a:gd name="connsiteX65" fmla="*/ 85102 w 608133"/>
              <a:gd name="connsiteY65" fmla="*/ 393544 h 607216"/>
              <a:gd name="connsiteX66" fmla="*/ 74729 w 608133"/>
              <a:gd name="connsiteY66" fmla="*/ 383206 h 607216"/>
              <a:gd name="connsiteX67" fmla="*/ 85102 w 608133"/>
              <a:gd name="connsiteY67" fmla="*/ 372868 h 607216"/>
              <a:gd name="connsiteX68" fmla="*/ 502943 w 608133"/>
              <a:gd name="connsiteY68" fmla="*/ 284852 h 607216"/>
              <a:gd name="connsiteX69" fmla="*/ 484218 w 608133"/>
              <a:gd name="connsiteY69" fmla="*/ 303559 h 607216"/>
              <a:gd name="connsiteX70" fmla="*/ 502943 w 608133"/>
              <a:gd name="connsiteY70" fmla="*/ 322363 h 607216"/>
              <a:gd name="connsiteX71" fmla="*/ 521764 w 608133"/>
              <a:gd name="connsiteY71" fmla="*/ 303559 h 607216"/>
              <a:gd name="connsiteX72" fmla="*/ 502943 w 608133"/>
              <a:gd name="connsiteY72" fmla="*/ 284852 h 607216"/>
              <a:gd name="connsiteX73" fmla="*/ 105094 w 608133"/>
              <a:gd name="connsiteY73" fmla="*/ 284852 h 607216"/>
              <a:gd name="connsiteX74" fmla="*/ 86370 w 608133"/>
              <a:gd name="connsiteY74" fmla="*/ 303559 h 607216"/>
              <a:gd name="connsiteX75" fmla="*/ 105094 w 608133"/>
              <a:gd name="connsiteY75" fmla="*/ 322363 h 607216"/>
              <a:gd name="connsiteX76" fmla="*/ 123916 w 608133"/>
              <a:gd name="connsiteY76" fmla="*/ 303559 h 607216"/>
              <a:gd name="connsiteX77" fmla="*/ 105094 w 608133"/>
              <a:gd name="connsiteY77" fmla="*/ 284852 h 607216"/>
              <a:gd name="connsiteX78" fmla="*/ 502943 w 608133"/>
              <a:gd name="connsiteY78" fmla="*/ 265467 h 607216"/>
              <a:gd name="connsiteX79" fmla="*/ 541167 w 608133"/>
              <a:gd name="connsiteY79" fmla="*/ 303559 h 607216"/>
              <a:gd name="connsiteX80" fmla="*/ 502943 w 608133"/>
              <a:gd name="connsiteY80" fmla="*/ 341748 h 607216"/>
              <a:gd name="connsiteX81" fmla="*/ 464815 w 608133"/>
              <a:gd name="connsiteY81" fmla="*/ 303559 h 607216"/>
              <a:gd name="connsiteX82" fmla="*/ 502943 w 608133"/>
              <a:gd name="connsiteY82" fmla="*/ 265467 h 607216"/>
              <a:gd name="connsiteX83" fmla="*/ 105094 w 608133"/>
              <a:gd name="connsiteY83" fmla="*/ 265467 h 607216"/>
              <a:gd name="connsiteX84" fmla="*/ 143319 w 608133"/>
              <a:gd name="connsiteY84" fmla="*/ 303559 h 607216"/>
              <a:gd name="connsiteX85" fmla="*/ 105094 w 608133"/>
              <a:gd name="connsiteY85" fmla="*/ 341748 h 607216"/>
              <a:gd name="connsiteX86" fmla="*/ 66967 w 608133"/>
              <a:gd name="connsiteY86" fmla="*/ 303559 h 607216"/>
              <a:gd name="connsiteX87" fmla="*/ 105094 w 608133"/>
              <a:gd name="connsiteY87" fmla="*/ 265467 h 607216"/>
              <a:gd name="connsiteX88" fmla="*/ 443787 w 608133"/>
              <a:gd name="connsiteY88" fmla="*/ 262221 h 607216"/>
              <a:gd name="connsiteX89" fmla="*/ 454090 w 608133"/>
              <a:gd name="connsiteY89" fmla="*/ 272524 h 607216"/>
              <a:gd name="connsiteX90" fmla="*/ 443787 w 608133"/>
              <a:gd name="connsiteY90" fmla="*/ 282827 h 607216"/>
              <a:gd name="connsiteX91" fmla="*/ 433484 w 608133"/>
              <a:gd name="connsiteY91" fmla="*/ 272524 h 607216"/>
              <a:gd name="connsiteX92" fmla="*/ 443787 w 608133"/>
              <a:gd name="connsiteY92" fmla="*/ 262221 h 607216"/>
              <a:gd name="connsiteX93" fmla="*/ 538661 w 608133"/>
              <a:gd name="connsiteY93" fmla="*/ 220941 h 607216"/>
              <a:gd name="connsiteX94" fmla="*/ 548999 w 608133"/>
              <a:gd name="connsiteY94" fmla="*/ 231244 h 607216"/>
              <a:gd name="connsiteX95" fmla="*/ 538661 w 608133"/>
              <a:gd name="connsiteY95" fmla="*/ 241547 h 607216"/>
              <a:gd name="connsiteX96" fmla="*/ 528323 w 608133"/>
              <a:gd name="connsiteY96" fmla="*/ 231244 h 607216"/>
              <a:gd name="connsiteX97" fmla="*/ 538661 w 608133"/>
              <a:gd name="connsiteY97" fmla="*/ 220941 h 607216"/>
              <a:gd name="connsiteX98" fmla="*/ 95793 w 608133"/>
              <a:gd name="connsiteY98" fmla="*/ 212967 h 607216"/>
              <a:gd name="connsiteX99" fmla="*/ 106131 w 608133"/>
              <a:gd name="connsiteY99" fmla="*/ 223340 h 607216"/>
              <a:gd name="connsiteX100" fmla="*/ 95793 w 608133"/>
              <a:gd name="connsiteY100" fmla="*/ 233713 h 607216"/>
              <a:gd name="connsiteX101" fmla="*/ 85455 w 608133"/>
              <a:gd name="connsiteY101" fmla="*/ 223340 h 607216"/>
              <a:gd name="connsiteX102" fmla="*/ 95793 w 608133"/>
              <a:gd name="connsiteY102" fmla="*/ 212967 h 607216"/>
              <a:gd name="connsiteX103" fmla="*/ 304019 w 608133"/>
              <a:gd name="connsiteY103" fmla="*/ 209973 h 607216"/>
              <a:gd name="connsiteX104" fmla="*/ 210286 w 608133"/>
              <a:gd name="connsiteY104" fmla="*/ 303559 h 607216"/>
              <a:gd name="connsiteX105" fmla="*/ 304019 w 608133"/>
              <a:gd name="connsiteY105" fmla="*/ 397242 h 607216"/>
              <a:gd name="connsiteX106" fmla="*/ 397848 w 608133"/>
              <a:gd name="connsiteY106" fmla="*/ 303559 h 607216"/>
              <a:gd name="connsiteX107" fmla="*/ 304019 w 608133"/>
              <a:gd name="connsiteY107" fmla="*/ 209973 h 607216"/>
              <a:gd name="connsiteX108" fmla="*/ 304019 w 608133"/>
              <a:gd name="connsiteY108" fmla="*/ 190597 h 607216"/>
              <a:gd name="connsiteX109" fmla="*/ 417254 w 608133"/>
              <a:gd name="connsiteY109" fmla="*/ 303559 h 607216"/>
              <a:gd name="connsiteX110" fmla="*/ 304019 w 608133"/>
              <a:gd name="connsiteY110" fmla="*/ 416618 h 607216"/>
              <a:gd name="connsiteX111" fmla="*/ 190880 w 608133"/>
              <a:gd name="connsiteY111" fmla="*/ 303559 h 607216"/>
              <a:gd name="connsiteX112" fmla="*/ 304019 w 608133"/>
              <a:gd name="connsiteY112" fmla="*/ 190597 h 607216"/>
              <a:gd name="connsiteX113" fmla="*/ 472080 w 608133"/>
              <a:gd name="connsiteY113" fmla="*/ 180706 h 607216"/>
              <a:gd name="connsiteX114" fmla="*/ 443161 w 608133"/>
              <a:gd name="connsiteY114" fmla="*/ 188458 h 607216"/>
              <a:gd name="connsiteX115" fmla="*/ 464316 w 608133"/>
              <a:gd name="connsiteY115" fmla="*/ 209583 h 607216"/>
              <a:gd name="connsiteX116" fmla="*/ 472177 w 608133"/>
              <a:gd name="connsiteY116" fmla="*/ 183419 h 607216"/>
              <a:gd name="connsiteX117" fmla="*/ 472080 w 608133"/>
              <a:gd name="connsiteY117" fmla="*/ 180706 h 607216"/>
              <a:gd name="connsiteX118" fmla="*/ 136012 w 608133"/>
              <a:gd name="connsiteY118" fmla="*/ 180706 h 607216"/>
              <a:gd name="connsiteX119" fmla="*/ 135915 w 608133"/>
              <a:gd name="connsiteY119" fmla="*/ 183419 h 607216"/>
              <a:gd name="connsiteX120" fmla="*/ 143777 w 608133"/>
              <a:gd name="connsiteY120" fmla="*/ 209583 h 607216"/>
              <a:gd name="connsiteX121" fmla="*/ 164935 w 608133"/>
              <a:gd name="connsiteY121" fmla="*/ 188458 h 607216"/>
              <a:gd name="connsiteX122" fmla="*/ 85702 w 608133"/>
              <a:gd name="connsiteY122" fmla="*/ 173027 h 607216"/>
              <a:gd name="connsiteX123" fmla="*/ 96040 w 608133"/>
              <a:gd name="connsiteY123" fmla="*/ 183400 h 607216"/>
              <a:gd name="connsiteX124" fmla="*/ 85702 w 608133"/>
              <a:gd name="connsiteY124" fmla="*/ 193773 h 607216"/>
              <a:gd name="connsiteX125" fmla="*/ 75364 w 608133"/>
              <a:gd name="connsiteY125" fmla="*/ 183400 h 607216"/>
              <a:gd name="connsiteX126" fmla="*/ 85702 w 608133"/>
              <a:gd name="connsiteY126" fmla="*/ 173027 h 607216"/>
              <a:gd name="connsiteX127" fmla="*/ 445878 w 608133"/>
              <a:gd name="connsiteY127" fmla="*/ 140879 h 607216"/>
              <a:gd name="connsiteX128" fmla="*/ 438115 w 608133"/>
              <a:gd name="connsiteY128" fmla="*/ 169756 h 607216"/>
              <a:gd name="connsiteX129" fmla="*/ 467033 w 608133"/>
              <a:gd name="connsiteY129" fmla="*/ 162003 h 607216"/>
              <a:gd name="connsiteX130" fmla="*/ 458106 w 608133"/>
              <a:gd name="connsiteY130" fmla="*/ 149697 h 607216"/>
              <a:gd name="connsiteX131" fmla="*/ 445878 w 608133"/>
              <a:gd name="connsiteY131" fmla="*/ 140879 h 607216"/>
              <a:gd name="connsiteX132" fmla="*/ 162218 w 608133"/>
              <a:gd name="connsiteY132" fmla="*/ 140879 h 607216"/>
              <a:gd name="connsiteX133" fmla="*/ 149891 w 608133"/>
              <a:gd name="connsiteY133" fmla="*/ 149697 h 607216"/>
              <a:gd name="connsiteX134" fmla="*/ 141059 w 608133"/>
              <a:gd name="connsiteY134" fmla="*/ 162003 h 607216"/>
              <a:gd name="connsiteX135" fmla="*/ 169982 w 608133"/>
              <a:gd name="connsiteY135" fmla="*/ 169756 h 607216"/>
              <a:gd name="connsiteX136" fmla="*/ 424432 w 608133"/>
              <a:gd name="connsiteY136" fmla="*/ 135743 h 607216"/>
              <a:gd name="connsiteX137" fmla="*/ 398231 w 608133"/>
              <a:gd name="connsiteY137" fmla="*/ 143592 h 607216"/>
              <a:gd name="connsiteX138" fmla="*/ 419386 w 608133"/>
              <a:gd name="connsiteY138" fmla="*/ 164717 h 607216"/>
              <a:gd name="connsiteX139" fmla="*/ 427149 w 608133"/>
              <a:gd name="connsiteY139" fmla="*/ 135840 h 607216"/>
              <a:gd name="connsiteX140" fmla="*/ 424432 w 608133"/>
              <a:gd name="connsiteY140" fmla="*/ 135743 h 607216"/>
              <a:gd name="connsiteX141" fmla="*/ 183667 w 608133"/>
              <a:gd name="connsiteY141" fmla="*/ 135743 h 607216"/>
              <a:gd name="connsiteX142" fmla="*/ 180949 w 608133"/>
              <a:gd name="connsiteY142" fmla="*/ 135840 h 607216"/>
              <a:gd name="connsiteX143" fmla="*/ 188714 w 608133"/>
              <a:gd name="connsiteY143" fmla="*/ 164717 h 607216"/>
              <a:gd name="connsiteX144" fmla="*/ 209872 w 608133"/>
              <a:gd name="connsiteY144" fmla="*/ 143592 h 607216"/>
              <a:gd name="connsiteX145" fmla="*/ 183667 w 608133"/>
              <a:gd name="connsiteY145" fmla="*/ 135743 h 607216"/>
              <a:gd name="connsiteX146" fmla="*/ 424432 w 608133"/>
              <a:gd name="connsiteY146" fmla="*/ 116362 h 607216"/>
              <a:gd name="connsiteX147" fmla="*/ 471886 w 608133"/>
              <a:gd name="connsiteY147" fmla="*/ 136033 h 607216"/>
              <a:gd name="connsiteX148" fmla="*/ 491488 w 608133"/>
              <a:gd name="connsiteY148" fmla="*/ 183419 h 607216"/>
              <a:gd name="connsiteX149" fmla="*/ 471886 w 608133"/>
              <a:gd name="connsiteY149" fmla="*/ 230805 h 607216"/>
              <a:gd name="connsiteX150" fmla="*/ 464996 w 608133"/>
              <a:gd name="connsiteY150" fmla="*/ 233712 h 607216"/>
              <a:gd name="connsiteX151" fmla="*/ 458106 w 608133"/>
              <a:gd name="connsiteY151" fmla="*/ 230805 h 607216"/>
              <a:gd name="connsiteX152" fmla="*/ 376881 w 608133"/>
              <a:gd name="connsiteY152" fmla="*/ 149697 h 607216"/>
              <a:gd name="connsiteX153" fmla="*/ 374067 w 608133"/>
              <a:gd name="connsiteY153" fmla="*/ 142914 h 607216"/>
              <a:gd name="connsiteX154" fmla="*/ 376881 w 608133"/>
              <a:gd name="connsiteY154" fmla="*/ 136033 h 607216"/>
              <a:gd name="connsiteX155" fmla="*/ 424432 w 608133"/>
              <a:gd name="connsiteY155" fmla="*/ 116362 h 607216"/>
              <a:gd name="connsiteX156" fmla="*/ 183667 w 608133"/>
              <a:gd name="connsiteY156" fmla="*/ 116362 h 607216"/>
              <a:gd name="connsiteX157" fmla="*/ 231128 w 608133"/>
              <a:gd name="connsiteY157" fmla="*/ 136033 h 607216"/>
              <a:gd name="connsiteX158" fmla="*/ 231128 w 608133"/>
              <a:gd name="connsiteY158" fmla="*/ 149697 h 607216"/>
              <a:gd name="connsiteX159" fmla="*/ 149891 w 608133"/>
              <a:gd name="connsiteY159" fmla="*/ 230805 h 607216"/>
              <a:gd name="connsiteX160" fmla="*/ 143097 w 608133"/>
              <a:gd name="connsiteY160" fmla="*/ 233712 h 607216"/>
              <a:gd name="connsiteX161" fmla="*/ 136206 w 608133"/>
              <a:gd name="connsiteY161" fmla="*/ 230805 h 607216"/>
              <a:gd name="connsiteX162" fmla="*/ 116504 w 608133"/>
              <a:gd name="connsiteY162" fmla="*/ 183419 h 607216"/>
              <a:gd name="connsiteX163" fmla="*/ 136206 w 608133"/>
              <a:gd name="connsiteY163" fmla="*/ 136033 h 607216"/>
              <a:gd name="connsiteX164" fmla="*/ 183667 w 608133"/>
              <a:gd name="connsiteY164" fmla="*/ 116362 h 607216"/>
              <a:gd name="connsiteX165" fmla="*/ 304019 w 608133"/>
              <a:gd name="connsiteY165" fmla="*/ 86211 h 607216"/>
              <a:gd name="connsiteX166" fmla="*/ 285294 w 608133"/>
              <a:gd name="connsiteY166" fmla="*/ 104918 h 607216"/>
              <a:gd name="connsiteX167" fmla="*/ 304019 w 608133"/>
              <a:gd name="connsiteY167" fmla="*/ 123722 h 607216"/>
              <a:gd name="connsiteX168" fmla="*/ 322840 w 608133"/>
              <a:gd name="connsiteY168" fmla="*/ 104918 h 607216"/>
              <a:gd name="connsiteX169" fmla="*/ 304019 w 608133"/>
              <a:gd name="connsiteY169" fmla="*/ 86211 h 607216"/>
              <a:gd name="connsiteX170" fmla="*/ 304019 w 608133"/>
              <a:gd name="connsiteY170" fmla="*/ 66826 h 607216"/>
              <a:gd name="connsiteX171" fmla="*/ 342243 w 608133"/>
              <a:gd name="connsiteY171" fmla="*/ 104918 h 607216"/>
              <a:gd name="connsiteX172" fmla="*/ 304019 w 608133"/>
              <a:gd name="connsiteY172" fmla="*/ 143107 h 607216"/>
              <a:gd name="connsiteX173" fmla="*/ 265891 w 608133"/>
              <a:gd name="connsiteY173" fmla="*/ 104918 h 607216"/>
              <a:gd name="connsiteX174" fmla="*/ 304019 w 608133"/>
              <a:gd name="connsiteY174" fmla="*/ 66826 h 607216"/>
              <a:gd name="connsiteX175" fmla="*/ 224292 w 608133"/>
              <a:gd name="connsiteY175" fmla="*/ 66826 h 607216"/>
              <a:gd name="connsiteX176" fmla="*/ 234630 w 608133"/>
              <a:gd name="connsiteY176" fmla="*/ 77164 h 607216"/>
              <a:gd name="connsiteX177" fmla="*/ 224292 w 608133"/>
              <a:gd name="connsiteY177" fmla="*/ 87502 h 607216"/>
              <a:gd name="connsiteX178" fmla="*/ 213954 w 608133"/>
              <a:gd name="connsiteY178" fmla="*/ 77164 h 607216"/>
              <a:gd name="connsiteX179" fmla="*/ 224292 w 608133"/>
              <a:gd name="connsiteY179" fmla="*/ 66826 h 607216"/>
              <a:gd name="connsiteX180" fmla="*/ 400318 w 608133"/>
              <a:gd name="connsiteY180" fmla="*/ 66190 h 607216"/>
              <a:gd name="connsiteX181" fmla="*/ 410621 w 608133"/>
              <a:gd name="connsiteY181" fmla="*/ 76563 h 607216"/>
              <a:gd name="connsiteX182" fmla="*/ 400318 w 608133"/>
              <a:gd name="connsiteY182" fmla="*/ 86936 h 607216"/>
              <a:gd name="connsiteX183" fmla="*/ 390015 w 608133"/>
              <a:gd name="connsiteY183" fmla="*/ 76563 h 607216"/>
              <a:gd name="connsiteX184" fmla="*/ 400318 w 608133"/>
              <a:gd name="connsiteY184" fmla="*/ 66190 h 607216"/>
              <a:gd name="connsiteX185" fmla="*/ 304018 w 608133"/>
              <a:gd name="connsiteY185" fmla="*/ 19378 h 607216"/>
              <a:gd name="connsiteX186" fmla="*/ 19407 w 608133"/>
              <a:gd name="connsiteY186" fmla="*/ 303560 h 607216"/>
              <a:gd name="connsiteX187" fmla="*/ 304018 w 608133"/>
              <a:gd name="connsiteY187" fmla="*/ 587838 h 607216"/>
              <a:gd name="connsiteX188" fmla="*/ 588726 w 608133"/>
              <a:gd name="connsiteY188" fmla="*/ 303560 h 607216"/>
              <a:gd name="connsiteX189" fmla="*/ 304018 w 608133"/>
              <a:gd name="connsiteY189" fmla="*/ 19378 h 607216"/>
              <a:gd name="connsiteX190" fmla="*/ 304018 w 608133"/>
              <a:gd name="connsiteY190" fmla="*/ 0 h 607216"/>
              <a:gd name="connsiteX191" fmla="*/ 519053 w 608133"/>
              <a:gd name="connsiteY191" fmla="*/ 88946 h 607216"/>
              <a:gd name="connsiteX192" fmla="*/ 608133 w 608133"/>
              <a:gd name="connsiteY192" fmla="*/ 303560 h 607216"/>
              <a:gd name="connsiteX193" fmla="*/ 519053 w 608133"/>
              <a:gd name="connsiteY193" fmla="*/ 518270 h 607216"/>
              <a:gd name="connsiteX194" fmla="*/ 304018 w 608133"/>
              <a:gd name="connsiteY194" fmla="*/ 607216 h 607216"/>
              <a:gd name="connsiteX195" fmla="*/ 89080 w 608133"/>
              <a:gd name="connsiteY195" fmla="*/ 518270 h 607216"/>
              <a:gd name="connsiteX196" fmla="*/ 0 w 608133"/>
              <a:gd name="connsiteY196" fmla="*/ 303560 h 607216"/>
              <a:gd name="connsiteX197" fmla="*/ 89080 w 608133"/>
              <a:gd name="connsiteY197" fmla="*/ 88946 h 607216"/>
              <a:gd name="connsiteX198" fmla="*/ 304018 w 608133"/>
              <a:gd name="connsiteY198" fmla="*/ 0 h 60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608133" h="607216">
                <a:moveTo>
                  <a:pt x="376503" y="520279"/>
                </a:moveTo>
                <a:cubicBezTo>
                  <a:pt x="382252" y="520279"/>
                  <a:pt x="386912" y="524907"/>
                  <a:pt x="386912" y="530617"/>
                </a:cubicBezTo>
                <a:cubicBezTo>
                  <a:pt x="386912" y="536327"/>
                  <a:pt x="382252" y="540955"/>
                  <a:pt x="376503" y="540955"/>
                </a:cubicBezTo>
                <a:cubicBezTo>
                  <a:pt x="370754" y="540955"/>
                  <a:pt x="366094" y="536327"/>
                  <a:pt x="366094" y="530617"/>
                </a:cubicBezTo>
                <a:cubicBezTo>
                  <a:pt x="366094" y="524907"/>
                  <a:pt x="370754" y="520279"/>
                  <a:pt x="376503" y="520279"/>
                </a:cubicBezTo>
                <a:close/>
                <a:moveTo>
                  <a:pt x="304019" y="483494"/>
                </a:moveTo>
                <a:cubicBezTo>
                  <a:pt x="293735" y="483494"/>
                  <a:pt x="285294" y="491927"/>
                  <a:pt x="285294" y="502201"/>
                </a:cubicBezTo>
                <a:cubicBezTo>
                  <a:pt x="285294" y="512572"/>
                  <a:pt x="293735" y="521005"/>
                  <a:pt x="304019" y="521005"/>
                </a:cubicBezTo>
                <a:cubicBezTo>
                  <a:pt x="314399" y="521005"/>
                  <a:pt x="322840" y="512572"/>
                  <a:pt x="322840" y="502201"/>
                </a:cubicBezTo>
                <a:cubicBezTo>
                  <a:pt x="322840" y="491927"/>
                  <a:pt x="314399" y="483494"/>
                  <a:pt x="304019" y="483494"/>
                </a:cubicBezTo>
                <a:close/>
                <a:moveTo>
                  <a:pt x="304019" y="464109"/>
                </a:moveTo>
                <a:cubicBezTo>
                  <a:pt x="325071" y="464109"/>
                  <a:pt x="342243" y="481168"/>
                  <a:pt x="342243" y="502201"/>
                </a:cubicBezTo>
                <a:cubicBezTo>
                  <a:pt x="342243" y="523234"/>
                  <a:pt x="325071" y="540390"/>
                  <a:pt x="304019" y="540390"/>
                </a:cubicBezTo>
                <a:cubicBezTo>
                  <a:pt x="282966" y="540390"/>
                  <a:pt x="265891" y="523234"/>
                  <a:pt x="265891" y="502201"/>
                </a:cubicBezTo>
                <a:cubicBezTo>
                  <a:pt x="265891" y="481168"/>
                  <a:pt x="282966" y="464109"/>
                  <a:pt x="304019" y="464109"/>
                </a:cubicBezTo>
                <a:close/>
                <a:moveTo>
                  <a:pt x="188730" y="442535"/>
                </a:moveTo>
                <a:lnTo>
                  <a:pt x="180964" y="471406"/>
                </a:lnTo>
                <a:cubicBezTo>
                  <a:pt x="181838" y="471406"/>
                  <a:pt x="182809" y="471406"/>
                  <a:pt x="183682" y="471406"/>
                </a:cubicBezTo>
                <a:cubicBezTo>
                  <a:pt x="193099" y="471406"/>
                  <a:pt x="202127" y="468694"/>
                  <a:pt x="209893" y="463656"/>
                </a:cubicBezTo>
                <a:close/>
                <a:moveTo>
                  <a:pt x="419365" y="442514"/>
                </a:moveTo>
                <a:lnTo>
                  <a:pt x="398212" y="463644"/>
                </a:lnTo>
                <a:cubicBezTo>
                  <a:pt x="405878" y="468684"/>
                  <a:pt x="414902" y="471398"/>
                  <a:pt x="424411" y="471398"/>
                </a:cubicBezTo>
                <a:cubicBezTo>
                  <a:pt x="425285" y="471398"/>
                  <a:pt x="426158" y="471398"/>
                  <a:pt x="427128" y="471398"/>
                </a:cubicBezTo>
                <a:close/>
                <a:moveTo>
                  <a:pt x="256047" y="441175"/>
                </a:moveTo>
                <a:cubicBezTo>
                  <a:pt x="261757" y="441175"/>
                  <a:pt x="266385" y="445788"/>
                  <a:pt x="266385" y="451478"/>
                </a:cubicBezTo>
                <a:cubicBezTo>
                  <a:pt x="266385" y="457168"/>
                  <a:pt x="261757" y="461781"/>
                  <a:pt x="256047" y="461781"/>
                </a:cubicBezTo>
                <a:cubicBezTo>
                  <a:pt x="250337" y="461781"/>
                  <a:pt x="245709" y="457168"/>
                  <a:pt x="245709" y="451478"/>
                </a:cubicBezTo>
                <a:cubicBezTo>
                  <a:pt x="245709" y="445788"/>
                  <a:pt x="250337" y="441175"/>
                  <a:pt x="256047" y="441175"/>
                </a:cubicBezTo>
                <a:close/>
                <a:moveTo>
                  <a:pt x="169994" y="437497"/>
                </a:moveTo>
                <a:lnTo>
                  <a:pt x="141065" y="445248"/>
                </a:lnTo>
                <a:cubicBezTo>
                  <a:pt x="143298" y="449705"/>
                  <a:pt x="146307" y="453871"/>
                  <a:pt x="149899" y="457455"/>
                </a:cubicBezTo>
                <a:cubicBezTo>
                  <a:pt x="153588" y="461137"/>
                  <a:pt x="157762" y="464140"/>
                  <a:pt x="162228" y="466369"/>
                </a:cubicBezTo>
                <a:close/>
                <a:moveTo>
                  <a:pt x="438093" y="437474"/>
                </a:moveTo>
                <a:lnTo>
                  <a:pt x="445856" y="466358"/>
                </a:lnTo>
                <a:cubicBezTo>
                  <a:pt x="450319" y="464128"/>
                  <a:pt x="454492" y="461124"/>
                  <a:pt x="458082" y="457441"/>
                </a:cubicBezTo>
                <a:cubicBezTo>
                  <a:pt x="461770" y="453854"/>
                  <a:pt x="464778" y="449687"/>
                  <a:pt x="467009" y="445228"/>
                </a:cubicBezTo>
                <a:close/>
                <a:moveTo>
                  <a:pt x="143783" y="397679"/>
                </a:moveTo>
                <a:cubicBezTo>
                  <a:pt x="138638" y="405332"/>
                  <a:pt x="135920" y="414342"/>
                  <a:pt x="135920" y="423837"/>
                </a:cubicBezTo>
                <a:cubicBezTo>
                  <a:pt x="135920" y="424709"/>
                  <a:pt x="135920" y="425581"/>
                  <a:pt x="136017" y="426550"/>
                </a:cubicBezTo>
                <a:lnTo>
                  <a:pt x="164946" y="418799"/>
                </a:lnTo>
                <a:close/>
                <a:moveTo>
                  <a:pt x="464292" y="397637"/>
                </a:moveTo>
                <a:lnTo>
                  <a:pt x="443139" y="418767"/>
                </a:lnTo>
                <a:lnTo>
                  <a:pt x="472055" y="426521"/>
                </a:lnTo>
                <a:cubicBezTo>
                  <a:pt x="472055" y="425552"/>
                  <a:pt x="472152" y="424680"/>
                  <a:pt x="472152" y="423807"/>
                </a:cubicBezTo>
                <a:cubicBezTo>
                  <a:pt x="472152" y="414309"/>
                  <a:pt x="469338" y="405295"/>
                  <a:pt x="464292" y="397637"/>
                </a:cubicBezTo>
                <a:close/>
                <a:moveTo>
                  <a:pt x="136211" y="376364"/>
                </a:moveTo>
                <a:cubicBezTo>
                  <a:pt x="139997" y="372586"/>
                  <a:pt x="146113" y="372586"/>
                  <a:pt x="149899" y="376364"/>
                </a:cubicBezTo>
                <a:lnTo>
                  <a:pt x="231154" y="457455"/>
                </a:lnTo>
                <a:cubicBezTo>
                  <a:pt x="232998" y="459296"/>
                  <a:pt x="234066" y="461815"/>
                  <a:pt x="234066" y="464334"/>
                </a:cubicBezTo>
                <a:cubicBezTo>
                  <a:pt x="234066" y="466950"/>
                  <a:pt x="232998" y="469372"/>
                  <a:pt x="231154" y="471213"/>
                </a:cubicBezTo>
                <a:cubicBezTo>
                  <a:pt x="218534" y="483904"/>
                  <a:pt x="201642" y="490783"/>
                  <a:pt x="183682" y="490783"/>
                </a:cubicBezTo>
                <a:cubicBezTo>
                  <a:pt x="165723" y="490783"/>
                  <a:pt x="148831" y="483904"/>
                  <a:pt x="136211" y="471213"/>
                </a:cubicBezTo>
                <a:cubicBezTo>
                  <a:pt x="123494" y="458521"/>
                  <a:pt x="116504" y="441663"/>
                  <a:pt x="116504" y="423837"/>
                </a:cubicBezTo>
                <a:cubicBezTo>
                  <a:pt x="116504" y="405914"/>
                  <a:pt x="123494" y="389056"/>
                  <a:pt x="136211" y="376364"/>
                </a:cubicBezTo>
                <a:close/>
                <a:moveTo>
                  <a:pt x="464972" y="373503"/>
                </a:moveTo>
                <a:cubicBezTo>
                  <a:pt x="467592" y="373503"/>
                  <a:pt x="470017" y="374569"/>
                  <a:pt x="471861" y="376314"/>
                </a:cubicBezTo>
                <a:cubicBezTo>
                  <a:pt x="484573" y="389011"/>
                  <a:pt x="491559" y="405876"/>
                  <a:pt x="491559" y="423807"/>
                </a:cubicBezTo>
                <a:cubicBezTo>
                  <a:pt x="491559" y="441642"/>
                  <a:pt x="484573" y="458507"/>
                  <a:pt x="471861" y="471204"/>
                </a:cubicBezTo>
                <a:cubicBezTo>
                  <a:pt x="459150" y="483901"/>
                  <a:pt x="442266" y="490783"/>
                  <a:pt x="424411" y="490783"/>
                </a:cubicBezTo>
                <a:cubicBezTo>
                  <a:pt x="406460" y="490783"/>
                  <a:pt x="389576" y="483901"/>
                  <a:pt x="376864" y="471204"/>
                </a:cubicBezTo>
                <a:cubicBezTo>
                  <a:pt x="373080" y="467424"/>
                  <a:pt x="373080" y="461221"/>
                  <a:pt x="376864" y="457441"/>
                </a:cubicBezTo>
                <a:lnTo>
                  <a:pt x="458082" y="376314"/>
                </a:lnTo>
                <a:cubicBezTo>
                  <a:pt x="459926" y="374569"/>
                  <a:pt x="462449" y="373503"/>
                  <a:pt x="464972" y="373503"/>
                </a:cubicBezTo>
                <a:close/>
                <a:moveTo>
                  <a:pt x="85102" y="372868"/>
                </a:moveTo>
                <a:cubicBezTo>
                  <a:pt x="90831" y="372868"/>
                  <a:pt x="95475" y="377496"/>
                  <a:pt x="95475" y="383206"/>
                </a:cubicBezTo>
                <a:cubicBezTo>
                  <a:pt x="95475" y="388916"/>
                  <a:pt x="90831" y="393544"/>
                  <a:pt x="85102" y="393544"/>
                </a:cubicBezTo>
                <a:cubicBezTo>
                  <a:pt x="79373" y="393544"/>
                  <a:pt x="74729" y="388916"/>
                  <a:pt x="74729" y="383206"/>
                </a:cubicBezTo>
                <a:cubicBezTo>
                  <a:pt x="74729" y="377496"/>
                  <a:pt x="79373" y="372868"/>
                  <a:pt x="85102" y="372868"/>
                </a:cubicBezTo>
                <a:close/>
                <a:moveTo>
                  <a:pt x="502943" y="284852"/>
                </a:moveTo>
                <a:cubicBezTo>
                  <a:pt x="492659" y="284852"/>
                  <a:pt x="484218" y="293285"/>
                  <a:pt x="484218" y="303559"/>
                </a:cubicBezTo>
                <a:cubicBezTo>
                  <a:pt x="484218" y="313930"/>
                  <a:pt x="492659" y="322363"/>
                  <a:pt x="502943" y="322363"/>
                </a:cubicBezTo>
                <a:cubicBezTo>
                  <a:pt x="513323" y="322363"/>
                  <a:pt x="521764" y="313930"/>
                  <a:pt x="521764" y="303559"/>
                </a:cubicBezTo>
                <a:cubicBezTo>
                  <a:pt x="521764" y="293285"/>
                  <a:pt x="513323" y="284852"/>
                  <a:pt x="502943" y="284852"/>
                </a:cubicBezTo>
                <a:close/>
                <a:moveTo>
                  <a:pt x="105094" y="284852"/>
                </a:moveTo>
                <a:cubicBezTo>
                  <a:pt x="94811" y="284852"/>
                  <a:pt x="86370" y="293285"/>
                  <a:pt x="86370" y="303559"/>
                </a:cubicBezTo>
                <a:cubicBezTo>
                  <a:pt x="86370" y="313930"/>
                  <a:pt x="94811" y="322363"/>
                  <a:pt x="105094" y="322363"/>
                </a:cubicBezTo>
                <a:cubicBezTo>
                  <a:pt x="115475" y="322363"/>
                  <a:pt x="123916" y="313930"/>
                  <a:pt x="123916" y="303559"/>
                </a:cubicBezTo>
                <a:cubicBezTo>
                  <a:pt x="123916" y="293285"/>
                  <a:pt x="115475" y="284852"/>
                  <a:pt x="105094" y="284852"/>
                </a:cubicBezTo>
                <a:close/>
                <a:moveTo>
                  <a:pt x="502943" y="265467"/>
                </a:moveTo>
                <a:cubicBezTo>
                  <a:pt x="523995" y="265467"/>
                  <a:pt x="541167" y="282526"/>
                  <a:pt x="541167" y="303559"/>
                </a:cubicBezTo>
                <a:cubicBezTo>
                  <a:pt x="541167" y="324592"/>
                  <a:pt x="523995" y="341748"/>
                  <a:pt x="502943" y="341748"/>
                </a:cubicBezTo>
                <a:cubicBezTo>
                  <a:pt x="481890" y="341748"/>
                  <a:pt x="464815" y="324592"/>
                  <a:pt x="464815" y="303559"/>
                </a:cubicBezTo>
                <a:cubicBezTo>
                  <a:pt x="464815" y="282526"/>
                  <a:pt x="481890" y="265467"/>
                  <a:pt x="502943" y="265467"/>
                </a:cubicBezTo>
                <a:close/>
                <a:moveTo>
                  <a:pt x="105094" y="265467"/>
                </a:moveTo>
                <a:cubicBezTo>
                  <a:pt x="126147" y="265467"/>
                  <a:pt x="143319" y="282526"/>
                  <a:pt x="143319" y="303559"/>
                </a:cubicBezTo>
                <a:cubicBezTo>
                  <a:pt x="143319" y="324592"/>
                  <a:pt x="126147" y="341748"/>
                  <a:pt x="105094" y="341748"/>
                </a:cubicBezTo>
                <a:cubicBezTo>
                  <a:pt x="84042" y="341748"/>
                  <a:pt x="66967" y="324592"/>
                  <a:pt x="66967" y="303559"/>
                </a:cubicBezTo>
                <a:cubicBezTo>
                  <a:pt x="66967" y="282526"/>
                  <a:pt x="84042" y="265467"/>
                  <a:pt x="105094" y="265467"/>
                </a:cubicBezTo>
                <a:close/>
                <a:moveTo>
                  <a:pt x="443787" y="262221"/>
                </a:moveTo>
                <a:cubicBezTo>
                  <a:pt x="449477" y="262221"/>
                  <a:pt x="454090" y="266834"/>
                  <a:pt x="454090" y="272524"/>
                </a:cubicBezTo>
                <a:cubicBezTo>
                  <a:pt x="454090" y="278214"/>
                  <a:pt x="449477" y="282827"/>
                  <a:pt x="443787" y="282827"/>
                </a:cubicBezTo>
                <a:cubicBezTo>
                  <a:pt x="438097" y="282827"/>
                  <a:pt x="433484" y="278214"/>
                  <a:pt x="433484" y="272524"/>
                </a:cubicBezTo>
                <a:cubicBezTo>
                  <a:pt x="433484" y="266834"/>
                  <a:pt x="438097" y="262221"/>
                  <a:pt x="443787" y="262221"/>
                </a:cubicBezTo>
                <a:close/>
                <a:moveTo>
                  <a:pt x="538661" y="220941"/>
                </a:moveTo>
                <a:cubicBezTo>
                  <a:pt x="544371" y="220941"/>
                  <a:pt x="548999" y="225554"/>
                  <a:pt x="548999" y="231244"/>
                </a:cubicBezTo>
                <a:cubicBezTo>
                  <a:pt x="548999" y="236934"/>
                  <a:pt x="544371" y="241547"/>
                  <a:pt x="538661" y="241547"/>
                </a:cubicBezTo>
                <a:cubicBezTo>
                  <a:pt x="532951" y="241547"/>
                  <a:pt x="528323" y="236934"/>
                  <a:pt x="528323" y="231244"/>
                </a:cubicBezTo>
                <a:cubicBezTo>
                  <a:pt x="528323" y="225554"/>
                  <a:pt x="532951" y="220941"/>
                  <a:pt x="538661" y="220941"/>
                </a:cubicBezTo>
                <a:close/>
                <a:moveTo>
                  <a:pt x="95793" y="212967"/>
                </a:moveTo>
                <a:cubicBezTo>
                  <a:pt x="101503" y="212967"/>
                  <a:pt x="106131" y="217611"/>
                  <a:pt x="106131" y="223340"/>
                </a:cubicBezTo>
                <a:cubicBezTo>
                  <a:pt x="106131" y="229069"/>
                  <a:pt x="101503" y="233713"/>
                  <a:pt x="95793" y="233713"/>
                </a:cubicBezTo>
                <a:cubicBezTo>
                  <a:pt x="90083" y="233713"/>
                  <a:pt x="85455" y="229069"/>
                  <a:pt x="85455" y="223340"/>
                </a:cubicBezTo>
                <a:cubicBezTo>
                  <a:pt x="85455" y="217611"/>
                  <a:pt x="90083" y="212967"/>
                  <a:pt x="95793" y="212967"/>
                </a:cubicBezTo>
                <a:close/>
                <a:moveTo>
                  <a:pt x="304019" y="209973"/>
                </a:moveTo>
                <a:cubicBezTo>
                  <a:pt x="252301" y="209973"/>
                  <a:pt x="210286" y="251922"/>
                  <a:pt x="210286" y="303559"/>
                </a:cubicBezTo>
                <a:cubicBezTo>
                  <a:pt x="210286" y="355196"/>
                  <a:pt x="252301" y="397242"/>
                  <a:pt x="304019" y="397242"/>
                </a:cubicBezTo>
                <a:cubicBezTo>
                  <a:pt x="355736" y="397242"/>
                  <a:pt x="397848" y="355196"/>
                  <a:pt x="397848" y="303559"/>
                </a:cubicBezTo>
                <a:cubicBezTo>
                  <a:pt x="397848" y="251922"/>
                  <a:pt x="355736" y="209973"/>
                  <a:pt x="304019" y="209973"/>
                </a:cubicBezTo>
                <a:close/>
                <a:moveTo>
                  <a:pt x="304019" y="190597"/>
                </a:moveTo>
                <a:cubicBezTo>
                  <a:pt x="366507" y="190597"/>
                  <a:pt x="417254" y="241265"/>
                  <a:pt x="417254" y="303559"/>
                </a:cubicBezTo>
                <a:cubicBezTo>
                  <a:pt x="417254" y="365950"/>
                  <a:pt x="366507" y="416618"/>
                  <a:pt x="304019" y="416618"/>
                </a:cubicBezTo>
                <a:cubicBezTo>
                  <a:pt x="241627" y="416618"/>
                  <a:pt x="190880" y="365950"/>
                  <a:pt x="190880" y="303559"/>
                </a:cubicBezTo>
                <a:cubicBezTo>
                  <a:pt x="190880" y="241265"/>
                  <a:pt x="241627" y="190597"/>
                  <a:pt x="304019" y="190597"/>
                </a:cubicBezTo>
                <a:close/>
                <a:moveTo>
                  <a:pt x="472080" y="180706"/>
                </a:moveTo>
                <a:lnTo>
                  <a:pt x="443161" y="188458"/>
                </a:lnTo>
                <a:lnTo>
                  <a:pt x="464316" y="209583"/>
                </a:lnTo>
                <a:cubicBezTo>
                  <a:pt x="469362" y="201831"/>
                  <a:pt x="472177" y="192819"/>
                  <a:pt x="472177" y="183419"/>
                </a:cubicBezTo>
                <a:cubicBezTo>
                  <a:pt x="472177" y="182547"/>
                  <a:pt x="472080" y="181578"/>
                  <a:pt x="472080" y="180706"/>
                </a:cubicBezTo>
                <a:close/>
                <a:moveTo>
                  <a:pt x="136012" y="180706"/>
                </a:moveTo>
                <a:cubicBezTo>
                  <a:pt x="135915" y="181578"/>
                  <a:pt x="135915" y="182547"/>
                  <a:pt x="135915" y="183419"/>
                </a:cubicBezTo>
                <a:cubicBezTo>
                  <a:pt x="135915" y="192819"/>
                  <a:pt x="138633" y="201831"/>
                  <a:pt x="143777" y="209583"/>
                </a:cubicBezTo>
                <a:lnTo>
                  <a:pt x="164935" y="188458"/>
                </a:lnTo>
                <a:close/>
                <a:moveTo>
                  <a:pt x="85702" y="173027"/>
                </a:moveTo>
                <a:cubicBezTo>
                  <a:pt x="91412" y="173027"/>
                  <a:pt x="96040" y="177671"/>
                  <a:pt x="96040" y="183400"/>
                </a:cubicBezTo>
                <a:cubicBezTo>
                  <a:pt x="96040" y="189129"/>
                  <a:pt x="91412" y="193773"/>
                  <a:pt x="85702" y="193773"/>
                </a:cubicBezTo>
                <a:cubicBezTo>
                  <a:pt x="79992" y="193773"/>
                  <a:pt x="75364" y="189129"/>
                  <a:pt x="75364" y="183400"/>
                </a:cubicBezTo>
                <a:cubicBezTo>
                  <a:pt x="75364" y="177671"/>
                  <a:pt x="79992" y="173027"/>
                  <a:pt x="85702" y="173027"/>
                </a:cubicBezTo>
                <a:close/>
                <a:moveTo>
                  <a:pt x="445878" y="140879"/>
                </a:moveTo>
                <a:lnTo>
                  <a:pt x="438115" y="169756"/>
                </a:lnTo>
                <a:lnTo>
                  <a:pt x="467033" y="162003"/>
                </a:lnTo>
                <a:cubicBezTo>
                  <a:pt x="464801" y="157546"/>
                  <a:pt x="461793" y="153379"/>
                  <a:pt x="458106" y="149697"/>
                </a:cubicBezTo>
                <a:cubicBezTo>
                  <a:pt x="454515" y="146111"/>
                  <a:pt x="450342" y="143107"/>
                  <a:pt x="445878" y="140879"/>
                </a:cubicBezTo>
                <a:close/>
                <a:moveTo>
                  <a:pt x="162218" y="140879"/>
                </a:moveTo>
                <a:cubicBezTo>
                  <a:pt x="157753" y="143107"/>
                  <a:pt x="153580" y="146111"/>
                  <a:pt x="149891" y="149697"/>
                </a:cubicBezTo>
                <a:cubicBezTo>
                  <a:pt x="146300" y="153379"/>
                  <a:pt x="143292" y="157546"/>
                  <a:pt x="141059" y="162003"/>
                </a:cubicBezTo>
                <a:lnTo>
                  <a:pt x="169982" y="169756"/>
                </a:lnTo>
                <a:close/>
                <a:moveTo>
                  <a:pt x="424432" y="135743"/>
                </a:moveTo>
                <a:cubicBezTo>
                  <a:pt x="414922" y="135743"/>
                  <a:pt x="405897" y="138456"/>
                  <a:pt x="398231" y="143592"/>
                </a:cubicBezTo>
                <a:lnTo>
                  <a:pt x="419386" y="164717"/>
                </a:lnTo>
                <a:lnTo>
                  <a:pt x="427149" y="135840"/>
                </a:lnTo>
                <a:cubicBezTo>
                  <a:pt x="426179" y="135840"/>
                  <a:pt x="425305" y="135743"/>
                  <a:pt x="424432" y="135743"/>
                </a:cubicBezTo>
                <a:close/>
                <a:moveTo>
                  <a:pt x="183667" y="135743"/>
                </a:moveTo>
                <a:cubicBezTo>
                  <a:pt x="182794" y="135743"/>
                  <a:pt x="181823" y="135840"/>
                  <a:pt x="180949" y="135840"/>
                </a:cubicBezTo>
                <a:lnTo>
                  <a:pt x="188714" y="164717"/>
                </a:lnTo>
                <a:lnTo>
                  <a:pt x="209872" y="143592"/>
                </a:lnTo>
                <a:cubicBezTo>
                  <a:pt x="202108" y="138456"/>
                  <a:pt x="193082" y="135743"/>
                  <a:pt x="183667" y="135743"/>
                </a:cubicBezTo>
                <a:close/>
                <a:moveTo>
                  <a:pt x="424432" y="116362"/>
                </a:moveTo>
                <a:cubicBezTo>
                  <a:pt x="442288" y="116362"/>
                  <a:pt x="459173" y="123339"/>
                  <a:pt x="471886" y="136033"/>
                </a:cubicBezTo>
                <a:cubicBezTo>
                  <a:pt x="484598" y="148631"/>
                  <a:pt x="491488" y="165492"/>
                  <a:pt x="491488" y="183419"/>
                </a:cubicBezTo>
                <a:cubicBezTo>
                  <a:pt x="491488" y="201346"/>
                  <a:pt x="484598" y="218207"/>
                  <a:pt x="471886" y="230805"/>
                </a:cubicBezTo>
                <a:cubicBezTo>
                  <a:pt x="469945" y="232743"/>
                  <a:pt x="467519" y="233712"/>
                  <a:pt x="464996" y="233712"/>
                </a:cubicBezTo>
                <a:cubicBezTo>
                  <a:pt x="462570" y="233712"/>
                  <a:pt x="460046" y="232743"/>
                  <a:pt x="458106" y="230805"/>
                </a:cubicBezTo>
                <a:lnTo>
                  <a:pt x="376881" y="149697"/>
                </a:lnTo>
                <a:cubicBezTo>
                  <a:pt x="375135" y="147856"/>
                  <a:pt x="374067" y="145433"/>
                  <a:pt x="374067" y="142914"/>
                </a:cubicBezTo>
                <a:cubicBezTo>
                  <a:pt x="374067" y="140297"/>
                  <a:pt x="375135" y="137875"/>
                  <a:pt x="376881" y="136033"/>
                </a:cubicBezTo>
                <a:cubicBezTo>
                  <a:pt x="389594" y="123339"/>
                  <a:pt x="406479" y="116362"/>
                  <a:pt x="424432" y="116362"/>
                </a:cubicBezTo>
                <a:close/>
                <a:moveTo>
                  <a:pt x="183667" y="116362"/>
                </a:moveTo>
                <a:cubicBezTo>
                  <a:pt x="201623" y="116362"/>
                  <a:pt x="218511" y="123339"/>
                  <a:pt x="231128" y="136033"/>
                </a:cubicBezTo>
                <a:cubicBezTo>
                  <a:pt x="234913" y="139813"/>
                  <a:pt x="234913" y="145918"/>
                  <a:pt x="231128" y="149697"/>
                </a:cubicBezTo>
                <a:lnTo>
                  <a:pt x="149891" y="230805"/>
                </a:lnTo>
                <a:cubicBezTo>
                  <a:pt x="148047" y="232646"/>
                  <a:pt x="145621" y="233712"/>
                  <a:pt x="143097" y="233712"/>
                </a:cubicBezTo>
                <a:cubicBezTo>
                  <a:pt x="140477" y="233712"/>
                  <a:pt x="138050" y="232646"/>
                  <a:pt x="136206" y="230805"/>
                </a:cubicBezTo>
                <a:cubicBezTo>
                  <a:pt x="123492" y="218207"/>
                  <a:pt x="116504" y="201346"/>
                  <a:pt x="116504" y="183419"/>
                </a:cubicBezTo>
                <a:cubicBezTo>
                  <a:pt x="116504" y="165492"/>
                  <a:pt x="123492" y="148631"/>
                  <a:pt x="136206" y="136033"/>
                </a:cubicBezTo>
                <a:cubicBezTo>
                  <a:pt x="148824" y="123339"/>
                  <a:pt x="165712" y="116362"/>
                  <a:pt x="183667" y="116362"/>
                </a:cubicBezTo>
                <a:close/>
                <a:moveTo>
                  <a:pt x="304019" y="86211"/>
                </a:moveTo>
                <a:cubicBezTo>
                  <a:pt x="293735" y="86211"/>
                  <a:pt x="285294" y="94644"/>
                  <a:pt x="285294" y="104918"/>
                </a:cubicBezTo>
                <a:cubicBezTo>
                  <a:pt x="285294" y="115289"/>
                  <a:pt x="293735" y="123722"/>
                  <a:pt x="304019" y="123722"/>
                </a:cubicBezTo>
                <a:cubicBezTo>
                  <a:pt x="314399" y="123722"/>
                  <a:pt x="322840" y="115289"/>
                  <a:pt x="322840" y="104918"/>
                </a:cubicBezTo>
                <a:cubicBezTo>
                  <a:pt x="322840" y="94644"/>
                  <a:pt x="314399" y="86211"/>
                  <a:pt x="304019" y="86211"/>
                </a:cubicBezTo>
                <a:close/>
                <a:moveTo>
                  <a:pt x="304019" y="66826"/>
                </a:moveTo>
                <a:cubicBezTo>
                  <a:pt x="325071" y="66826"/>
                  <a:pt x="342243" y="83885"/>
                  <a:pt x="342243" y="104918"/>
                </a:cubicBezTo>
                <a:cubicBezTo>
                  <a:pt x="342243" y="125951"/>
                  <a:pt x="325071" y="143107"/>
                  <a:pt x="304019" y="143107"/>
                </a:cubicBezTo>
                <a:cubicBezTo>
                  <a:pt x="282966" y="143107"/>
                  <a:pt x="265891" y="125951"/>
                  <a:pt x="265891" y="104918"/>
                </a:cubicBezTo>
                <a:cubicBezTo>
                  <a:pt x="265891" y="83885"/>
                  <a:pt x="282966" y="66826"/>
                  <a:pt x="304019" y="66826"/>
                </a:cubicBezTo>
                <a:close/>
                <a:moveTo>
                  <a:pt x="224292" y="66826"/>
                </a:moveTo>
                <a:cubicBezTo>
                  <a:pt x="230002" y="66826"/>
                  <a:pt x="234630" y="71454"/>
                  <a:pt x="234630" y="77164"/>
                </a:cubicBezTo>
                <a:cubicBezTo>
                  <a:pt x="234630" y="82874"/>
                  <a:pt x="230002" y="87502"/>
                  <a:pt x="224292" y="87502"/>
                </a:cubicBezTo>
                <a:cubicBezTo>
                  <a:pt x="218582" y="87502"/>
                  <a:pt x="213954" y="82874"/>
                  <a:pt x="213954" y="77164"/>
                </a:cubicBezTo>
                <a:cubicBezTo>
                  <a:pt x="213954" y="71454"/>
                  <a:pt x="218582" y="66826"/>
                  <a:pt x="224292" y="66826"/>
                </a:cubicBezTo>
                <a:close/>
                <a:moveTo>
                  <a:pt x="400318" y="66190"/>
                </a:moveTo>
                <a:cubicBezTo>
                  <a:pt x="406008" y="66190"/>
                  <a:pt x="410621" y="70834"/>
                  <a:pt x="410621" y="76563"/>
                </a:cubicBezTo>
                <a:cubicBezTo>
                  <a:pt x="410621" y="82292"/>
                  <a:pt x="406008" y="86936"/>
                  <a:pt x="400318" y="86936"/>
                </a:cubicBezTo>
                <a:cubicBezTo>
                  <a:pt x="394628" y="86936"/>
                  <a:pt x="390015" y="82292"/>
                  <a:pt x="390015" y="76563"/>
                </a:cubicBezTo>
                <a:cubicBezTo>
                  <a:pt x="390015" y="70834"/>
                  <a:pt x="394628" y="66190"/>
                  <a:pt x="400318" y="66190"/>
                </a:cubicBezTo>
                <a:close/>
                <a:moveTo>
                  <a:pt x="304018" y="19378"/>
                </a:moveTo>
                <a:cubicBezTo>
                  <a:pt x="147109" y="19378"/>
                  <a:pt x="19407" y="146887"/>
                  <a:pt x="19407" y="303560"/>
                </a:cubicBezTo>
                <a:cubicBezTo>
                  <a:pt x="19407" y="460329"/>
                  <a:pt x="147109" y="587838"/>
                  <a:pt x="304018" y="587838"/>
                </a:cubicBezTo>
                <a:cubicBezTo>
                  <a:pt x="461024" y="587838"/>
                  <a:pt x="588726" y="460329"/>
                  <a:pt x="588726" y="303560"/>
                </a:cubicBezTo>
                <a:cubicBezTo>
                  <a:pt x="588726" y="146887"/>
                  <a:pt x="461024" y="19378"/>
                  <a:pt x="304018" y="19378"/>
                </a:cubicBezTo>
                <a:close/>
                <a:moveTo>
                  <a:pt x="304018" y="0"/>
                </a:moveTo>
                <a:cubicBezTo>
                  <a:pt x="385238" y="0"/>
                  <a:pt x="461607" y="31586"/>
                  <a:pt x="519053" y="88946"/>
                </a:cubicBezTo>
                <a:cubicBezTo>
                  <a:pt x="576499" y="146305"/>
                  <a:pt x="608133" y="222462"/>
                  <a:pt x="608133" y="303560"/>
                </a:cubicBezTo>
                <a:cubicBezTo>
                  <a:pt x="608133" y="384657"/>
                  <a:pt x="576499" y="460911"/>
                  <a:pt x="519053" y="518270"/>
                </a:cubicBezTo>
                <a:cubicBezTo>
                  <a:pt x="461607" y="575629"/>
                  <a:pt x="385238" y="607216"/>
                  <a:pt x="304018" y="607216"/>
                </a:cubicBezTo>
                <a:cubicBezTo>
                  <a:pt x="222798" y="607216"/>
                  <a:pt x="146526" y="575629"/>
                  <a:pt x="89080" y="518270"/>
                </a:cubicBezTo>
                <a:cubicBezTo>
                  <a:pt x="31634" y="460911"/>
                  <a:pt x="0" y="384657"/>
                  <a:pt x="0" y="303560"/>
                </a:cubicBezTo>
                <a:cubicBezTo>
                  <a:pt x="0" y="222462"/>
                  <a:pt x="31634" y="146305"/>
                  <a:pt x="89080" y="88946"/>
                </a:cubicBezTo>
                <a:cubicBezTo>
                  <a:pt x="146526" y="31586"/>
                  <a:pt x="222798" y="0"/>
                  <a:pt x="304018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58" name="bell_104189"/>
          <p:cNvSpPr>
            <a:spLocks noChangeAspect="1"/>
          </p:cNvSpPr>
          <p:nvPr userDrawn="1"/>
        </p:nvSpPr>
        <p:spPr bwMode="auto">
          <a:xfrm>
            <a:off x="9580691" y="1113256"/>
            <a:ext cx="383701" cy="383149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08090" h="607216">
                <a:moveTo>
                  <a:pt x="92360" y="465368"/>
                </a:moveTo>
                <a:cubicBezTo>
                  <a:pt x="85277" y="479223"/>
                  <a:pt x="87508" y="496760"/>
                  <a:pt x="99055" y="508193"/>
                </a:cubicBezTo>
                <a:cubicBezTo>
                  <a:pt x="110602" y="519723"/>
                  <a:pt x="128165" y="521952"/>
                  <a:pt x="141944" y="514879"/>
                </a:cubicBezTo>
                <a:cubicBezTo>
                  <a:pt x="133599" y="507515"/>
                  <a:pt x="125060" y="499473"/>
                  <a:pt x="116424" y="490947"/>
                </a:cubicBezTo>
                <a:cubicBezTo>
                  <a:pt x="107788" y="482323"/>
                  <a:pt x="99831" y="473797"/>
                  <a:pt x="92360" y="465368"/>
                </a:cubicBezTo>
                <a:close/>
                <a:moveTo>
                  <a:pt x="312292" y="190597"/>
                </a:moveTo>
                <a:cubicBezTo>
                  <a:pt x="324808" y="190597"/>
                  <a:pt x="336935" y="192727"/>
                  <a:pt x="348578" y="196987"/>
                </a:cubicBezTo>
                <a:cubicBezTo>
                  <a:pt x="353623" y="198827"/>
                  <a:pt x="356242" y="204443"/>
                  <a:pt x="354399" y="209381"/>
                </a:cubicBezTo>
                <a:cubicBezTo>
                  <a:pt x="352555" y="214416"/>
                  <a:pt x="346928" y="217030"/>
                  <a:pt x="341980" y="215191"/>
                </a:cubicBezTo>
                <a:cubicBezTo>
                  <a:pt x="332472" y="211705"/>
                  <a:pt x="322479" y="209962"/>
                  <a:pt x="312292" y="209962"/>
                </a:cubicBezTo>
                <a:cubicBezTo>
                  <a:pt x="293858" y="209962"/>
                  <a:pt x="275619" y="215965"/>
                  <a:pt x="261066" y="226906"/>
                </a:cubicBezTo>
                <a:cubicBezTo>
                  <a:pt x="259319" y="228262"/>
                  <a:pt x="257185" y="228843"/>
                  <a:pt x="255245" y="228843"/>
                </a:cubicBezTo>
                <a:cubicBezTo>
                  <a:pt x="252237" y="228843"/>
                  <a:pt x="249326" y="227487"/>
                  <a:pt x="247483" y="224970"/>
                </a:cubicBezTo>
                <a:cubicBezTo>
                  <a:pt x="244184" y="220710"/>
                  <a:pt x="245057" y="214610"/>
                  <a:pt x="249326" y="211414"/>
                </a:cubicBezTo>
                <a:cubicBezTo>
                  <a:pt x="267275" y="197956"/>
                  <a:pt x="289687" y="190597"/>
                  <a:pt x="312292" y="190597"/>
                </a:cubicBezTo>
                <a:close/>
                <a:moveTo>
                  <a:pt x="413539" y="151634"/>
                </a:moveTo>
                <a:lnTo>
                  <a:pt x="390348" y="174791"/>
                </a:lnTo>
                <a:cubicBezTo>
                  <a:pt x="393162" y="176535"/>
                  <a:pt x="395782" y="178376"/>
                  <a:pt x="398499" y="180314"/>
                </a:cubicBezTo>
                <a:cubicBezTo>
                  <a:pt x="402768" y="183608"/>
                  <a:pt x="403642" y="189616"/>
                  <a:pt x="400440" y="193879"/>
                </a:cubicBezTo>
                <a:cubicBezTo>
                  <a:pt x="397238" y="198239"/>
                  <a:pt x="391124" y="199111"/>
                  <a:pt x="386855" y="195817"/>
                </a:cubicBezTo>
                <a:cubicBezTo>
                  <a:pt x="342899" y="162971"/>
                  <a:pt x="281574" y="162971"/>
                  <a:pt x="237715" y="195914"/>
                </a:cubicBezTo>
                <a:lnTo>
                  <a:pt x="103034" y="297068"/>
                </a:lnTo>
                <a:cubicBezTo>
                  <a:pt x="118753" y="327104"/>
                  <a:pt x="146116" y="370124"/>
                  <a:pt x="191722" y="415662"/>
                </a:cubicBezTo>
                <a:cubicBezTo>
                  <a:pt x="206180" y="430099"/>
                  <a:pt x="221317" y="443567"/>
                  <a:pt x="236648" y="455872"/>
                </a:cubicBezTo>
                <a:cubicBezTo>
                  <a:pt x="240917" y="459167"/>
                  <a:pt x="241597" y="465271"/>
                  <a:pt x="238201" y="469534"/>
                </a:cubicBezTo>
                <a:cubicBezTo>
                  <a:pt x="236260" y="471859"/>
                  <a:pt x="233446" y="473119"/>
                  <a:pt x="230632" y="473119"/>
                </a:cubicBezTo>
                <a:cubicBezTo>
                  <a:pt x="228497" y="473119"/>
                  <a:pt x="226362" y="472441"/>
                  <a:pt x="224616" y="470987"/>
                </a:cubicBezTo>
                <a:cubicBezTo>
                  <a:pt x="208605" y="458295"/>
                  <a:pt x="192983" y="444342"/>
                  <a:pt x="178040" y="429421"/>
                </a:cubicBezTo>
                <a:cubicBezTo>
                  <a:pt x="129330" y="380782"/>
                  <a:pt x="100511" y="334758"/>
                  <a:pt x="84500" y="303269"/>
                </a:cubicBezTo>
                <a:cubicBezTo>
                  <a:pt x="64997" y="301719"/>
                  <a:pt x="45105" y="304432"/>
                  <a:pt x="21623" y="312086"/>
                </a:cubicBezTo>
                <a:cubicBezTo>
                  <a:pt x="29191" y="335243"/>
                  <a:pt x="56167" y="403260"/>
                  <a:pt x="130203" y="477188"/>
                </a:cubicBezTo>
                <a:cubicBezTo>
                  <a:pt x="204239" y="551116"/>
                  <a:pt x="272356" y="578052"/>
                  <a:pt x="295450" y="585609"/>
                </a:cubicBezTo>
                <a:cubicBezTo>
                  <a:pt x="303213" y="562162"/>
                  <a:pt x="305930" y="542299"/>
                  <a:pt x="304280" y="522824"/>
                </a:cubicBezTo>
                <a:cubicBezTo>
                  <a:pt x="288367" y="514685"/>
                  <a:pt x="272259" y="505190"/>
                  <a:pt x="256443" y="494435"/>
                </a:cubicBezTo>
                <a:cubicBezTo>
                  <a:pt x="251979" y="491431"/>
                  <a:pt x="250815" y="485424"/>
                  <a:pt x="253823" y="480967"/>
                </a:cubicBezTo>
                <a:cubicBezTo>
                  <a:pt x="256831" y="476607"/>
                  <a:pt x="262847" y="475444"/>
                  <a:pt x="267310" y="478448"/>
                </a:cubicBezTo>
                <a:cubicBezTo>
                  <a:pt x="281671" y="488137"/>
                  <a:pt x="296129" y="496760"/>
                  <a:pt x="310587" y="504221"/>
                </a:cubicBezTo>
                <a:lnTo>
                  <a:pt x="411793" y="369833"/>
                </a:lnTo>
                <a:cubicBezTo>
                  <a:pt x="444784" y="325941"/>
                  <a:pt x="444881" y="264803"/>
                  <a:pt x="411890" y="220912"/>
                </a:cubicBezTo>
                <a:cubicBezTo>
                  <a:pt x="408687" y="216648"/>
                  <a:pt x="409561" y="210544"/>
                  <a:pt x="413830" y="207347"/>
                </a:cubicBezTo>
                <a:cubicBezTo>
                  <a:pt x="418100" y="204149"/>
                  <a:pt x="424213" y="205021"/>
                  <a:pt x="427415" y="209285"/>
                </a:cubicBezTo>
                <a:cubicBezTo>
                  <a:pt x="429453" y="211901"/>
                  <a:pt x="431296" y="214614"/>
                  <a:pt x="433043" y="217327"/>
                </a:cubicBezTo>
                <a:lnTo>
                  <a:pt x="456234" y="194266"/>
                </a:lnTo>
                <a:close/>
                <a:moveTo>
                  <a:pt x="547736" y="19378"/>
                </a:moveTo>
                <a:cubicBezTo>
                  <a:pt x="536771" y="19378"/>
                  <a:pt x="526485" y="23641"/>
                  <a:pt x="518820" y="31393"/>
                </a:cubicBezTo>
                <a:lnTo>
                  <a:pt x="419652" y="130318"/>
                </a:lnTo>
                <a:lnTo>
                  <a:pt x="477484" y="188162"/>
                </a:lnTo>
                <a:lnTo>
                  <a:pt x="576652" y="89140"/>
                </a:lnTo>
                <a:cubicBezTo>
                  <a:pt x="584414" y="81388"/>
                  <a:pt x="588684" y="71118"/>
                  <a:pt x="588684" y="60266"/>
                </a:cubicBezTo>
                <a:cubicBezTo>
                  <a:pt x="588684" y="49318"/>
                  <a:pt x="584414" y="39047"/>
                  <a:pt x="576652" y="31393"/>
                </a:cubicBezTo>
                <a:cubicBezTo>
                  <a:pt x="568986" y="23641"/>
                  <a:pt x="558700" y="19378"/>
                  <a:pt x="547736" y="19378"/>
                </a:cubicBezTo>
                <a:close/>
                <a:moveTo>
                  <a:pt x="547736" y="0"/>
                </a:moveTo>
                <a:cubicBezTo>
                  <a:pt x="560544" y="0"/>
                  <a:pt x="572770" y="3973"/>
                  <a:pt x="582959" y="11336"/>
                </a:cubicBezTo>
                <a:lnTo>
                  <a:pt x="589848" y="4554"/>
                </a:lnTo>
                <a:cubicBezTo>
                  <a:pt x="593632" y="775"/>
                  <a:pt x="599745" y="678"/>
                  <a:pt x="603530" y="4554"/>
                </a:cubicBezTo>
                <a:cubicBezTo>
                  <a:pt x="607314" y="8333"/>
                  <a:pt x="607314" y="14437"/>
                  <a:pt x="603530" y="18216"/>
                </a:cubicBezTo>
                <a:lnTo>
                  <a:pt x="596737" y="25095"/>
                </a:lnTo>
                <a:cubicBezTo>
                  <a:pt x="604112" y="35268"/>
                  <a:pt x="608090" y="47380"/>
                  <a:pt x="608090" y="60266"/>
                </a:cubicBezTo>
                <a:cubicBezTo>
                  <a:pt x="608090" y="76350"/>
                  <a:pt x="601783" y="91465"/>
                  <a:pt x="590430" y="102801"/>
                </a:cubicBezTo>
                <a:lnTo>
                  <a:pt x="484373" y="208703"/>
                </a:lnTo>
                <a:cubicBezTo>
                  <a:pt x="482530" y="210544"/>
                  <a:pt x="480007" y="211513"/>
                  <a:pt x="477484" y="211513"/>
                </a:cubicBezTo>
                <a:cubicBezTo>
                  <a:pt x="475058" y="211513"/>
                  <a:pt x="472535" y="210544"/>
                  <a:pt x="470692" y="208703"/>
                </a:cubicBezTo>
                <a:lnTo>
                  <a:pt x="469915" y="207928"/>
                </a:lnTo>
                <a:lnTo>
                  <a:pt x="442843" y="235058"/>
                </a:lnTo>
                <a:cubicBezTo>
                  <a:pt x="464481" y="282147"/>
                  <a:pt x="459339" y="338925"/>
                  <a:pt x="427318" y="381460"/>
                </a:cubicBezTo>
                <a:lnTo>
                  <a:pt x="323492" y="519336"/>
                </a:lnTo>
                <a:cubicBezTo>
                  <a:pt x="325918" y="544624"/>
                  <a:pt x="321940" y="569913"/>
                  <a:pt x="310781" y="600821"/>
                </a:cubicBezTo>
                <a:cubicBezTo>
                  <a:pt x="309326" y="604697"/>
                  <a:pt x="305638" y="607216"/>
                  <a:pt x="301660" y="607216"/>
                </a:cubicBezTo>
                <a:cubicBezTo>
                  <a:pt x="300884" y="607216"/>
                  <a:pt x="300205" y="607119"/>
                  <a:pt x="299428" y="606925"/>
                </a:cubicBezTo>
                <a:cubicBezTo>
                  <a:pt x="296420" y="606247"/>
                  <a:pt x="234610" y="591423"/>
                  <a:pt x="157469" y="528153"/>
                </a:cubicBezTo>
                <a:cubicBezTo>
                  <a:pt x="147863" y="534935"/>
                  <a:pt x="136510" y="538327"/>
                  <a:pt x="125157" y="538327"/>
                </a:cubicBezTo>
                <a:cubicBezTo>
                  <a:pt x="110699" y="538327"/>
                  <a:pt x="96241" y="532804"/>
                  <a:pt x="85374" y="521952"/>
                </a:cubicBezTo>
                <a:cubicBezTo>
                  <a:pt x="65870" y="502477"/>
                  <a:pt x="63735" y="471762"/>
                  <a:pt x="79163" y="449865"/>
                </a:cubicBezTo>
                <a:cubicBezTo>
                  <a:pt x="15801" y="372934"/>
                  <a:pt x="955" y="311117"/>
                  <a:pt x="276" y="308113"/>
                </a:cubicBezTo>
                <a:cubicBezTo>
                  <a:pt x="-889" y="303366"/>
                  <a:pt x="1731" y="298521"/>
                  <a:pt x="6389" y="296874"/>
                </a:cubicBezTo>
                <a:cubicBezTo>
                  <a:pt x="37245" y="285635"/>
                  <a:pt x="62668" y="281662"/>
                  <a:pt x="87993" y="284181"/>
                </a:cubicBezTo>
                <a:lnTo>
                  <a:pt x="226071" y="180508"/>
                </a:lnTo>
                <a:cubicBezTo>
                  <a:pt x="268669" y="148437"/>
                  <a:pt x="325530" y="143302"/>
                  <a:pt x="372688" y="165005"/>
                </a:cubicBezTo>
                <a:lnTo>
                  <a:pt x="399857" y="137973"/>
                </a:lnTo>
                <a:lnTo>
                  <a:pt x="399081" y="137198"/>
                </a:lnTo>
                <a:cubicBezTo>
                  <a:pt x="397238" y="135357"/>
                  <a:pt x="396267" y="132934"/>
                  <a:pt x="396267" y="130318"/>
                </a:cubicBezTo>
                <a:cubicBezTo>
                  <a:pt x="396267" y="127799"/>
                  <a:pt x="397238" y="125280"/>
                  <a:pt x="399081" y="123536"/>
                </a:cubicBezTo>
                <a:lnTo>
                  <a:pt x="505041" y="17634"/>
                </a:lnTo>
                <a:cubicBezTo>
                  <a:pt x="516491" y="6298"/>
                  <a:pt x="531628" y="0"/>
                  <a:pt x="5477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59" name="friction-drum_104181"/>
          <p:cNvSpPr>
            <a:spLocks noChangeAspect="1"/>
          </p:cNvSpPr>
          <p:nvPr userDrawn="1"/>
        </p:nvSpPr>
        <p:spPr bwMode="auto">
          <a:xfrm>
            <a:off x="8390382" y="715353"/>
            <a:ext cx="293764" cy="64650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  <a:gd name="connsiteX140" fmla="*/ 373273 h 605239"/>
              <a:gd name="connsiteY140" fmla="*/ 373273 h 605239"/>
              <a:gd name="connsiteX141" fmla="*/ 373273 h 605239"/>
              <a:gd name="connsiteY141" fmla="*/ 373273 h 605239"/>
              <a:gd name="connsiteX142" fmla="*/ 373273 h 605239"/>
              <a:gd name="connsiteY142" fmla="*/ 373273 h 605239"/>
              <a:gd name="connsiteX143" fmla="*/ 373273 h 605239"/>
              <a:gd name="connsiteY143" fmla="*/ 373273 h 605239"/>
              <a:gd name="connsiteX144" fmla="*/ 373273 h 605239"/>
              <a:gd name="connsiteY144" fmla="*/ 373273 h 605239"/>
              <a:gd name="connsiteX145" fmla="*/ 373273 h 605239"/>
              <a:gd name="connsiteY145" fmla="*/ 373273 h 605239"/>
              <a:gd name="connsiteX146" fmla="*/ 373273 h 605239"/>
              <a:gd name="connsiteY14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75911" h="607216">
                <a:moveTo>
                  <a:pt x="58423" y="446280"/>
                </a:moveTo>
                <a:cubicBezTo>
                  <a:pt x="52406" y="446280"/>
                  <a:pt x="48136" y="447152"/>
                  <a:pt x="44060" y="447830"/>
                </a:cubicBezTo>
                <a:cubicBezTo>
                  <a:pt x="41149" y="448412"/>
                  <a:pt x="38043" y="448993"/>
                  <a:pt x="34549" y="449187"/>
                </a:cubicBezTo>
                <a:lnTo>
                  <a:pt x="39984" y="587838"/>
                </a:lnTo>
                <a:lnTo>
                  <a:pt x="235927" y="587838"/>
                </a:lnTo>
                <a:lnTo>
                  <a:pt x="241265" y="449187"/>
                </a:lnTo>
                <a:cubicBezTo>
                  <a:pt x="237868" y="448993"/>
                  <a:pt x="234762" y="448412"/>
                  <a:pt x="231754" y="447830"/>
                </a:cubicBezTo>
                <a:cubicBezTo>
                  <a:pt x="227678" y="447152"/>
                  <a:pt x="223505" y="446280"/>
                  <a:pt x="217488" y="446280"/>
                </a:cubicBezTo>
                <a:cubicBezTo>
                  <a:pt x="212829" y="446280"/>
                  <a:pt x="207589" y="446764"/>
                  <a:pt x="201669" y="447733"/>
                </a:cubicBezTo>
                <a:cubicBezTo>
                  <a:pt x="195263" y="448799"/>
                  <a:pt x="187985" y="451706"/>
                  <a:pt x="180318" y="454806"/>
                </a:cubicBezTo>
                <a:cubicBezTo>
                  <a:pt x="167798" y="459845"/>
                  <a:pt x="153629" y="465561"/>
                  <a:pt x="137907" y="465561"/>
                </a:cubicBezTo>
                <a:cubicBezTo>
                  <a:pt x="122185" y="465561"/>
                  <a:pt x="108113" y="459845"/>
                  <a:pt x="95594" y="454806"/>
                </a:cubicBezTo>
                <a:cubicBezTo>
                  <a:pt x="87927" y="451706"/>
                  <a:pt x="80551" y="448799"/>
                  <a:pt x="74243" y="447733"/>
                </a:cubicBezTo>
                <a:cubicBezTo>
                  <a:pt x="68226" y="446764"/>
                  <a:pt x="63082" y="446280"/>
                  <a:pt x="58423" y="446280"/>
                </a:cubicBezTo>
                <a:close/>
                <a:moveTo>
                  <a:pt x="30667" y="338440"/>
                </a:moveTo>
                <a:cubicBezTo>
                  <a:pt x="30473" y="338440"/>
                  <a:pt x="30376" y="338537"/>
                  <a:pt x="30376" y="338537"/>
                </a:cubicBezTo>
                <a:cubicBezTo>
                  <a:pt x="30279" y="338634"/>
                  <a:pt x="30279" y="338731"/>
                  <a:pt x="30279" y="338828"/>
                </a:cubicBezTo>
                <a:lnTo>
                  <a:pt x="31541" y="371480"/>
                </a:lnTo>
                <a:lnTo>
                  <a:pt x="61044" y="371480"/>
                </a:lnTo>
                <a:cubicBezTo>
                  <a:pt x="66382" y="371480"/>
                  <a:pt x="70749" y="375743"/>
                  <a:pt x="70749" y="381169"/>
                </a:cubicBezTo>
                <a:cubicBezTo>
                  <a:pt x="70749" y="386498"/>
                  <a:pt x="66382" y="390858"/>
                  <a:pt x="61044" y="390858"/>
                </a:cubicBezTo>
                <a:lnTo>
                  <a:pt x="30182" y="390858"/>
                </a:lnTo>
                <a:lnTo>
                  <a:pt x="22612" y="428549"/>
                </a:lnTo>
                <a:cubicBezTo>
                  <a:pt x="26106" y="429518"/>
                  <a:pt x="29017" y="429905"/>
                  <a:pt x="31638" y="429905"/>
                </a:cubicBezTo>
                <a:cubicBezTo>
                  <a:pt x="34549" y="429905"/>
                  <a:pt x="37170" y="429421"/>
                  <a:pt x="40566" y="428840"/>
                </a:cubicBezTo>
                <a:cubicBezTo>
                  <a:pt x="45031" y="427968"/>
                  <a:pt x="50562" y="426902"/>
                  <a:pt x="58423" y="426902"/>
                </a:cubicBezTo>
                <a:cubicBezTo>
                  <a:pt x="64150" y="426902"/>
                  <a:pt x="70361" y="427483"/>
                  <a:pt x="77348" y="428646"/>
                </a:cubicBezTo>
                <a:cubicBezTo>
                  <a:pt x="85792" y="430002"/>
                  <a:pt x="94138" y="433297"/>
                  <a:pt x="102872" y="436882"/>
                </a:cubicBezTo>
                <a:cubicBezTo>
                  <a:pt x="114227" y="441435"/>
                  <a:pt x="125970" y="446183"/>
                  <a:pt x="137907" y="446183"/>
                </a:cubicBezTo>
                <a:cubicBezTo>
                  <a:pt x="149844" y="446183"/>
                  <a:pt x="161684" y="441435"/>
                  <a:pt x="173039" y="436882"/>
                </a:cubicBezTo>
                <a:cubicBezTo>
                  <a:pt x="181773" y="433297"/>
                  <a:pt x="190023" y="430002"/>
                  <a:pt x="198563" y="428646"/>
                </a:cubicBezTo>
                <a:cubicBezTo>
                  <a:pt x="205551" y="427483"/>
                  <a:pt x="211762" y="426902"/>
                  <a:pt x="217488" y="426902"/>
                </a:cubicBezTo>
                <a:cubicBezTo>
                  <a:pt x="225252" y="426902"/>
                  <a:pt x="230880" y="427968"/>
                  <a:pt x="235345" y="428840"/>
                </a:cubicBezTo>
                <a:cubicBezTo>
                  <a:pt x="238644" y="429421"/>
                  <a:pt x="241265" y="429905"/>
                  <a:pt x="244176" y="429905"/>
                </a:cubicBezTo>
                <a:cubicBezTo>
                  <a:pt x="246894" y="429905"/>
                  <a:pt x="249805" y="429518"/>
                  <a:pt x="253202" y="428549"/>
                </a:cubicBezTo>
                <a:lnTo>
                  <a:pt x="245729" y="390858"/>
                </a:lnTo>
                <a:lnTo>
                  <a:pt x="99864" y="390858"/>
                </a:lnTo>
                <a:cubicBezTo>
                  <a:pt x="94526" y="390858"/>
                  <a:pt x="90159" y="386498"/>
                  <a:pt x="90159" y="381169"/>
                </a:cubicBezTo>
                <a:cubicBezTo>
                  <a:pt x="90159" y="375743"/>
                  <a:pt x="94526" y="371480"/>
                  <a:pt x="99864" y="371480"/>
                </a:cubicBezTo>
                <a:lnTo>
                  <a:pt x="244370" y="371480"/>
                </a:lnTo>
                <a:lnTo>
                  <a:pt x="245632" y="338828"/>
                </a:lnTo>
                <a:cubicBezTo>
                  <a:pt x="245632" y="338731"/>
                  <a:pt x="245632" y="338634"/>
                  <a:pt x="245535" y="338537"/>
                </a:cubicBezTo>
                <a:cubicBezTo>
                  <a:pt x="245438" y="338537"/>
                  <a:pt x="245341" y="338440"/>
                  <a:pt x="245244" y="338440"/>
                </a:cubicBezTo>
                <a:close/>
                <a:moveTo>
                  <a:pt x="137907" y="153572"/>
                </a:moveTo>
                <a:lnTo>
                  <a:pt x="128202" y="159386"/>
                </a:lnTo>
                <a:lnTo>
                  <a:pt x="128202" y="319062"/>
                </a:lnTo>
                <a:lnTo>
                  <a:pt x="147612" y="319062"/>
                </a:lnTo>
                <a:lnTo>
                  <a:pt x="147612" y="159386"/>
                </a:lnTo>
                <a:close/>
                <a:moveTo>
                  <a:pt x="213362" y="151832"/>
                </a:moveTo>
                <a:lnTo>
                  <a:pt x="213606" y="151854"/>
                </a:lnTo>
                <a:lnTo>
                  <a:pt x="213606" y="151925"/>
                </a:lnTo>
                <a:lnTo>
                  <a:pt x="213329" y="151833"/>
                </a:lnTo>
                <a:close/>
                <a:moveTo>
                  <a:pt x="214382" y="91465"/>
                </a:moveTo>
                <a:cubicBezTo>
                  <a:pt x="209238" y="91465"/>
                  <a:pt x="204289" y="93306"/>
                  <a:pt x="200504" y="96794"/>
                </a:cubicBezTo>
                <a:lnTo>
                  <a:pt x="167022" y="128187"/>
                </a:lnTo>
                <a:lnTo>
                  <a:pt x="167022" y="132547"/>
                </a:lnTo>
                <a:cubicBezTo>
                  <a:pt x="176145" y="132547"/>
                  <a:pt x="185850" y="132547"/>
                  <a:pt x="194099" y="132547"/>
                </a:cubicBezTo>
                <a:cubicBezTo>
                  <a:pt x="209724" y="132547"/>
                  <a:pt x="213023" y="132547"/>
                  <a:pt x="213509" y="132547"/>
                </a:cubicBezTo>
                <a:cubicBezTo>
                  <a:pt x="213606" y="132547"/>
                  <a:pt x="213703" y="132547"/>
                  <a:pt x="213703" y="132547"/>
                </a:cubicBezTo>
                <a:cubicBezTo>
                  <a:pt x="213800" y="132547"/>
                  <a:pt x="213897" y="132547"/>
                  <a:pt x="213897" y="132547"/>
                </a:cubicBezTo>
                <a:cubicBezTo>
                  <a:pt x="214188" y="132547"/>
                  <a:pt x="214382" y="132547"/>
                  <a:pt x="214576" y="132547"/>
                </a:cubicBezTo>
                <a:cubicBezTo>
                  <a:pt x="225834" y="132450"/>
                  <a:pt x="234956" y="123245"/>
                  <a:pt x="234956" y="112006"/>
                </a:cubicBezTo>
                <a:cubicBezTo>
                  <a:pt x="234956" y="100670"/>
                  <a:pt x="225737" y="91465"/>
                  <a:pt x="214382" y="91465"/>
                </a:cubicBezTo>
                <a:close/>
                <a:moveTo>
                  <a:pt x="61529" y="91465"/>
                </a:moveTo>
                <a:cubicBezTo>
                  <a:pt x="50174" y="91465"/>
                  <a:pt x="40955" y="100670"/>
                  <a:pt x="40955" y="112006"/>
                </a:cubicBezTo>
                <a:cubicBezTo>
                  <a:pt x="40955" y="123245"/>
                  <a:pt x="50077" y="132450"/>
                  <a:pt x="61335" y="132547"/>
                </a:cubicBezTo>
                <a:cubicBezTo>
                  <a:pt x="61529" y="132547"/>
                  <a:pt x="61723" y="132547"/>
                  <a:pt x="61917" y="132547"/>
                </a:cubicBezTo>
                <a:cubicBezTo>
                  <a:pt x="62111" y="132547"/>
                  <a:pt x="62208" y="132547"/>
                  <a:pt x="62305" y="132547"/>
                </a:cubicBezTo>
                <a:cubicBezTo>
                  <a:pt x="62888" y="132547"/>
                  <a:pt x="66188" y="132547"/>
                  <a:pt x="81813" y="132547"/>
                </a:cubicBezTo>
                <a:cubicBezTo>
                  <a:pt x="90062" y="132547"/>
                  <a:pt x="99767" y="132547"/>
                  <a:pt x="108792" y="132547"/>
                </a:cubicBezTo>
                <a:lnTo>
                  <a:pt x="108792" y="128187"/>
                </a:lnTo>
                <a:lnTo>
                  <a:pt x="75408" y="96794"/>
                </a:lnTo>
                <a:cubicBezTo>
                  <a:pt x="71526" y="93306"/>
                  <a:pt x="66673" y="91465"/>
                  <a:pt x="61529" y="91465"/>
                </a:cubicBezTo>
                <a:close/>
                <a:moveTo>
                  <a:pt x="137907" y="19378"/>
                </a:moveTo>
                <a:cubicBezTo>
                  <a:pt x="132570" y="19378"/>
                  <a:pt x="128202" y="23738"/>
                  <a:pt x="128202" y="29067"/>
                </a:cubicBezTo>
                <a:lnTo>
                  <a:pt x="128202" y="119757"/>
                </a:lnTo>
                <a:lnTo>
                  <a:pt x="137907" y="128865"/>
                </a:lnTo>
                <a:lnTo>
                  <a:pt x="147612" y="119757"/>
                </a:lnTo>
                <a:lnTo>
                  <a:pt x="147612" y="29067"/>
                </a:lnTo>
                <a:cubicBezTo>
                  <a:pt x="147612" y="23738"/>
                  <a:pt x="143245" y="19378"/>
                  <a:pt x="137907" y="19378"/>
                </a:cubicBezTo>
                <a:close/>
                <a:moveTo>
                  <a:pt x="137907" y="0"/>
                </a:moveTo>
                <a:cubicBezTo>
                  <a:pt x="154017" y="0"/>
                  <a:pt x="167022" y="13080"/>
                  <a:pt x="167022" y="29067"/>
                </a:cubicBezTo>
                <a:lnTo>
                  <a:pt x="167022" y="101542"/>
                </a:lnTo>
                <a:lnTo>
                  <a:pt x="187208" y="82648"/>
                </a:lnTo>
                <a:cubicBezTo>
                  <a:pt x="187305" y="82648"/>
                  <a:pt x="187305" y="82551"/>
                  <a:pt x="187305" y="82551"/>
                </a:cubicBezTo>
                <a:cubicBezTo>
                  <a:pt x="194778" y="75769"/>
                  <a:pt x="204386" y="72087"/>
                  <a:pt x="214382" y="72087"/>
                </a:cubicBezTo>
                <a:cubicBezTo>
                  <a:pt x="236412" y="72087"/>
                  <a:pt x="254366" y="90012"/>
                  <a:pt x="254366" y="112006"/>
                </a:cubicBezTo>
                <a:cubicBezTo>
                  <a:pt x="254366" y="134000"/>
                  <a:pt x="236412" y="151925"/>
                  <a:pt x="214382" y="151925"/>
                </a:cubicBezTo>
                <a:lnTo>
                  <a:pt x="213606" y="151854"/>
                </a:lnTo>
                <a:lnTo>
                  <a:pt x="213606" y="151828"/>
                </a:lnTo>
                <a:lnTo>
                  <a:pt x="213362" y="151832"/>
                </a:lnTo>
                <a:lnTo>
                  <a:pt x="213314" y="151828"/>
                </a:lnTo>
                <a:lnTo>
                  <a:pt x="213329" y="151833"/>
                </a:lnTo>
                <a:lnTo>
                  <a:pt x="208171" y="151925"/>
                </a:lnTo>
                <a:lnTo>
                  <a:pt x="194099" y="151925"/>
                </a:lnTo>
                <a:cubicBezTo>
                  <a:pt x="187499" y="151925"/>
                  <a:pt x="180027" y="151925"/>
                  <a:pt x="172651" y="151925"/>
                </a:cubicBezTo>
                <a:lnTo>
                  <a:pt x="243012" y="194557"/>
                </a:lnTo>
                <a:cubicBezTo>
                  <a:pt x="247670" y="197367"/>
                  <a:pt x="249126" y="203277"/>
                  <a:pt x="246311" y="207831"/>
                </a:cubicBezTo>
                <a:cubicBezTo>
                  <a:pt x="244467" y="210835"/>
                  <a:pt x="241265" y="212579"/>
                  <a:pt x="237965" y="212579"/>
                </a:cubicBezTo>
                <a:cubicBezTo>
                  <a:pt x="236315" y="212579"/>
                  <a:pt x="234568" y="212094"/>
                  <a:pt x="233015" y="211126"/>
                </a:cubicBezTo>
                <a:lnTo>
                  <a:pt x="167022" y="171206"/>
                </a:lnTo>
                <a:lnTo>
                  <a:pt x="167022" y="319062"/>
                </a:lnTo>
                <a:lnTo>
                  <a:pt x="245244" y="319062"/>
                </a:lnTo>
                <a:cubicBezTo>
                  <a:pt x="250678" y="319062"/>
                  <a:pt x="255725" y="321194"/>
                  <a:pt x="259510" y="325166"/>
                </a:cubicBezTo>
                <a:cubicBezTo>
                  <a:pt x="263295" y="329042"/>
                  <a:pt x="265236" y="334177"/>
                  <a:pt x="265042" y="339603"/>
                </a:cubicBezTo>
                <a:lnTo>
                  <a:pt x="263780" y="371480"/>
                </a:lnTo>
                <a:lnTo>
                  <a:pt x="266206" y="371480"/>
                </a:lnTo>
                <a:cubicBezTo>
                  <a:pt x="271544" y="371480"/>
                  <a:pt x="275911" y="375743"/>
                  <a:pt x="275911" y="381169"/>
                </a:cubicBezTo>
                <a:cubicBezTo>
                  <a:pt x="275911" y="386498"/>
                  <a:pt x="271544" y="390858"/>
                  <a:pt x="266206" y="390858"/>
                </a:cubicBezTo>
                <a:lnTo>
                  <a:pt x="265527" y="390858"/>
                </a:lnTo>
                <a:lnTo>
                  <a:pt x="273970" y="433200"/>
                </a:lnTo>
                <a:cubicBezTo>
                  <a:pt x="274844" y="437851"/>
                  <a:pt x="272320" y="442404"/>
                  <a:pt x="267856" y="444148"/>
                </a:cubicBezTo>
                <a:cubicBezTo>
                  <a:pt x="265430" y="445020"/>
                  <a:pt x="263101" y="445892"/>
                  <a:pt x="260869" y="446571"/>
                </a:cubicBezTo>
                <a:lnTo>
                  <a:pt x="254949" y="597914"/>
                </a:lnTo>
                <a:cubicBezTo>
                  <a:pt x="254755" y="603050"/>
                  <a:pt x="250484" y="607216"/>
                  <a:pt x="245244" y="607216"/>
                </a:cubicBezTo>
                <a:lnTo>
                  <a:pt x="30667" y="607216"/>
                </a:lnTo>
                <a:cubicBezTo>
                  <a:pt x="25427" y="607216"/>
                  <a:pt x="21156" y="603050"/>
                  <a:pt x="20962" y="597914"/>
                </a:cubicBezTo>
                <a:lnTo>
                  <a:pt x="15042" y="446571"/>
                </a:lnTo>
                <a:cubicBezTo>
                  <a:pt x="12810" y="445892"/>
                  <a:pt x="10481" y="445020"/>
                  <a:pt x="7958" y="444148"/>
                </a:cubicBezTo>
                <a:cubicBezTo>
                  <a:pt x="3591" y="442404"/>
                  <a:pt x="970" y="437851"/>
                  <a:pt x="1941" y="433200"/>
                </a:cubicBezTo>
                <a:lnTo>
                  <a:pt x="10384" y="390858"/>
                </a:lnTo>
                <a:lnTo>
                  <a:pt x="9705" y="390858"/>
                </a:lnTo>
                <a:cubicBezTo>
                  <a:pt x="4270" y="390858"/>
                  <a:pt x="0" y="386498"/>
                  <a:pt x="0" y="381169"/>
                </a:cubicBezTo>
                <a:cubicBezTo>
                  <a:pt x="0" y="375743"/>
                  <a:pt x="4270" y="371480"/>
                  <a:pt x="9705" y="371480"/>
                </a:cubicBezTo>
                <a:lnTo>
                  <a:pt x="12131" y="371480"/>
                </a:lnTo>
                <a:lnTo>
                  <a:pt x="10869" y="339603"/>
                </a:lnTo>
                <a:cubicBezTo>
                  <a:pt x="10675" y="334177"/>
                  <a:pt x="12616" y="329042"/>
                  <a:pt x="16401" y="325166"/>
                </a:cubicBezTo>
                <a:cubicBezTo>
                  <a:pt x="20089" y="321194"/>
                  <a:pt x="25233" y="319062"/>
                  <a:pt x="30667" y="319062"/>
                </a:cubicBezTo>
                <a:lnTo>
                  <a:pt x="108792" y="319062"/>
                </a:lnTo>
                <a:lnTo>
                  <a:pt x="108792" y="171206"/>
                </a:lnTo>
                <a:lnTo>
                  <a:pt x="42896" y="211126"/>
                </a:lnTo>
                <a:cubicBezTo>
                  <a:pt x="41343" y="212094"/>
                  <a:pt x="39596" y="212579"/>
                  <a:pt x="37849" y="212579"/>
                </a:cubicBezTo>
                <a:cubicBezTo>
                  <a:pt x="34549" y="212579"/>
                  <a:pt x="31444" y="210835"/>
                  <a:pt x="29600" y="207831"/>
                </a:cubicBezTo>
                <a:cubicBezTo>
                  <a:pt x="26785" y="203277"/>
                  <a:pt x="28241" y="197367"/>
                  <a:pt x="32802" y="194557"/>
                </a:cubicBezTo>
                <a:lnTo>
                  <a:pt x="103261" y="151925"/>
                </a:lnTo>
                <a:cubicBezTo>
                  <a:pt x="95885" y="151925"/>
                  <a:pt x="88315" y="151925"/>
                  <a:pt x="81813" y="151925"/>
                </a:cubicBezTo>
                <a:lnTo>
                  <a:pt x="67741" y="151925"/>
                </a:lnTo>
                <a:cubicBezTo>
                  <a:pt x="65606" y="151925"/>
                  <a:pt x="63762" y="151925"/>
                  <a:pt x="62305" y="151828"/>
                </a:cubicBezTo>
                <a:lnTo>
                  <a:pt x="62305" y="151925"/>
                </a:lnTo>
                <a:cubicBezTo>
                  <a:pt x="62014" y="151925"/>
                  <a:pt x="61820" y="151925"/>
                  <a:pt x="61529" y="151925"/>
                </a:cubicBezTo>
                <a:cubicBezTo>
                  <a:pt x="39499" y="151925"/>
                  <a:pt x="21545" y="134000"/>
                  <a:pt x="21545" y="112006"/>
                </a:cubicBezTo>
                <a:cubicBezTo>
                  <a:pt x="21545" y="90012"/>
                  <a:pt x="39499" y="72087"/>
                  <a:pt x="61529" y="72087"/>
                </a:cubicBezTo>
                <a:cubicBezTo>
                  <a:pt x="71526" y="72087"/>
                  <a:pt x="81133" y="75769"/>
                  <a:pt x="88509" y="82551"/>
                </a:cubicBezTo>
                <a:cubicBezTo>
                  <a:pt x="88606" y="82551"/>
                  <a:pt x="88606" y="82648"/>
                  <a:pt x="88606" y="82648"/>
                </a:cubicBezTo>
                <a:lnTo>
                  <a:pt x="108792" y="101542"/>
                </a:lnTo>
                <a:lnTo>
                  <a:pt x="108792" y="29067"/>
                </a:lnTo>
                <a:cubicBezTo>
                  <a:pt x="108792" y="13080"/>
                  <a:pt x="121894" y="0"/>
                  <a:pt x="137907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60" name="christmas-sled_62246"/>
          <p:cNvSpPr>
            <a:spLocks noChangeAspect="1"/>
          </p:cNvSpPr>
          <p:nvPr userDrawn="1"/>
        </p:nvSpPr>
        <p:spPr bwMode="auto">
          <a:xfrm>
            <a:off x="8766526" y="1534707"/>
            <a:ext cx="454634" cy="263112"/>
          </a:xfrm>
          <a:custGeom>
            <a:avLst/>
            <a:gdLst>
              <a:gd name="T0" fmla="*/ 5494 w 6366"/>
              <a:gd name="T1" fmla="*/ 1176 h 3690"/>
              <a:gd name="T2" fmla="*/ 5280 w 6366"/>
              <a:gd name="T3" fmla="*/ 1287 h 3690"/>
              <a:gd name="T4" fmla="*/ 3912 w 6366"/>
              <a:gd name="T5" fmla="*/ 1699 h 3690"/>
              <a:gd name="T6" fmla="*/ 2180 w 6366"/>
              <a:gd name="T7" fmla="*/ 859 h 3690"/>
              <a:gd name="T8" fmla="*/ 1889 w 6366"/>
              <a:gd name="T9" fmla="*/ 685 h 3690"/>
              <a:gd name="T10" fmla="*/ 1324 w 6366"/>
              <a:gd name="T11" fmla="*/ 26 h 3690"/>
              <a:gd name="T12" fmla="*/ 1256 w 6366"/>
              <a:gd name="T13" fmla="*/ 178 h 3690"/>
              <a:gd name="T14" fmla="*/ 1105 w 6366"/>
              <a:gd name="T15" fmla="*/ 848 h 3690"/>
              <a:gd name="T16" fmla="*/ 860 w 6366"/>
              <a:gd name="T17" fmla="*/ 2140 h 3690"/>
              <a:gd name="T18" fmla="*/ 1211 w 6366"/>
              <a:gd name="T19" fmla="*/ 3423 h 3690"/>
              <a:gd name="T20" fmla="*/ 267 w 6366"/>
              <a:gd name="T21" fmla="*/ 3124 h 3690"/>
              <a:gd name="T22" fmla="*/ 699 w 6366"/>
              <a:gd name="T23" fmla="*/ 2692 h 3690"/>
              <a:gd name="T24" fmla="*/ 0 w 6366"/>
              <a:gd name="T25" fmla="*/ 3124 h 3690"/>
              <a:gd name="T26" fmla="*/ 1314 w 6366"/>
              <a:gd name="T27" fmla="*/ 3690 h 3690"/>
              <a:gd name="T28" fmla="*/ 1315 w 6366"/>
              <a:gd name="T29" fmla="*/ 3690 h 3690"/>
              <a:gd name="T30" fmla="*/ 3175 w 6366"/>
              <a:gd name="T31" fmla="*/ 3690 h 3690"/>
              <a:gd name="T32" fmla="*/ 5070 w 6366"/>
              <a:gd name="T33" fmla="*/ 3690 h 3690"/>
              <a:gd name="T34" fmla="*/ 5071 w 6366"/>
              <a:gd name="T35" fmla="*/ 3690 h 3690"/>
              <a:gd name="T36" fmla="*/ 6366 w 6366"/>
              <a:gd name="T37" fmla="*/ 2724 h 3690"/>
              <a:gd name="T38" fmla="*/ 1102 w 6366"/>
              <a:gd name="T39" fmla="*/ 2028 h 3690"/>
              <a:gd name="T40" fmla="*/ 1333 w 6366"/>
              <a:gd name="T41" fmla="*/ 988 h 3690"/>
              <a:gd name="T42" fmla="*/ 1636 w 6366"/>
              <a:gd name="T43" fmla="*/ 769 h 3690"/>
              <a:gd name="T44" fmla="*/ 2830 w 6366"/>
              <a:gd name="T45" fmla="*/ 1379 h 3690"/>
              <a:gd name="T46" fmla="*/ 5038 w 6366"/>
              <a:gd name="T47" fmla="*/ 1946 h 3690"/>
              <a:gd name="T48" fmla="*/ 6061 w 6366"/>
              <a:gd name="T49" fmla="*/ 2420 h 3690"/>
              <a:gd name="T50" fmla="*/ 5276 w 6366"/>
              <a:gd name="T51" fmla="*/ 2420 h 3690"/>
              <a:gd name="T52" fmla="*/ 3381 w 6366"/>
              <a:gd name="T53" fmla="*/ 2420 h 3690"/>
              <a:gd name="T54" fmla="*/ 1102 w 6366"/>
              <a:gd name="T55" fmla="*/ 2028 h 3690"/>
              <a:gd name="T56" fmla="*/ 3490 w 6366"/>
              <a:gd name="T57" fmla="*/ 2687 h 3690"/>
              <a:gd name="T58" fmla="*/ 4962 w 6366"/>
              <a:gd name="T59" fmla="*/ 3423 h 3690"/>
              <a:gd name="T60" fmla="*/ 1672 w 6366"/>
              <a:gd name="T61" fmla="*/ 2687 h 3690"/>
              <a:gd name="T62" fmla="*/ 3066 w 6366"/>
              <a:gd name="T63" fmla="*/ 3423 h 3690"/>
              <a:gd name="T64" fmla="*/ 1672 w 6366"/>
              <a:gd name="T65" fmla="*/ 2687 h 3690"/>
              <a:gd name="T66" fmla="*/ 5234 w 6366"/>
              <a:gd name="T67" fmla="*/ 3423 h 3690"/>
              <a:gd name="T68" fmla="*/ 6099 w 6366"/>
              <a:gd name="T69" fmla="*/ 2687 h 3690"/>
              <a:gd name="T70" fmla="*/ 5400 w 6366"/>
              <a:gd name="T71" fmla="*/ 3423 h 3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66" h="3690">
                <a:moveTo>
                  <a:pt x="6237" y="2100"/>
                </a:moveTo>
                <a:cubicBezTo>
                  <a:pt x="6094" y="1756"/>
                  <a:pt x="5844" y="1445"/>
                  <a:pt x="5494" y="1176"/>
                </a:cubicBezTo>
                <a:cubicBezTo>
                  <a:pt x="5453" y="1145"/>
                  <a:pt x="5398" y="1140"/>
                  <a:pt x="5352" y="1163"/>
                </a:cubicBezTo>
                <a:cubicBezTo>
                  <a:pt x="5306" y="1187"/>
                  <a:pt x="5278" y="1235"/>
                  <a:pt x="5280" y="1287"/>
                </a:cubicBezTo>
                <a:cubicBezTo>
                  <a:pt x="5287" y="1477"/>
                  <a:pt x="5176" y="1615"/>
                  <a:pt x="4949" y="1695"/>
                </a:cubicBezTo>
                <a:cubicBezTo>
                  <a:pt x="4683" y="1790"/>
                  <a:pt x="4295" y="1791"/>
                  <a:pt x="3912" y="1699"/>
                </a:cubicBezTo>
                <a:cubicBezTo>
                  <a:pt x="3518" y="1603"/>
                  <a:pt x="3201" y="1429"/>
                  <a:pt x="3044" y="1219"/>
                </a:cubicBezTo>
                <a:cubicBezTo>
                  <a:pt x="2707" y="771"/>
                  <a:pt x="2390" y="824"/>
                  <a:pt x="2180" y="859"/>
                </a:cubicBezTo>
                <a:cubicBezTo>
                  <a:pt x="2105" y="872"/>
                  <a:pt x="2041" y="883"/>
                  <a:pt x="2003" y="867"/>
                </a:cubicBezTo>
                <a:cubicBezTo>
                  <a:pt x="1952" y="846"/>
                  <a:pt x="1913" y="757"/>
                  <a:pt x="1889" y="685"/>
                </a:cubicBezTo>
                <a:cubicBezTo>
                  <a:pt x="1804" y="430"/>
                  <a:pt x="1665" y="215"/>
                  <a:pt x="1475" y="45"/>
                </a:cubicBezTo>
                <a:cubicBezTo>
                  <a:pt x="1433" y="8"/>
                  <a:pt x="1373" y="0"/>
                  <a:pt x="1324" y="26"/>
                </a:cubicBezTo>
                <a:cubicBezTo>
                  <a:pt x="1275" y="51"/>
                  <a:pt x="1247" y="105"/>
                  <a:pt x="1253" y="160"/>
                </a:cubicBezTo>
                <a:cubicBezTo>
                  <a:pt x="1254" y="166"/>
                  <a:pt x="1255" y="172"/>
                  <a:pt x="1256" y="178"/>
                </a:cubicBezTo>
                <a:cubicBezTo>
                  <a:pt x="1258" y="194"/>
                  <a:pt x="1260" y="209"/>
                  <a:pt x="1259" y="219"/>
                </a:cubicBezTo>
                <a:cubicBezTo>
                  <a:pt x="1253" y="608"/>
                  <a:pt x="1201" y="693"/>
                  <a:pt x="1105" y="848"/>
                </a:cubicBezTo>
                <a:cubicBezTo>
                  <a:pt x="1042" y="952"/>
                  <a:pt x="963" y="1080"/>
                  <a:pt x="875" y="1317"/>
                </a:cubicBezTo>
                <a:cubicBezTo>
                  <a:pt x="758" y="1632"/>
                  <a:pt x="753" y="1908"/>
                  <a:pt x="860" y="2140"/>
                </a:cubicBezTo>
                <a:cubicBezTo>
                  <a:pt x="957" y="2350"/>
                  <a:pt x="1142" y="2515"/>
                  <a:pt x="1410" y="2634"/>
                </a:cubicBezTo>
                <a:lnTo>
                  <a:pt x="1211" y="3423"/>
                </a:lnTo>
                <a:lnTo>
                  <a:pt x="566" y="3423"/>
                </a:lnTo>
                <a:cubicBezTo>
                  <a:pt x="401" y="3423"/>
                  <a:pt x="267" y="3289"/>
                  <a:pt x="267" y="3124"/>
                </a:cubicBezTo>
                <a:cubicBezTo>
                  <a:pt x="267" y="2959"/>
                  <a:pt x="401" y="2825"/>
                  <a:pt x="566" y="2825"/>
                </a:cubicBezTo>
                <a:cubicBezTo>
                  <a:pt x="639" y="2825"/>
                  <a:pt x="699" y="2765"/>
                  <a:pt x="699" y="2692"/>
                </a:cubicBezTo>
                <a:cubicBezTo>
                  <a:pt x="699" y="2618"/>
                  <a:pt x="639" y="2558"/>
                  <a:pt x="566" y="2558"/>
                </a:cubicBezTo>
                <a:cubicBezTo>
                  <a:pt x="254" y="2558"/>
                  <a:pt x="0" y="2812"/>
                  <a:pt x="0" y="3124"/>
                </a:cubicBezTo>
                <a:cubicBezTo>
                  <a:pt x="0" y="3436"/>
                  <a:pt x="254" y="3690"/>
                  <a:pt x="566" y="3690"/>
                </a:cubicBezTo>
                <a:lnTo>
                  <a:pt x="1314" y="3690"/>
                </a:lnTo>
                <a:cubicBezTo>
                  <a:pt x="1314" y="3690"/>
                  <a:pt x="1314" y="3690"/>
                  <a:pt x="1315" y="3690"/>
                </a:cubicBezTo>
                <a:cubicBezTo>
                  <a:pt x="1315" y="3690"/>
                  <a:pt x="1315" y="3690"/>
                  <a:pt x="1315" y="3690"/>
                </a:cubicBezTo>
                <a:lnTo>
                  <a:pt x="3174" y="3690"/>
                </a:lnTo>
                <a:cubicBezTo>
                  <a:pt x="3174" y="3690"/>
                  <a:pt x="3174" y="3690"/>
                  <a:pt x="3175" y="3690"/>
                </a:cubicBezTo>
                <a:cubicBezTo>
                  <a:pt x="3175" y="3690"/>
                  <a:pt x="3175" y="3690"/>
                  <a:pt x="3175" y="3690"/>
                </a:cubicBezTo>
                <a:lnTo>
                  <a:pt x="5070" y="3690"/>
                </a:lnTo>
                <a:cubicBezTo>
                  <a:pt x="5070" y="3690"/>
                  <a:pt x="5070" y="3690"/>
                  <a:pt x="5070" y="3690"/>
                </a:cubicBezTo>
                <a:cubicBezTo>
                  <a:pt x="5071" y="3690"/>
                  <a:pt x="5071" y="3690"/>
                  <a:pt x="5071" y="3690"/>
                </a:cubicBezTo>
                <a:lnTo>
                  <a:pt x="5400" y="3690"/>
                </a:lnTo>
                <a:cubicBezTo>
                  <a:pt x="5933" y="3690"/>
                  <a:pt x="6366" y="3256"/>
                  <a:pt x="6366" y="2724"/>
                </a:cubicBezTo>
                <a:cubicBezTo>
                  <a:pt x="6366" y="2520"/>
                  <a:pt x="6321" y="2305"/>
                  <a:pt x="6237" y="2100"/>
                </a:cubicBezTo>
                <a:close/>
                <a:moveTo>
                  <a:pt x="1102" y="2028"/>
                </a:moveTo>
                <a:cubicBezTo>
                  <a:pt x="1026" y="1863"/>
                  <a:pt x="1033" y="1656"/>
                  <a:pt x="1125" y="1410"/>
                </a:cubicBezTo>
                <a:cubicBezTo>
                  <a:pt x="1204" y="1198"/>
                  <a:pt x="1273" y="1086"/>
                  <a:pt x="1333" y="988"/>
                </a:cubicBezTo>
                <a:cubicBezTo>
                  <a:pt x="1422" y="842"/>
                  <a:pt x="1482" y="732"/>
                  <a:pt x="1510" y="498"/>
                </a:cubicBezTo>
                <a:cubicBezTo>
                  <a:pt x="1561" y="581"/>
                  <a:pt x="1603" y="672"/>
                  <a:pt x="1636" y="769"/>
                </a:cubicBezTo>
                <a:cubicBezTo>
                  <a:pt x="1779" y="1197"/>
                  <a:pt x="2036" y="1154"/>
                  <a:pt x="2224" y="1122"/>
                </a:cubicBezTo>
                <a:cubicBezTo>
                  <a:pt x="2413" y="1091"/>
                  <a:pt x="2592" y="1061"/>
                  <a:pt x="2830" y="1379"/>
                </a:cubicBezTo>
                <a:cubicBezTo>
                  <a:pt x="3024" y="1637"/>
                  <a:pt x="3396" y="1848"/>
                  <a:pt x="3849" y="1958"/>
                </a:cubicBezTo>
                <a:cubicBezTo>
                  <a:pt x="4281" y="2062"/>
                  <a:pt x="4725" y="2058"/>
                  <a:pt x="5038" y="1946"/>
                </a:cubicBezTo>
                <a:cubicBezTo>
                  <a:pt x="5277" y="1862"/>
                  <a:pt x="5437" y="1719"/>
                  <a:pt x="5507" y="1534"/>
                </a:cubicBezTo>
                <a:cubicBezTo>
                  <a:pt x="5855" y="1854"/>
                  <a:pt x="6001" y="2178"/>
                  <a:pt x="6061" y="2420"/>
                </a:cubicBezTo>
                <a:lnTo>
                  <a:pt x="5277" y="2420"/>
                </a:lnTo>
                <a:lnTo>
                  <a:pt x="5276" y="2420"/>
                </a:lnTo>
                <a:lnTo>
                  <a:pt x="3382" y="2420"/>
                </a:lnTo>
                <a:lnTo>
                  <a:pt x="3381" y="2420"/>
                </a:lnTo>
                <a:lnTo>
                  <a:pt x="1594" y="2420"/>
                </a:lnTo>
                <a:cubicBezTo>
                  <a:pt x="1344" y="2326"/>
                  <a:pt x="1179" y="2195"/>
                  <a:pt x="1102" y="2028"/>
                </a:cubicBezTo>
                <a:close/>
                <a:moveTo>
                  <a:pt x="3338" y="3423"/>
                </a:moveTo>
                <a:lnTo>
                  <a:pt x="3490" y="2687"/>
                </a:lnTo>
                <a:lnTo>
                  <a:pt x="5113" y="2687"/>
                </a:lnTo>
                <a:lnTo>
                  <a:pt x="4962" y="3423"/>
                </a:lnTo>
                <a:lnTo>
                  <a:pt x="3338" y="3423"/>
                </a:lnTo>
                <a:close/>
                <a:moveTo>
                  <a:pt x="1672" y="2687"/>
                </a:moveTo>
                <a:lnTo>
                  <a:pt x="3217" y="2687"/>
                </a:lnTo>
                <a:lnTo>
                  <a:pt x="3066" y="3423"/>
                </a:lnTo>
                <a:lnTo>
                  <a:pt x="1486" y="3423"/>
                </a:lnTo>
                <a:lnTo>
                  <a:pt x="1672" y="2687"/>
                </a:lnTo>
                <a:close/>
                <a:moveTo>
                  <a:pt x="5400" y="3423"/>
                </a:moveTo>
                <a:lnTo>
                  <a:pt x="5234" y="3423"/>
                </a:lnTo>
                <a:lnTo>
                  <a:pt x="5385" y="2687"/>
                </a:lnTo>
                <a:lnTo>
                  <a:pt x="6099" y="2687"/>
                </a:lnTo>
                <a:cubicBezTo>
                  <a:pt x="6099" y="2700"/>
                  <a:pt x="6100" y="2712"/>
                  <a:pt x="6100" y="2724"/>
                </a:cubicBezTo>
                <a:cubicBezTo>
                  <a:pt x="6100" y="3109"/>
                  <a:pt x="5786" y="3423"/>
                  <a:pt x="5400" y="3423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61" name="calendar-page-for-christmas-eve_16512"/>
          <p:cNvSpPr>
            <a:spLocks noChangeAspect="1"/>
          </p:cNvSpPr>
          <p:nvPr userDrawn="1"/>
        </p:nvSpPr>
        <p:spPr bwMode="auto">
          <a:xfrm>
            <a:off x="9597379" y="343575"/>
            <a:ext cx="367013" cy="371777"/>
          </a:xfrm>
          <a:custGeom>
            <a:avLst/>
            <a:gdLst>
              <a:gd name="connsiteX0" fmla="*/ 388069 w 597971"/>
              <a:gd name="connsiteY0" fmla="*/ 334791 h 605734"/>
              <a:gd name="connsiteX1" fmla="*/ 368938 w 597971"/>
              <a:gd name="connsiteY1" fmla="*/ 373009 h 605734"/>
              <a:gd name="connsiteX2" fmla="*/ 341798 w 597971"/>
              <a:gd name="connsiteY2" fmla="*/ 417597 h 605734"/>
              <a:gd name="connsiteX3" fmla="*/ 341501 w 597971"/>
              <a:gd name="connsiteY3" fmla="*/ 418337 h 605734"/>
              <a:gd name="connsiteX4" fmla="*/ 387773 w 597971"/>
              <a:gd name="connsiteY4" fmla="*/ 418337 h 605734"/>
              <a:gd name="connsiteX5" fmla="*/ 387773 w 597971"/>
              <a:gd name="connsiteY5" fmla="*/ 373009 h 605734"/>
              <a:gd name="connsiteX6" fmla="*/ 389107 w 597971"/>
              <a:gd name="connsiteY6" fmla="*/ 334791 h 605734"/>
              <a:gd name="connsiteX7" fmla="*/ 374277 w 597971"/>
              <a:gd name="connsiteY7" fmla="*/ 298351 h 605734"/>
              <a:gd name="connsiteX8" fmla="*/ 433154 w 597971"/>
              <a:gd name="connsiteY8" fmla="*/ 298351 h 605734"/>
              <a:gd name="connsiteX9" fmla="*/ 433154 w 597971"/>
              <a:gd name="connsiteY9" fmla="*/ 418337 h 605734"/>
              <a:gd name="connsiteX10" fmla="*/ 457476 w 597971"/>
              <a:gd name="connsiteY10" fmla="*/ 418337 h 605734"/>
              <a:gd name="connsiteX11" fmla="*/ 457476 w 597971"/>
              <a:gd name="connsiteY11" fmla="*/ 454185 h 605734"/>
              <a:gd name="connsiteX12" fmla="*/ 433154 w 597971"/>
              <a:gd name="connsiteY12" fmla="*/ 454185 h 605734"/>
              <a:gd name="connsiteX13" fmla="*/ 433154 w 597971"/>
              <a:gd name="connsiteY13" fmla="*/ 502920 h 605734"/>
              <a:gd name="connsiteX14" fmla="*/ 387773 w 597971"/>
              <a:gd name="connsiteY14" fmla="*/ 502920 h 605734"/>
              <a:gd name="connsiteX15" fmla="*/ 387773 w 597971"/>
              <a:gd name="connsiteY15" fmla="*/ 454185 h 605734"/>
              <a:gd name="connsiteX16" fmla="*/ 297010 w 597971"/>
              <a:gd name="connsiteY16" fmla="*/ 454185 h 605734"/>
              <a:gd name="connsiteX17" fmla="*/ 297010 w 597971"/>
              <a:gd name="connsiteY17" fmla="*/ 422929 h 605734"/>
              <a:gd name="connsiteX18" fmla="*/ 197741 w 597971"/>
              <a:gd name="connsiteY18" fmla="*/ 294893 h 605734"/>
              <a:gd name="connsiteX19" fmla="*/ 269568 w 597971"/>
              <a:gd name="connsiteY19" fmla="*/ 358753 h 605734"/>
              <a:gd name="connsiteX20" fmla="*/ 215104 w 597971"/>
              <a:gd name="connsiteY20" fmla="*/ 447209 h 605734"/>
              <a:gd name="connsiteX21" fmla="*/ 196108 w 597971"/>
              <a:gd name="connsiteY21" fmla="*/ 462915 h 605734"/>
              <a:gd name="connsiteX22" fmla="*/ 196108 w 597971"/>
              <a:gd name="connsiteY22" fmla="*/ 463656 h 605734"/>
              <a:gd name="connsiteX23" fmla="*/ 273723 w 597971"/>
              <a:gd name="connsiteY23" fmla="*/ 463656 h 605734"/>
              <a:gd name="connsiteX24" fmla="*/ 273723 w 597971"/>
              <a:gd name="connsiteY24" fmla="*/ 502920 h 605734"/>
              <a:gd name="connsiteX25" fmla="*/ 128288 w 597971"/>
              <a:gd name="connsiteY25" fmla="*/ 502920 h 605734"/>
              <a:gd name="connsiteX26" fmla="*/ 128288 w 597971"/>
              <a:gd name="connsiteY26" fmla="*/ 474027 h 605734"/>
              <a:gd name="connsiteX27" fmla="*/ 154555 w 597971"/>
              <a:gd name="connsiteY27" fmla="*/ 450321 h 605734"/>
              <a:gd name="connsiteX28" fmla="*/ 221634 w 597971"/>
              <a:gd name="connsiteY28" fmla="*/ 363198 h 605734"/>
              <a:gd name="connsiteX29" fmla="*/ 188243 w 597971"/>
              <a:gd name="connsiteY29" fmla="*/ 333268 h 605734"/>
              <a:gd name="connsiteX30" fmla="*/ 144464 w 597971"/>
              <a:gd name="connsiteY30" fmla="*/ 349863 h 605734"/>
              <a:gd name="connsiteX31" fmla="*/ 130811 w 597971"/>
              <a:gd name="connsiteY31" fmla="*/ 315933 h 605734"/>
              <a:gd name="connsiteX32" fmla="*/ 197741 w 597971"/>
              <a:gd name="connsiteY32" fmla="*/ 294893 h 605734"/>
              <a:gd name="connsiteX33" fmla="*/ 21510 w 597971"/>
              <a:gd name="connsiteY33" fmla="*/ 243834 h 605734"/>
              <a:gd name="connsiteX34" fmla="*/ 21510 w 597971"/>
              <a:gd name="connsiteY34" fmla="*/ 509445 h 605734"/>
              <a:gd name="connsiteX35" fmla="*/ 96275 w 597971"/>
              <a:gd name="connsiteY35" fmla="*/ 584254 h 605734"/>
              <a:gd name="connsiteX36" fmla="*/ 501548 w 597971"/>
              <a:gd name="connsiteY36" fmla="*/ 584254 h 605734"/>
              <a:gd name="connsiteX37" fmla="*/ 576461 w 597971"/>
              <a:gd name="connsiteY37" fmla="*/ 509445 h 605734"/>
              <a:gd name="connsiteX38" fmla="*/ 576461 w 597971"/>
              <a:gd name="connsiteY38" fmla="*/ 243834 h 605734"/>
              <a:gd name="connsiteX39" fmla="*/ 96275 w 597971"/>
              <a:gd name="connsiteY39" fmla="*/ 64292 h 605734"/>
              <a:gd name="connsiteX40" fmla="*/ 21510 w 597971"/>
              <a:gd name="connsiteY40" fmla="*/ 138953 h 605734"/>
              <a:gd name="connsiteX41" fmla="*/ 21510 w 597971"/>
              <a:gd name="connsiteY41" fmla="*/ 222354 h 605734"/>
              <a:gd name="connsiteX42" fmla="*/ 576461 w 597971"/>
              <a:gd name="connsiteY42" fmla="*/ 222354 h 605734"/>
              <a:gd name="connsiteX43" fmla="*/ 576461 w 597971"/>
              <a:gd name="connsiteY43" fmla="*/ 138953 h 605734"/>
              <a:gd name="connsiteX44" fmla="*/ 501548 w 597971"/>
              <a:gd name="connsiteY44" fmla="*/ 64292 h 605734"/>
              <a:gd name="connsiteX45" fmla="*/ 468022 w 597971"/>
              <a:gd name="connsiteY45" fmla="*/ 64292 h 605734"/>
              <a:gd name="connsiteX46" fmla="*/ 468022 w 597971"/>
              <a:gd name="connsiteY46" fmla="*/ 136138 h 605734"/>
              <a:gd name="connsiteX47" fmla="*/ 457342 w 597971"/>
              <a:gd name="connsiteY47" fmla="*/ 146952 h 605734"/>
              <a:gd name="connsiteX48" fmla="*/ 374566 w 597971"/>
              <a:gd name="connsiteY48" fmla="*/ 146952 h 605734"/>
              <a:gd name="connsiteX49" fmla="*/ 363886 w 597971"/>
              <a:gd name="connsiteY49" fmla="*/ 136138 h 605734"/>
              <a:gd name="connsiteX50" fmla="*/ 363886 w 597971"/>
              <a:gd name="connsiteY50" fmla="*/ 64292 h 605734"/>
              <a:gd name="connsiteX51" fmla="*/ 226965 w 597971"/>
              <a:gd name="connsiteY51" fmla="*/ 64292 h 605734"/>
              <a:gd name="connsiteX52" fmla="*/ 226965 w 597971"/>
              <a:gd name="connsiteY52" fmla="*/ 136138 h 605734"/>
              <a:gd name="connsiteX53" fmla="*/ 216136 w 597971"/>
              <a:gd name="connsiteY53" fmla="*/ 146952 h 605734"/>
              <a:gd name="connsiteX54" fmla="*/ 133509 w 597971"/>
              <a:gd name="connsiteY54" fmla="*/ 146952 h 605734"/>
              <a:gd name="connsiteX55" fmla="*/ 122680 w 597971"/>
              <a:gd name="connsiteY55" fmla="*/ 136138 h 605734"/>
              <a:gd name="connsiteX56" fmla="*/ 122680 w 597971"/>
              <a:gd name="connsiteY56" fmla="*/ 64292 h 605734"/>
              <a:gd name="connsiteX57" fmla="*/ 385395 w 597971"/>
              <a:gd name="connsiteY57" fmla="*/ 21480 h 605734"/>
              <a:gd name="connsiteX58" fmla="*/ 385395 w 597971"/>
              <a:gd name="connsiteY58" fmla="*/ 53478 h 605734"/>
              <a:gd name="connsiteX59" fmla="*/ 385395 w 597971"/>
              <a:gd name="connsiteY59" fmla="*/ 125324 h 605734"/>
              <a:gd name="connsiteX60" fmla="*/ 446513 w 597971"/>
              <a:gd name="connsiteY60" fmla="*/ 125324 h 605734"/>
              <a:gd name="connsiteX61" fmla="*/ 446513 w 597971"/>
              <a:gd name="connsiteY61" fmla="*/ 53478 h 605734"/>
              <a:gd name="connsiteX62" fmla="*/ 446513 w 597971"/>
              <a:gd name="connsiteY62" fmla="*/ 21480 h 605734"/>
              <a:gd name="connsiteX63" fmla="*/ 144189 w 597971"/>
              <a:gd name="connsiteY63" fmla="*/ 21480 h 605734"/>
              <a:gd name="connsiteX64" fmla="*/ 144189 w 597971"/>
              <a:gd name="connsiteY64" fmla="*/ 53478 h 605734"/>
              <a:gd name="connsiteX65" fmla="*/ 144189 w 597971"/>
              <a:gd name="connsiteY65" fmla="*/ 125324 h 605734"/>
              <a:gd name="connsiteX66" fmla="*/ 205455 w 597971"/>
              <a:gd name="connsiteY66" fmla="*/ 125324 h 605734"/>
              <a:gd name="connsiteX67" fmla="*/ 205455 w 597971"/>
              <a:gd name="connsiteY67" fmla="*/ 53478 h 605734"/>
              <a:gd name="connsiteX68" fmla="*/ 205455 w 597971"/>
              <a:gd name="connsiteY68" fmla="*/ 21480 h 605734"/>
              <a:gd name="connsiteX69" fmla="*/ 133509 w 597971"/>
              <a:gd name="connsiteY69" fmla="*/ 0 h 605734"/>
              <a:gd name="connsiteX70" fmla="*/ 216136 w 597971"/>
              <a:gd name="connsiteY70" fmla="*/ 0 h 605734"/>
              <a:gd name="connsiteX71" fmla="*/ 226965 w 597971"/>
              <a:gd name="connsiteY71" fmla="*/ 10814 h 605734"/>
              <a:gd name="connsiteX72" fmla="*/ 226965 w 597971"/>
              <a:gd name="connsiteY72" fmla="*/ 42812 h 605734"/>
              <a:gd name="connsiteX73" fmla="*/ 363886 w 597971"/>
              <a:gd name="connsiteY73" fmla="*/ 42812 h 605734"/>
              <a:gd name="connsiteX74" fmla="*/ 363886 w 597971"/>
              <a:gd name="connsiteY74" fmla="*/ 10814 h 605734"/>
              <a:gd name="connsiteX75" fmla="*/ 374566 w 597971"/>
              <a:gd name="connsiteY75" fmla="*/ 0 h 605734"/>
              <a:gd name="connsiteX76" fmla="*/ 457342 w 597971"/>
              <a:gd name="connsiteY76" fmla="*/ 0 h 605734"/>
              <a:gd name="connsiteX77" fmla="*/ 468171 w 597971"/>
              <a:gd name="connsiteY77" fmla="*/ 10814 h 605734"/>
              <a:gd name="connsiteX78" fmla="*/ 468171 w 597971"/>
              <a:gd name="connsiteY78" fmla="*/ 42812 h 605734"/>
              <a:gd name="connsiteX79" fmla="*/ 501548 w 597971"/>
              <a:gd name="connsiteY79" fmla="*/ 42812 h 605734"/>
              <a:gd name="connsiteX80" fmla="*/ 597971 w 597971"/>
              <a:gd name="connsiteY80" fmla="*/ 138953 h 605734"/>
              <a:gd name="connsiteX81" fmla="*/ 597971 w 597971"/>
              <a:gd name="connsiteY81" fmla="*/ 233020 h 605734"/>
              <a:gd name="connsiteX82" fmla="*/ 597971 w 597971"/>
              <a:gd name="connsiteY82" fmla="*/ 509445 h 605734"/>
              <a:gd name="connsiteX83" fmla="*/ 501548 w 597971"/>
              <a:gd name="connsiteY83" fmla="*/ 605734 h 605734"/>
              <a:gd name="connsiteX84" fmla="*/ 96275 w 597971"/>
              <a:gd name="connsiteY84" fmla="*/ 605734 h 605734"/>
              <a:gd name="connsiteX85" fmla="*/ 0 w 597971"/>
              <a:gd name="connsiteY85" fmla="*/ 509445 h 605734"/>
              <a:gd name="connsiteX86" fmla="*/ 0 w 597971"/>
              <a:gd name="connsiteY86" fmla="*/ 233020 h 605734"/>
              <a:gd name="connsiteX87" fmla="*/ 0 w 597971"/>
              <a:gd name="connsiteY87" fmla="*/ 138953 h 605734"/>
              <a:gd name="connsiteX88" fmla="*/ 96275 w 597971"/>
              <a:gd name="connsiteY88" fmla="*/ 42812 h 605734"/>
              <a:gd name="connsiteX89" fmla="*/ 122680 w 597971"/>
              <a:gd name="connsiteY89" fmla="*/ 42812 h 605734"/>
              <a:gd name="connsiteX90" fmla="*/ 122680 w 597971"/>
              <a:gd name="connsiteY90" fmla="*/ 10814 h 605734"/>
              <a:gd name="connsiteX91" fmla="*/ 133509 w 597971"/>
              <a:gd name="connsiteY91" fmla="*/ 0 h 60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97971" h="605734">
                <a:moveTo>
                  <a:pt x="388069" y="334791"/>
                </a:moveTo>
                <a:cubicBezTo>
                  <a:pt x="381544" y="348123"/>
                  <a:pt x="375760" y="359974"/>
                  <a:pt x="368938" y="373009"/>
                </a:cubicBezTo>
                <a:lnTo>
                  <a:pt x="341798" y="417597"/>
                </a:lnTo>
                <a:lnTo>
                  <a:pt x="341501" y="418337"/>
                </a:lnTo>
                <a:lnTo>
                  <a:pt x="387773" y="418337"/>
                </a:lnTo>
                <a:lnTo>
                  <a:pt x="387773" y="373009"/>
                </a:lnTo>
                <a:cubicBezTo>
                  <a:pt x="387773" y="360714"/>
                  <a:pt x="388366" y="348123"/>
                  <a:pt x="389107" y="334791"/>
                </a:cubicBezTo>
                <a:close/>
                <a:moveTo>
                  <a:pt x="374277" y="298351"/>
                </a:moveTo>
                <a:lnTo>
                  <a:pt x="433154" y="298351"/>
                </a:lnTo>
                <a:lnTo>
                  <a:pt x="433154" y="418337"/>
                </a:lnTo>
                <a:lnTo>
                  <a:pt x="457476" y="418337"/>
                </a:lnTo>
                <a:lnTo>
                  <a:pt x="457476" y="454185"/>
                </a:lnTo>
                <a:lnTo>
                  <a:pt x="433154" y="454185"/>
                </a:lnTo>
                <a:lnTo>
                  <a:pt x="433154" y="502920"/>
                </a:lnTo>
                <a:lnTo>
                  <a:pt x="387773" y="502920"/>
                </a:lnTo>
                <a:lnTo>
                  <a:pt x="387773" y="454185"/>
                </a:lnTo>
                <a:lnTo>
                  <a:pt x="297010" y="454185"/>
                </a:lnTo>
                <a:lnTo>
                  <a:pt x="297010" y="422929"/>
                </a:lnTo>
                <a:close/>
                <a:moveTo>
                  <a:pt x="197741" y="294893"/>
                </a:moveTo>
                <a:cubicBezTo>
                  <a:pt x="244339" y="294893"/>
                  <a:pt x="269568" y="321859"/>
                  <a:pt x="269568" y="358753"/>
                </a:cubicBezTo>
                <a:cubicBezTo>
                  <a:pt x="269568" y="393424"/>
                  <a:pt x="245081" y="420835"/>
                  <a:pt x="215104" y="447209"/>
                </a:cubicBezTo>
                <a:lnTo>
                  <a:pt x="196108" y="462915"/>
                </a:lnTo>
                <a:lnTo>
                  <a:pt x="196108" y="463656"/>
                </a:lnTo>
                <a:lnTo>
                  <a:pt x="273723" y="463656"/>
                </a:lnTo>
                <a:lnTo>
                  <a:pt x="273723" y="502920"/>
                </a:lnTo>
                <a:lnTo>
                  <a:pt x="128288" y="502920"/>
                </a:lnTo>
                <a:lnTo>
                  <a:pt x="128288" y="474027"/>
                </a:lnTo>
                <a:lnTo>
                  <a:pt x="154555" y="450321"/>
                </a:lnTo>
                <a:cubicBezTo>
                  <a:pt x="199670" y="410019"/>
                  <a:pt x="221337" y="387053"/>
                  <a:pt x="221634" y="363198"/>
                </a:cubicBezTo>
                <a:cubicBezTo>
                  <a:pt x="221634" y="346455"/>
                  <a:pt x="211839" y="333268"/>
                  <a:pt x="188243" y="333268"/>
                </a:cubicBezTo>
                <a:cubicBezTo>
                  <a:pt x="170583" y="333268"/>
                  <a:pt x="155149" y="342010"/>
                  <a:pt x="144464" y="349863"/>
                </a:cubicBezTo>
                <a:lnTo>
                  <a:pt x="130811" y="315933"/>
                </a:lnTo>
                <a:cubicBezTo>
                  <a:pt x="145948" y="304228"/>
                  <a:pt x="170286" y="294893"/>
                  <a:pt x="197741" y="294893"/>
                </a:cubicBezTo>
                <a:close/>
                <a:moveTo>
                  <a:pt x="21510" y="243834"/>
                </a:moveTo>
                <a:lnTo>
                  <a:pt x="21510" y="509445"/>
                </a:lnTo>
                <a:cubicBezTo>
                  <a:pt x="21510" y="550627"/>
                  <a:pt x="55035" y="584254"/>
                  <a:pt x="96275" y="584254"/>
                </a:cubicBezTo>
                <a:lnTo>
                  <a:pt x="501548" y="584254"/>
                </a:lnTo>
                <a:cubicBezTo>
                  <a:pt x="542787" y="584254"/>
                  <a:pt x="576461" y="550627"/>
                  <a:pt x="576461" y="509445"/>
                </a:cubicBezTo>
                <a:lnTo>
                  <a:pt x="576461" y="243834"/>
                </a:lnTo>
                <a:close/>
                <a:moveTo>
                  <a:pt x="96275" y="64292"/>
                </a:moveTo>
                <a:cubicBezTo>
                  <a:pt x="55035" y="64292"/>
                  <a:pt x="21510" y="97771"/>
                  <a:pt x="21510" y="138953"/>
                </a:cubicBezTo>
                <a:lnTo>
                  <a:pt x="21510" y="222354"/>
                </a:lnTo>
                <a:lnTo>
                  <a:pt x="576461" y="222354"/>
                </a:lnTo>
                <a:lnTo>
                  <a:pt x="576461" y="138953"/>
                </a:lnTo>
                <a:cubicBezTo>
                  <a:pt x="576461" y="97771"/>
                  <a:pt x="542787" y="64292"/>
                  <a:pt x="501548" y="64292"/>
                </a:cubicBezTo>
                <a:lnTo>
                  <a:pt x="468022" y="64292"/>
                </a:lnTo>
                <a:lnTo>
                  <a:pt x="468022" y="136138"/>
                </a:lnTo>
                <a:cubicBezTo>
                  <a:pt x="468022" y="142064"/>
                  <a:pt x="463275" y="146952"/>
                  <a:pt x="457342" y="146952"/>
                </a:cubicBezTo>
                <a:lnTo>
                  <a:pt x="374566" y="146952"/>
                </a:lnTo>
                <a:cubicBezTo>
                  <a:pt x="368633" y="146952"/>
                  <a:pt x="363886" y="142064"/>
                  <a:pt x="363886" y="136138"/>
                </a:cubicBezTo>
                <a:lnTo>
                  <a:pt x="363886" y="64292"/>
                </a:lnTo>
                <a:lnTo>
                  <a:pt x="226965" y="64292"/>
                </a:lnTo>
                <a:lnTo>
                  <a:pt x="226965" y="136138"/>
                </a:lnTo>
                <a:cubicBezTo>
                  <a:pt x="226965" y="142064"/>
                  <a:pt x="222070" y="146952"/>
                  <a:pt x="216136" y="146952"/>
                </a:cubicBezTo>
                <a:lnTo>
                  <a:pt x="133509" y="146952"/>
                </a:lnTo>
                <a:cubicBezTo>
                  <a:pt x="127575" y="146952"/>
                  <a:pt x="122680" y="142064"/>
                  <a:pt x="122680" y="136138"/>
                </a:cubicBezTo>
                <a:lnTo>
                  <a:pt x="122680" y="64292"/>
                </a:lnTo>
                <a:close/>
                <a:moveTo>
                  <a:pt x="385395" y="21480"/>
                </a:moveTo>
                <a:lnTo>
                  <a:pt x="385395" y="53478"/>
                </a:lnTo>
                <a:lnTo>
                  <a:pt x="385395" y="125324"/>
                </a:lnTo>
                <a:lnTo>
                  <a:pt x="446513" y="125324"/>
                </a:lnTo>
                <a:lnTo>
                  <a:pt x="446513" y="53478"/>
                </a:lnTo>
                <a:lnTo>
                  <a:pt x="446513" y="21480"/>
                </a:lnTo>
                <a:close/>
                <a:moveTo>
                  <a:pt x="144189" y="21480"/>
                </a:moveTo>
                <a:lnTo>
                  <a:pt x="144189" y="53478"/>
                </a:lnTo>
                <a:lnTo>
                  <a:pt x="144189" y="125324"/>
                </a:lnTo>
                <a:lnTo>
                  <a:pt x="205455" y="125324"/>
                </a:lnTo>
                <a:lnTo>
                  <a:pt x="205455" y="53478"/>
                </a:lnTo>
                <a:lnTo>
                  <a:pt x="205455" y="21480"/>
                </a:lnTo>
                <a:close/>
                <a:moveTo>
                  <a:pt x="133509" y="0"/>
                </a:moveTo>
                <a:lnTo>
                  <a:pt x="216136" y="0"/>
                </a:lnTo>
                <a:cubicBezTo>
                  <a:pt x="222070" y="0"/>
                  <a:pt x="226965" y="4740"/>
                  <a:pt x="226965" y="10814"/>
                </a:cubicBezTo>
                <a:lnTo>
                  <a:pt x="226965" y="42812"/>
                </a:lnTo>
                <a:lnTo>
                  <a:pt x="363886" y="42812"/>
                </a:lnTo>
                <a:lnTo>
                  <a:pt x="363886" y="10814"/>
                </a:lnTo>
                <a:cubicBezTo>
                  <a:pt x="363886" y="4740"/>
                  <a:pt x="368633" y="0"/>
                  <a:pt x="374566" y="0"/>
                </a:cubicBezTo>
                <a:lnTo>
                  <a:pt x="457342" y="0"/>
                </a:lnTo>
                <a:cubicBezTo>
                  <a:pt x="463275" y="0"/>
                  <a:pt x="468171" y="4740"/>
                  <a:pt x="468171" y="10814"/>
                </a:cubicBezTo>
                <a:lnTo>
                  <a:pt x="468171" y="42812"/>
                </a:lnTo>
                <a:lnTo>
                  <a:pt x="501548" y="42812"/>
                </a:lnTo>
                <a:cubicBezTo>
                  <a:pt x="554655" y="42812"/>
                  <a:pt x="597971" y="85920"/>
                  <a:pt x="597971" y="138953"/>
                </a:cubicBezTo>
                <a:lnTo>
                  <a:pt x="597971" y="233020"/>
                </a:lnTo>
                <a:lnTo>
                  <a:pt x="597971" y="509445"/>
                </a:lnTo>
                <a:cubicBezTo>
                  <a:pt x="597971" y="562478"/>
                  <a:pt x="554655" y="605734"/>
                  <a:pt x="501548" y="605734"/>
                </a:cubicBezTo>
                <a:lnTo>
                  <a:pt x="96275" y="605734"/>
                </a:lnTo>
                <a:cubicBezTo>
                  <a:pt x="43168" y="605734"/>
                  <a:pt x="0" y="562478"/>
                  <a:pt x="0" y="509445"/>
                </a:cubicBezTo>
                <a:lnTo>
                  <a:pt x="0" y="233020"/>
                </a:lnTo>
                <a:lnTo>
                  <a:pt x="0" y="138953"/>
                </a:lnTo>
                <a:cubicBezTo>
                  <a:pt x="0" y="85920"/>
                  <a:pt x="43168" y="42812"/>
                  <a:pt x="96275" y="42812"/>
                </a:cubicBezTo>
                <a:lnTo>
                  <a:pt x="122680" y="42812"/>
                </a:lnTo>
                <a:lnTo>
                  <a:pt x="122680" y="10814"/>
                </a:lnTo>
                <a:cubicBezTo>
                  <a:pt x="122680" y="4740"/>
                  <a:pt x="127575" y="0"/>
                  <a:pt x="133509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62" name="christmas-ornament_63434"/>
          <p:cNvSpPr>
            <a:spLocks noChangeAspect="1"/>
          </p:cNvSpPr>
          <p:nvPr userDrawn="1"/>
        </p:nvSpPr>
        <p:spPr bwMode="auto">
          <a:xfrm>
            <a:off x="7146708" y="801077"/>
            <a:ext cx="321149" cy="390525"/>
          </a:xfrm>
          <a:custGeom>
            <a:avLst/>
            <a:gdLst>
              <a:gd name="connsiteX0" fmla="*/ 270737 w 467188"/>
              <a:gd name="connsiteY0" fmla="*/ 448424 h 568112"/>
              <a:gd name="connsiteX1" fmla="*/ 339867 w 467188"/>
              <a:gd name="connsiteY1" fmla="*/ 465917 h 568112"/>
              <a:gd name="connsiteX2" fmla="*/ 369363 w 467188"/>
              <a:gd name="connsiteY2" fmla="*/ 533126 h 568112"/>
              <a:gd name="connsiteX3" fmla="*/ 367519 w 467188"/>
              <a:gd name="connsiteY3" fmla="*/ 542333 h 568112"/>
              <a:gd name="connsiteX4" fmla="*/ 358302 w 467188"/>
              <a:gd name="connsiteY4" fmla="*/ 544174 h 568112"/>
              <a:gd name="connsiteX5" fmla="*/ 336180 w 467188"/>
              <a:gd name="connsiteY5" fmla="*/ 535888 h 568112"/>
              <a:gd name="connsiteX6" fmla="*/ 329728 w 467188"/>
              <a:gd name="connsiteY6" fmla="*/ 535888 h 568112"/>
              <a:gd name="connsiteX7" fmla="*/ 325119 w 467188"/>
              <a:gd name="connsiteY7" fmla="*/ 540492 h 568112"/>
              <a:gd name="connsiteX8" fmla="*/ 316824 w 467188"/>
              <a:gd name="connsiteY8" fmla="*/ 562588 h 568112"/>
              <a:gd name="connsiteX9" fmla="*/ 309450 w 467188"/>
              <a:gd name="connsiteY9" fmla="*/ 568112 h 568112"/>
              <a:gd name="connsiteX10" fmla="*/ 301154 w 467188"/>
              <a:gd name="connsiteY10" fmla="*/ 563509 h 568112"/>
              <a:gd name="connsiteX11" fmla="*/ 254146 w 467188"/>
              <a:gd name="connsiteY11" fmla="*/ 457631 h 568112"/>
              <a:gd name="connsiteX12" fmla="*/ 270737 w 467188"/>
              <a:gd name="connsiteY12" fmla="*/ 448424 h 568112"/>
              <a:gd name="connsiteX13" fmla="*/ 195982 w 467188"/>
              <a:gd name="connsiteY13" fmla="*/ 448424 h 568112"/>
              <a:gd name="connsiteX14" fmla="*/ 212573 w 467188"/>
              <a:gd name="connsiteY14" fmla="*/ 457631 h 568112"/>
              <a:gd name="connsiteX15" fmla="*/ 165565 w 467188"/>
              <a:gd name="connsiteY15" fmla="*/ 563509 h 568112"/>
              <a:gd name="connsiteX16" fmla="*/ 157269 w 467188"/>
              <a:gd name="connsiteY16" fmla="*/ 568112 h 568112"/>
              <a:gd name="connsiteX17" fmla="*/ 149895 w 467188"/>
              <a:gd name="connsiteY17" fmla="*/ 562588 h 568112"/>
              <a:gd name="connsiteX18" fmla="*/ 141600 w 467188"/>
              <a:gd name="connsiteY18" fmla="*/ 540492 h 568112"/>
              <a:gd name="connsiteX19" fmla="*/ 136991 w 467188"/>
              <a:gd name="connsiteY19" fmla="*/ 535888 h 568112"/>
              <a:gd name="connsiteX20" fmla="*/ 130539 w 467188"/>
              <a:gd name="connsiteY20" fmla="*/ 535888 h 568112"/>
              <a:gd name="connsiteX21" fmla="*/ 108417 w 467188"/>
              <a:gd name="connsiteY21" fmla="*/ 544174 h 568112"/>
              <a:gd name="connsiteX22" fmla="*/ 99200 w 467188"/>
              <a:gd name="connsiteY22" fmla="*/ 542333 h 568112"/>
              <a:gd name="connsiteX23" fmla="*/ 97356 w 467188"/>
              <a:gd name="connsiteY23" fmla="*/ 533126 h 568112"/>
              <a:gd name="connsiteX24" fmla="*/ 127774 w 467188"/>
              <a:gd name="connsiteY24" fmla="*/ 465917 h 568112"/>
              <a:gd name="connsiteX25" fmla="*/ 225526 w 467188"/>
              <a:gd name="connsiteY25" fmla="*/ 338944 h 568112"/>
              <a:gd name="connsiteX26" fmla="*/ 241192 w 467188"/>
              <a:gd name="connsiteY26" fmla="*/ 338944 h 568112"/>
              <a:gd name="connsiteX27" fmla="*/ 271603 w 467188"/>
              <a:gd name="connsiteY27" fmla="*/ 369308 h 568112"/>
              <a:gd name="connsiteX28" fmla="*/ 271603 w 467188"/>
              <a:gd name="connsiteY28" fmla="*/ 413474 h 568112"/>
              <a:gd name="connsiteX29" fmla="*/ 241192 w 467188"/>
              <a:gd name="connsiteY29" fmla="*/ 443838 h 568112"/>
              <a:gd name="connsiteX30" fmla="*/ 225526 w 467188"/>
              <a:gd name="connsiteY30" fmla="*/ 443838 h 568112"/>
              <a:gd name="connsiteX31" fmla="*/ 195115 w 467188"/>
              <a:gd name="connsiteY31" fmla="*/ 413474 h 568112"/>
              <a:gd name="connsiteX32" fmla="*/ 195115 w 467188"/>
              <a:gd name="connsiteY32" fmla="*/ 369308 h 568112"/>
              <a:gd name="connsiteX33" fmla="*/ 225526 w 467188"/>
              <a:gd name="connsiteY33" fmla="*/ 338944 h 568112"/>
              <a:gd name="connsiteX34" fmla="*/ 379530 w 467188"/>
              <a:gd name="connsiteY34" fmla="*/ 319483 h 568112"/>
              <a:gd name="connsiteX35" fmla="*/ 401673 w 467188"/>
              <a:gd name="connsiteY35" fmla="*/ 324091 h 568112"/>
              <a:gd name="connsiteX36" fmla="*/ 412744 w 467188"/>
              <a:gd name="connsiteY36" fmla="*/ 345288 h 568112"/>
              <a:gd name="connsiteX37" fmla="*/ 412744 w 467188"/>
              <a:gd name="connsiteY37" fmla="*/ 435605 h 568112"/>
              <a:gd name="connsiteX38" fmla="*/ 401673 w 467188"/>
              <a:gd name="connsiteY38" fmla="*/ 455880 h 568112"/>
              <a:gd name="connsiteX39" fmla="*/ 379530 w 467188"/>
              <a:gd name="connsiteY39" fmla="*/ 460488 h 568112"/>
              <a:gd name="connsiteX40" fmla="*/ 281733 w 467188"/>
              <a:gd name="connsiteY40" fmla="*/ 435605 h 568112"/>
              <a:gd name="connsiteX41" fmla="*/ 287269 w 467188"/>
              <a:gd name="connsiteY41" fmla="*/ 413486 h 568112"/>
              <a:gd name="connsiteX42" fmla="*/ 287269 w 467188"/>
              <a:gd name="connsiteY42" fmla="*/ 369250 h 568112"/>
              <a:gd name="connsiteX43" fmla="*/ 279888 w 467188"/>
              <a:gd name="connsiteY43" fmla="*/ 345288 h 568112"/>
              <a:gd name="connsiteX44" fmla="*/ 88084 w 467188"/>
              <a:gd name="connsiteY44" fmla="*/ 319483 h 568112"/>
              <a:gd name="connsiteX45" fmla="*/ 186830 w 467188"/>
              <a:gd name="connsiteY45" fmla="*/ 345288 h 568112"/>
              <a:gd name="connsiteX46" fmla="*/ 179447 w 467188"/>
              <a:gd name="connsiteY46" fmla="*/ 369250 h 568112"/>
              <a:gd name="connsiteX47" fmla="*/ 179447 w 467188"/>
              <a:gd name="connsiteY47" fmla="*/ 413486 h 568112"/>
              <a:gd name="connsiteX48" fmla="*/ 184984 w 467188"/>
              <a:gd name="connsiteY48" fmla="*/ 435605 h 568112"/>
              <a:gd name="connsiteX49" fmla="*/ 88084 w 467188"/>
              <a:gd name="connsiteY49" fmla="*/ 460488 h 568112"/>
              <a:gd name="connsiteX50" fmla="*/ 65013 w 467188"/>
              <a:gd name="connsiteY50" fmla="*/ 455880 h 568112"/>
              <a:gd name="connsiteX51" fmla="*/ 54862 w 467188"/>
              <a:gd name="connsiteY51" fmla="*/ 435605 h 568112"/>
              <a:gd name="connsiteX52" fmla="*/ 54862 w 467188"/>
              <a:gd name="connsiteY52" fmla="*/ 345288 h 568112"/>
              <a:gd name="connsiteX53" fmla="*/ 65013 w 467188"/>
              <a:gd name="connsiteY53" fmla="*/ 324091 h 568112"/>
              <a:gd name="connsiteX54" fmla="*/ 88084 w 467188"/>
              <a:gd name="connsiteY54" fmla="*/ 319483 h 568112"/>
              <a:gd name="connsiteX55" fmla="*/ 396167 w 467188"/>
              <a:gd name="connsiteY55" fmla="*/ 203490 h 568112"/>
              <a:gd name="connsiteX56" fmla="*/ 366651 w 467188"/>
              <a:gd name="connsiteY56" fmla="*/ 233875 h 568112"/>
              <a:gd name="connsiteX57" fmla="*/ 396167 w 467188"/>
              <a:gd name="connsiteY57" fmla="*/ 263340 h 568112"/>
              <a:gd name="connsiteX58" fmla="*/ 426605 w 467188"/>
              <a:gd name="connsiteY58" fmla="*/ 233875 h 568112"/>
              <a:gd name="connsiteX59" fmla="*/ 396167 w 467188"/>
              <a:gd name="connsiteY59" fmla="*/ 203490 h 568112"/>
              <a:gd name="connsiteX60" fmla="*/ 69653 w 467188"/>
              <a:gd name="connsiteY60" fmla="*/ 203490 h 568112"/>
              <a:gd name="connsiteX61" fmla="*/ 40137 w 467188"/>
              <a:gd name="connsiteY61" fmla="*/ 233875 h 568112"/>
              <a:gd name="connsiteX62" fmla="*/ 69653 w 467188"/>
              <a:gd name="connsiteY62" fmla="*/ 263340 h 568112"/>
              <a:gd name="connsiteX63" fmla="*/ 99168 w 467188"/>
              <a:gd name="connsiteY63" fmla="*/ 233875 h 568112"/>
              <a:gd name="connsiteX64" fmla="*/ 69653 w 467188"/>
              <a:gd name="connsiteY64" fmla="*/ 203490 h 568112"/>
              <a:gd name="connsiteX65" fmla="*/ 348666 w 467188"/>
              <a:gd name="connsiteY65" fmla="*/ 88624 h 568112"/>
              <a:gd name="connsiteX66" fmla="*/ 327913 w 467188"/>
              <a:gd name="connsiteY66" fmla="*/ 97601 h 568112"/>
              <a:gd name="connsiteX67" fmla="*/ 327913 w 467188"/>
              <a:gd name="connsiteY67" fmla="*/ 139036 h 568112"/>
              <a:gd name="connsiteX68" fmla="*/ 369419 w 467188"/>
              <a:gd name="connsiteY68" fmla="*/ 139036 h 568112"/>
              <a:gd name="connsiteX69" fmla="*/ 369419 w 467188"/>
              <a:gd name="connsiteY69" fmla="*/ 97601 h 568112"/>
              <a:gd name="connsiteX70" fmla="*/ 348666 w 467188"/>
              <a:gd name="connsiteY70" fmla="*/ 88624 h 568112"/>
              <a:gd name="connsiteX71" fmla="*/ 117615 w 467188"/>
              <a:gd name="connsiteY71" fmla="*/ 88624 h 568112"/>
              <a:gd name="connsiteX72" fmla="*/ 96401 w 467188"/>
              <a:gd name="connsiteY72" fmla="*/ 97601 h 568112"/>
              <a:gd name="connsiteX73" fmla="*/ 96401 w 467188"/>
              <a:gd name="connsiteY73" fmla="*/ 139036 h 568112"/>
              <a:gd name="connsiteX74" fmla="*/ 138829 w 467188"/>
              <a:gd name="connsiteY74" fmla="*/ 139036 h 568112"/>
              <a:gd name="connsiteX75" fmla="*/ 138829 w 467188"/>
              <a:gd name="connsiteY75" fmla="*/ 97601 h 568112"/>
              <a:gd name="connsiteX76" fmla="*/ 117615 w 467188"/>
              <a:gd name="connsiteY76" fmla="*/ 88624 h 568112"/>
              <a:gd name="connsiteX77" fmla="*/ 232910 w 467188"/>
              <a:gd name="connsiteY77" fmla="*/ 40514 h 568112"/>
              <a:gd name="connsiteX78" fmla="*/ 203395 w 467188"/>
              <a:gd name="connsiteY78" fmla="*/ 69978 h 568112"/>
              <a:gd name="connsiteX79" fmla="*/ 232910 w 467188"/>
              <a:gd name="connsiteY79" fmla="*/ 100364 h 568112"/>
              <a:gd name="connsiteX80" fmla="*/ 262425 w 467188"/>
              <a:gd name="connsiteY80" fmla="*/ 69978 h 568112"/>
              <a:gd name="connsiteX81" fmla="*/ 232910 w 467188"/>
              <a:gd name="connsiteY81" fmla="*/ 40514 h 568112"/>
              <a:gd name="connsiteX82" fmla="*/ 233832 w 467188"/>
              <a:gd name="connsiteY82" fmla="*/ 0 h 568112"/>
              <a:gd name="connsiteX83" fmla="*/ 398934 w 467188"/>
              <a:gd name="connsiteY83" fmla="*/ 68137 h 568112"/>
              <a:gd name="connsiteX84" fmla="*/ 467188 w 467188"/>
              <a:gd name="connsiteY84" fmla="*/ 232954 h 568112"/>
              <a:gd name="connsiteX85" fmla="*/ 434906 w 467188"/>
              <a:gd name="connsiteY85" fmla="*/ 349892 h 568112"/>
              <a:gd name="connsiteX86" fmla="*/ 434906 w 467188"/>
              <a:gd name="connsiteY86" fmla="*/ 345288 h 568112"/>
              <a:gd name="connsiteX87" fmla="*/ 416459 w 467188"/>
              <a:gd name="connsiteY87" fmla="*/ 305695 h 568112"/>
              <a:gd name="connsiteX88" fmla="*/ 373108 w 467188"/>
              <a:gd name="connsiteY88" fmla="*/ 297408 h 568112"/>
              <a:gd name="connsiteX89" fmla="*/ 269804 w 467188"/>
              <a:gd name="connsiteY89" fmla="*/ 323190 h 568112"/>
              <a:gd name="connsiteX90" fmla="*/ 264270 w 467188"/>
              <a:gd name="connsiteY90" fmla="*/ 320427 h 568112"/>
              <a:gd name="connsiteX91" fmla="*/ 298397 w 467188"/>
              <a:gd name="connsiteY91" fmla="*/ 298329 h 568112"/>
              <a:gd name="connsiteX92" fmla="*/ 326068 w 467188"/>
              <a:gd name="connsiteY92" fmla="*/ 232954 h 568112"/>
              <a:gd name="connsiteX93" fmla="*/ 298397 w 467188"/>
              <a:gd name="connsiteY93" fmla="*/ 168501 h 568112"/>
              <a:gd name="connsiteX94" fmla="*/ 233832 w 467188"/>
              <a:gd name="connsiteY94" fmla="*/ 140878 h 568112"/>
              <a:gd name="connsiteX95" fmla="*/ 168345 w 467188"/>
              <a:gd name="connsiteY95" fmla="*/ 168501 h 568112"/>
              <a:gd name="connsiteX96" fmla="*/ 168345 w 467188"/>
              <a:gd name="connsiteY96" fmla="*/ 298329 h 568112"/>
              <a:gd name="connsiteX97" fmla="*/ 203395 w 467188"/>
              <a:gd name="connsiteY97" fmla="*/ 320427 h 568112"/>
              <a:gd name="connsiteX98" fmla="*/ 196938 w 467188"/>
              <a:gd name="connsiteY98" fmla="*/ 323190 h 568112"/>
              <a:gd name="connsiteX99" fmla="*/ 93634 w 467188"/>
              <a:gd name="connsiteY99" fmla="*/ 297408 h 568112"/>
              <a:gd name="connsiteX100" fmla="*/ 51205 w 467188"/>
              <a:gd name="connsiteY100" fmla="*/ 305695 h 568112"/>
              <a:gd name="connsiteX101" fmla="*/ 31836 w 467188"/>
              <a:gd name="connsiteY101" fmla="*/ 345288 h 568112"/>
              <a:gd name="connsiteX102" fmla="*/ 31836 w 467188"/>
              <a:gd name="connsiteY102" fmla="*/ 349892 h 568112"/>
              <a:gd name="connsiteX103" fmla="*/ 67808 w 467188"/>
              <a:gd name="connsiteY103" fmla="*/ 68137 h 568112"/>
              <a:gd name="connsiteX104" fmla="*/ 233832 w 467188"/>
              <a:gd name="connsiteY104" fmla="*/ 0 h 5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67188" h="568112">
                <a:moveTo>
                  <a:pt x="270737" y="448424"/>
                </a:moveTo>
                <a:lnTo>
                  <a:pt x="339867" y="465917"/>
                </a:lnTo>
                <a:lnTo>
                  <a:pt x="369363" y="533126"/>
                </a:lnTo>
                <a:cubicBezTo>
                  <a:pt x="370284" y="536809"/>
                  <a:pt x="370284" y="540492"/>
                  <a:pt x="367519" y="542333"/>
                </a:cubicBezTo>
                <a:cubicBezTo>
                  <a:pt x="365676" y="545095"/>
                  <a:pt x="361989" y="546016"/>
                  <a:pt x="358302" y="544174"/>
                </a:cubicBezTo>
                <a:lnTo>
                  <a:pt x="336180" y="535888"/>
                </a:lnTo>
                <a:cubicBezTo>
                  <a:pt x="334337" y="534968"/>
                  <a:pt x="331572" y="534968"/>
                  <a:pt x="329728" y="535888"/>
                </a:cubicBezTo>
                <a:cubicBezTo>
                  <a:pt x="327885" y="536809"/>
                  <a:pt x="326041" y="538650"/>
                  <a:pt x="325119" y="540492"/>
                </a:cubicBezTo>
                <a:lnTo>
                  <a:pt x="316824" y="562588"/>
                </a:lnTo>
                <a:cubicBezTo>
                  <a:pt x="315902" y="566271"/>
                  <a:pt x="313137" y="568112"/>
                  <a:pt x="309450" y="568112"/>
                </a:cubicBezTo>
                <a:cubicBezTo>
                  <a:pt x="305763" y="568112"/>
                  <a:pt x="302998" y="566271"/>
                  <a:pt x="301154" y="563509"/>
                </a:cubicBezTo>
                <a:lnTo>
                  <a:pt x="254146" y="457631"/>
                </a:lnTo>
                <a:cubicBezTo>
                  <a:pt x="260598" y="455789"/>
                  <a:pt x="266129" y="452107"/>
                  <a:pt x="270737" y="448424"/>
                </a:cubicBezTo>
                <a:close/>
                <a:moveTo>
                  <a:pt x="195982" y="448424"/>
                </a:moveTo>
                <a:cubicBezTo>
                  <a:pt x="200591" y="452107"/>
                  <a:pt x="206121" y="455789"/>
                  <a:pt x="212573" y="457631"/>
                </a:cubicBezTo>
                <a:lnTo>
                  <a:pt x="165565" y="563509"/>
                </a:lnTo>
                <a:cubicBezTo>
                  <a:pt x="163721" y="566271"/>
                  <a:pt x="160956" y="568112"/>
                  <a:pt x="157269" y="568112"/>
                </a:cubicBezTo>
                <a:cubicBezTo>
                  <a:pt x="154504" y="568112"/>
                  <a:pt x="150817" y="566271"/>
                  <a:pt x="149895" y="562588"/>
                </a:cubicBezTo>
                <a:lnTo>
                  <a:pt x="141600" y="540492"/>
                </a:lnTo>
                <a:cubicBezTo>
                  <a:pt x="140678" y="538650"/>
                  <a:pt x="138834" y="536809"/>
                  <a:pt x="136991" y="535888"/>
                </a:cubicBezTo>
                <a:cubicBezTo>
                  <a:pt x="135147" y="534968"/>
                  <a:pt x="132382" y="534968"/>
                  <a:pt x="130539" y="535888"/>
                </a:cubicBezTo>
                <a:lnTo>
                  <a:pt x="108417" y="544174"/>
                </a:lnTo>
                <a:cubicBezTo>
                  <a:pt x="105652" y="546016"/>
                  <a:pt x="101965" y="545095"/>
                  <a:pt x="99200" y="542333"/>
                </a:cubicBezTo>
                <a:cubicBezTo>
                  <a:pt x="97356" y="540492"/>
                  <a:pt x="96435" y="536809"/>
                  <a:pt x="97356" y="533126"/>
                </a:cubicBezTo>
                <a:lnTo>
                  <a:pt x="127774" y="465917"/>
                </a:lnTo>
                <a:close/>
                <a:moveTo>
                  <a:pt x="225526" y="338944"/>
                </a:moveTo>
                <a:lnTo>
                  <a:pt x="241192" y="338944"/>
                </a:lnTo>
                <a:cubicBezTo>
                  <a:pt x="258702" y="338944"/>
                  <a:pt x="271603" y="352746"/>
                  <a:pt x="271603" y="369308"/>
                </a:cubicBezTo>
                <a:lnTo>
                  <a:pt x="271603" y="413474"/>
                </a:lnTo>
                <a:cubicBezTo>
                  <a:pt x="271603" y="430956"/>
                  <a:pt x="258702" y="443838"/>
                  <a:pt x="241192" y="443838"/>
                </a:cubicBezTo>
                <a:lnTo>
                  <a:pt x="225526" y="443838"/>
                </a:lnTo>
                <a:cubicBezTo>
                  <a:pt x="208938" y="443838"/>
                  <a:pt x="195115" y="430956"/>
                  <a:pt x="195115" y="413474"/>
                </a:cubicBezTo>
                <a:lnTo>
                  <a:pt x="195115" y="369308"/>
                </a:lnTo>
                <a:cubicBezTo>
                  <a:pt x="195115" y="352746"/>
                  <a:pt x="208938" y="338944"/>
                  <a:pt x="225526" y="338944"/>
                </a:cubicBezTo>
                <a:close/>
                <a:moveTo>
                  <a:pt x="379530" y="319483"/>
                </a:moveTo>
                <a:cubicBezTo>
                  <a:pt x="386911" y="317640"/>
                  <a:pt x="395215" y="319483"/>
                  <a:pt x="401673" y="324091"/>
                </a:cubicBezTo>
                <a:cubicBezTo>
                  <a:pt x="408131" y="329621"/>
                  <a:pt x="412744" y="336994"/>
                  <a:pt x="412744" y="345288"/>
                </a:cubicBezTo>
                <a:lnTo>
                  <a:pt x="412744" y="435605"/>
                </a:lnTo>
                <a:cubicBezTo>
                  <a:pt x="412744" y="442977"/>
                  <a:pt x="408131" y="451272"/>
                  <a:pt x="401673" y="455880"/>
                </a:cubicBezTo>
                <a:cubicBezTo>
                  <a:pt x="395215" y="460488"/>
                  <a:pt x="386911" y="462331"/>
                  <a:pt x="379530" y="460488"/>
                </a:cubicBezTo>
                <a:lnTo>
                  <a:pt x="281733" y="435605"/>
                </a:lnTo>
                <a:cubicBezTo>
                  <a:pt x="285424" y="429153"/>
                  <a:pt x="287269" y="421781"/>
                  <a:pt x="287269" y="413486"/>
                </a:cubicBezTo>
                <a:lnTo>
                  <a:pt x="287269" y="369250"/>
                </a:lnTo>
                <a:cubicBezTo>
                  <a:pt x="287269" y="360034"/>
                  <a:pt x="284501" y="351739"/>
                  <a:pt x="279888" y="345288"/>
                </a:cubicBezTo>
                <a:close/>
                <a:moveTo>
                  <a:pt x="88084" y="319483"/>
                </a:moveTo>
                <a:lnTo>
                  <a:pt x="186830" y="345288"/>
                </a:lnTo>
                <a:cubicBezTo>
                  <a:pt x="182215" y="351739"/>
                  <a:pt x="179447" y="360034"/>
                  <a:pt x="179447" y="369250"/>
                </a:cubicBezTo>
                <a:lnTo>
                  <a:pt x="179447" y="413486"/>
                </a:lnTo>
                <a:cubicBezTo>
                  <a:pt x="179447" y="421781"/>
                  <a:pt x="182215" y="429153"/>
                  <a:pt x="184984" y="435605"/>
                </a:cubicBezTo>
                <a:lnTo>
                  <a:pt x="88084" y="460488"/>
                </a:lnTo>
                <a:cubicBezTo>
                  <a:pt x="79779" y="462331"/>
                  <a:pt x="71473" y="460488"/>
                  <a:pt x="65013" y="455880"/>
                </a:cubicBezTo>
                <a:cubicBezTo>
                  <a:pt x="58553" y="451272"/>
                  <a:pt x="54862" y="442977"/>
                  <a:pt x="54862" y="435605"/>
                </a:cubicBezTo>
                <a:lnTo>
                  <a:pt x="54862" y="345288"/>
                </a:lnTo>
                <a:cubicBezTo>
                  <a:pt x="54862" y="336994"/>
                  <a:pt x="58553" y="329621"/>
                  <a:pt x="65013" y="324091"/>
                </a:cubicBezTo>
                <a:cubicBezTo>
                  <a:pt x="71473" y="319483"/>
                  <a:pt x="79779" y="317640"/>
                  <a:pt x="88084" y="319483"/>
                </a:cubicBezTo>
                <a:close/>
                <a:moveTo>
                  <a:pt x="396167" y="203490"/>
                </a:moveTo>
                <a:cubicBezTo>
                  <a:pt x="380487" y="203490"/>
                  <a:pt x="366651" y="217301"/>
                  <a:pt x="366651" y="233875"/>
                </a:cubicBezTo>
                <a:cubicBezTo>
                  <a:pt x="366651" y="249528"/>
                  <a:pt x="380487" y="263340"/>
                  <a:pt x="396167" y="263340"/>
                </a:cubicBezTo>
                <a:cubicBezTo>
                  <a:pt x="412769" y="263340"/>
                  <a:pt x="426605" y="249528"/>
                  <a:pt x="426605" y="233875"/>
                </a:cubicBezTo>
                <a:cubicBezTo>
                  <a:pt x="426605" y="217301"/>
                  <a:pt x="412769" y="203490"/>
                  <a:pt x="396167" y="203490"/>
                </a:cubicBezTo>
                <a:close/>
                <a:moveTo>
                  <a:pt x="69653" y="203490"/>
                </a:moveTo>
                <a:cubicBezTo>
                  <a:pt x="53050" y="203490"/>
                  <a:pt x="40137" y="217301"/>
                  <a:pt x="40137" y="233875"/>
                </a:cubicBezTo>
                <a:cubicBezTo>
                  <a:pt x="40137" y="249528"/>
                  <a:pt x="53050" y="263340"/>
                  <a:pt x="69653" y="263340"/>
                </a:cubicBezTo>
                <a:cubicBezTo>
                  <a:pt x="86255" y="263340"/>
                  <a:pt x="99168" y="249528"/>
                  <a:pt x="99168" y="233875"/>
                </a:cubicBezTo>
                <a:cubicBezTo>
                  <a:pt x="99168" y="217301"/>
                  <a:pt x="86255" y="203490"/>
                  <a:pt x="69653" y="203490"/>
                </a:cubicBezTo>
                <a:close/>
                <a:moveTo>
                  <a:pt x="348666" y="88624"/>
                </a:moveTo>
                <a:cubicBezTo>
                  <a:pt x="341056" y="88624"/>
                  <a:pt x="333447" y="91616"/>
                  <a:pt x="327913" y="97601"/>
                </a:cubicBezTo>
                <a:cubicBezTo>
                  <a:pt x="315922" y="108651"/>
                  <a:pt x="315922" y="127987"/>
                  <a:pt x="327913" y="139036"/>
                </a:cubicBezTo>
                <a:cubicBezTo>
                  <a:pt x="338981" y="151006"/>
                  <a:pt x="358350" y="151006"/>
                  <a:pt x="369419" y="139036"/>
                </a:cubicBezTo>
                <a:cubicBezTo>
                  <a:pt x="381409" y="127066"/>
                  <a:pt x="381409" y="108651"/>
                  <a:pt x="369419" y="97601"/>
                </a:cubicBezTo>
                <a:cubicBezTo>
                  <a:pt x="363885" y="91616"/>
                  <a:pt x="356275" y="88624"/>
                  <a:pt x="348666" y="88624"/>
                </a:cubicBezTo>
                <a:close/>
                <a:moveTo>
                  <a:pt x="117615" y="88624"/>
                </a:moveTo>
                <a:cubicBezTo>
                  <a:pt x="110006" y="88624"/>
                  <a:pt x="102396" y="91616"/>
                  <a:pt x="96401" y="97601"/>
                </a:cubicBezTo>
                <a:cubicBezTo>
                  <a:pt x="85333" y="108651"/>
                  <a:pt x="85333" y="127066"/>
                  <a:pt x="96401" y="139036"/>
                </a:cubicBezTo>
                <a:cubicBezTo>
                  <a:pt x="108392" y="151006"/>
                  <a:pt x="126839" y="151006"/>
                  <a:pt x="138829" y="139036"/>
                </a:cubicBezTo>
                <a:cubicBezTo>
                  <a:pt x="149898" y="127987"/>
                  <a:pt x="149898" y="108651"/>
                  <a:pt x="138829" y="97601"/>
                </a:cubicBezTo>
                <a:cubicBezTo>
                  <a:pt x="132834" y="91616"/>
                  <a:pt x="125225" y="88624"/>
                  <a:pt x="117615" y="88624"/>
                </a:cubicBezTo>
                <a:close/>
                <a:moveTo>
                  <a:pt x="232910" y="40514"/>
                </a:moveTo>
                <a:cubicBezTo>
                  <a:pt x="217230" y="40514"/>
                  <a:pt x="203395" y="54325"/>
                  <a:pt x="203395" y="69978"/>
                </a:cubicBezTo>
                <a:cubicBezTo>
                  <a:pt x="203395" y="86552"/>
                  <a:pt x="217230" y="100364"/>
                  <a:pt x="232910" y="100364"/>
                </a:cubicBezTo>
                <a:cubicBezTo>
                  <a:pt x="249512" y="100364"/>
                  <a:pt x="262425" y="86552"/>
                  <a:pt x="262425" y="69978"/>
                </a:cubicBezTo>
                <a:cubicBezTo>
                  <a:pt x="262425" y="54325"/>
                  <a:pt x="249512" y="40514"/>
                  <a:pt x="232910" y="40514"/>
                </a:cubicBezTo>
                <a:close/>
                <a:moveTo>
                  <a:pt x="233832" y="0"/>
                </a:moveTo>
                <a:cubicBezTo>
                  <a:pt x="295630" y="0"/>
                  <a:pt x="354661" y="23940"/>
                  <a:pt x="398934" y="68137"/>
                </a:cubicBezTo>
                <a:cubicBezTo>
                  <a:pt x="442285" y="112334"/>
                  <a:pt x="467188" y="171263"/>
                  <a:pt x="467188" y="232954"/>
                </a:cubicBezTo>
                <a:cubicBezTo>
                  <a:pt x="467188" y="275310"/>
                  <a:pt x="456120" y="314903"/>
                  <a:pt x="434906" y="349892"/>
                </a:cubicBezTo>
                <a:lnTo>
                  <a:pt x="434906" y="345288"/>
                </a:lnTo>
                <a:cubicBezTo>
                  <a:pt x="434906" y="329635"/>
                  <a:pt x="428449" y="315824"/>
                  <a:pt x="416459" y="305695"/>
                </a:cubicBezTo>
                <a:cubicBezTo>
                  <a:pt x="404468" y="296487"/>
                  <a:pt x="387866" y="293725"/>
                  <a:pt x="373108" y="297408"/>
                </a:cubicBezTo>
                <a:lnTo>
                  <a:pt x="269804" y="323190"/>
                </a:lnTo>
                <a:cubicBezTo>
                  <a:pt x="267959" y="322269"/>
                  <a:pt x="266115" y="321348"/>
                  <a:pt x="264270" y="320427"/>
                </a:cubicBezTo>
                <a:cubicBezTo>
                  <a:pt x="277183" y="315824"/>
                  <a:pt x="289174" y="308457"/>
                  <a:pt x="298397" y="298329"/>
                </a:cubicBezTo>
                <a:cubicBezTo>
                  <a:pt x="315922" y="280834"/>
                  <a:pt x="326068" y="257815"/>
                  <a:pt x="326068" y="232954"/>
                </a:cubicBezTo>
                <a:cubicBezTo>
                  <a:pt x="326068" y="209014"/>
                  <a:pt x="315922" y="185074"/>
                  <a:pt x="298397" y="168501"/>
                </a:cubicBezTo>
                <a:cubicBezTo>
                  <a:pt x="280872" y="151006"/>
                  <a:pt x="257814" y="140878"/>
                  <a:pt x="233832" y="140878"/>
                </a:cubicBezTo>
                <a:cubicBezTo>
                  <a:pt x="208929" y="140878"/>
                  <a:pt x="185869" y="151006"/>
                  <a:pt x="168345" y="168501"/>
                </a:cubicBezTo>
                <a:cubicBezTo>
                  <a:pt x="132373" y="204411"/>
                  <a:pt x="132373" y="262419"/>
                  <a:pt x="168345" y="298329"/>
                </a:cubicBezTo>
                <a:cubicBezTo>
                  <a:pt x="178491" y="308457"/>
                  <a:pt x="190481" y="315824"/>
                  <a:pt x="203395" y="320427"/>
                </a:cubicBezTo>
                <a:cubicBezTo>
                  <a:pt x="200628" y="321348"/>
                  <a:pt x="198783" y="322269"/>
                  <a:pt x="196938" y="323190"/>
                </a:cubicBezTo>
                <a:lnTo>
                  <a:pt x="93634" y="297408"/>
                </a:lnTo>
                <a:cubicBezTo>
                  <a:pt x="78876" y="293725"/>
                  <a:pt x="62274" y="296487"/>
                  <a:pt x="51205" y="305695"/>
                </a:cubicBezTo>
                <a:cubicBezTo>
                  <a:pt x="38292" y="314903"/>
                  <a:pt x="31836" y="329635"/>
                  <a:pt x="31836" y="345288"/>
                </a:cubicBezTo>
                <a:lnTo>
                  <a:pt x="31836" y="349892"/>
                </a:lnTo>
                <a:cubicBezTo>
                  <a:pt x="-20738" y="261498"/>
                  <a:pt x="-7825" y="144561"/>
                  <a:pt x="67808" y="68137"/>
                </a:cubicBezTo>
                <a:cubicBezTo>
                  <a:pt x="112081" y="23940"/>
                  <a:pt x="171112" y="0"/>
                  <a:pt x="233832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63" name="gift_101830"/>
          <p:cNvSpPr>
            <a:spLocks noChangeAspect="1"/>
          </p:cNvSpPr>
          <p:nvPr userDrawn="1"/>
        </p:nvSpPr>
        <p:spPr bwMode="auto">
          <a:xfrm>
            <a:off x="7598564" y="1797819"/>
            <a:ext cx="350883" cy="354160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600116 w 606244"/>
              <a:gd name="T25" fmla="*/ 600116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600116 w 606244"/>
              <a:gd name="T41" fmla="*/ 600116 w 606244"/>
              <a:gd name="T42" fmla="*/ 455839 w 606244"/>
              <a:gd name="T43" fmla="*/ 455839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455839 w 606244"/>
              <a:gd name="T59" fmla="*/ 455839 w 606244"/>
              <a:gd name="T60" fmla="*/ 600116 w 606244"/>
              <a:gd name="T61" fmla="*/ 600116 w 606244"/>
              <a:gd name="T62" fmla="*/ 600116 w 606244"/>
              <a:gd name="T63" fmla="*/ 600116 w 606244"/>
              <a:gd name="T64" fmla="*/ 600116 w 606244"/>
              <a:gd name="T65" fmla="*/ 600116 w 606244"/>
              <a:gd name="T66" fmla="*/ 600116 w 606244"/>
              <a:gd name="T67" fmla="*/ 600116 w 606244"/>
              <a:gd name="T68" fmla="*/ 455839 w 606244"/>
              <a:gd name="T69" fmla="*/ 455839 w 606244"/>
              <a:gd name="T70" fmla="*/ 600116 w 606244"/>
              <a:gd name="T71" fmla="*/ 600116 w 606244"/>
              <a:gd name="T72" fmla="*/ 600116 w 606244"/>
              <a:gd name="T73" fmla="*/ 600116 w 606244"/>
              <a:gd name="T74" fmla="*/ 600116 w 606244"/>
              <a:gd name="T75" fmla="*/ 600116 w 606244"/>
              <a:gd name="T76" fmla="*/ 600116 w 606244"/>
              <a:gd name="T77" fmla="*/ 600116 w 606244"/>
              <a:gd name="T78" fmla="*/ 455839 w 606244"/>
              <a:gd name="T79" fmla="*/ 455839 w 606244"/>
              <a:gd name="T80" fmla="*/ 600116 w 606244"/>
              <a:gd name="T81" fmla="*/ 600116 w 606244"/>
              <a:gd name="T82" fmla="*/ 600116 w 606244"/>
              <a:gd name="T83" fmla="*/ 600116 w 606244"/>
              <a:gd name="T84" fmla="*/ 600116 w 606244"/>
              <a:gd name="T85" fmla="*/ 600116 w 606244"/>
              <a:gd name="T86" fmla="*/ 600116 w 606244"/>
              <a:gd name="T87" fmla="*/ 600116 w 606244"/>
              <a:gd name="T88" fmla="*/ 455839 w 606244"/>
              <a:gd name="T89" fmla="*/ 455839 w 606244"/>
              <a:gd name="T90" fmla="*/ 600116 w 606244"/>
              <a:gd name="T91" fmla="*/ 600116 w 606244"/>
              <a:gd name="T92" fmla="*/ 600116 w 606244"/>
              <a:gd name="T93" fmla="*/ 600116 w 606244"/>
              <a:gd name="T94" fmla="*/ 600116 w 606244"/>
              <a:gd name="T95" fmla="*/ 600116 w 606244"/>
              <a:gd name="T96" fmla="*/ 600116 w 606244"/>
              <a:gd name="T97" fmla="*/ 600116 w 606244"/>
              <a:gd name="T98" fmla="*/ 600116 w 606244"/>
              <a:gd name="T99" fmla="*/ 600116 w 606244"/>
              <a:gd name="T100" fmla="*/ 600116 w 606244"/>
              <a:gd name="T101" fmla="*/ 600116 w 606244"/>
              <a:gd name="T102" fmla="*/ 600116 w 606244"/>
              <a:gd name="T103" fmla="*/ 600116 w 606244"/>
              <a:gd name="T104" fmla="*/ 455839 w 606244"/>
              <a:gd name="T105" fmla="*/ 455839 w 606244"/>
              <a:gd name="T106" fmla="*/ 600116 w 606244"/>
              <a:gd name="T107" fmla="*/ 600116 w 606244"/>
              <a:gd name="T108" fmla="*/ 600116 w 606244"/>
              <a:gd name="T109" fmla="*/ 600116 w 606244"/>
              <a:gd name="T110" fmla="*/ 600116 w 606244"/>
              <a:gd name="T111" fmla="*/ 600116 w 606244"/>
              <a:gd name="T112" fmla="*/ 600116 w 606244"/>
              <a:gd name="T11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960" h="2992">
                <a:moveTo>
                  <a:pt x="0" y="1609"/>
                </a:moveTo>
                <a:lnTo>
                  <a:pt x="190" y="1609"/>
                </a:lnTo>
                <a:lnTo>
                  <a:pt x="190" y="2992"/>
                </a:lnTo>
                <a:lnTo>
                  <a:pt x="2770" y="2992"/>
                </a:lnTo>
                <a:lnTo>
                  <a:pt x="2770" y="1609"/>
                </a:lnTo>
                <a:lnTo>
                  <a:pt x="2960" y="1609"/>
                </a:lnTo>
                <a:lnTo>
                  <a:pt x="2960" y="662"/>
                </a:lnTo>
                <a:lnTo>
                  <a:pt x="2298" y="662"/>
                </a:lnTo>
                <a:cubicBezTo>
                  <a:pt x="2351" y="588"/>
                  <a:pt x="2385" y="504"/>
                  <a:pt x="2396" y="419"/>
                </a:cubicBezTo>
                <a:cubicBezTo>
                  <a:pt x="2412" y="297"/>
                  <a:pt x="2375" y="181"/>
                  <a:pt x="2297" y="103"/>
                </a:cubicBezTo>
                <a:cubicBezTo>
                  <a:pt x="2231" y="37"/>
                  <a:pt x="2138" y="0"/>
                  <a:pt x="2037" y="0"/>
                </a:cubicBezTo>
                <a:cubicBezTo>
                  <a:pt x="1904" y="0"/>
                  <a:pt x="1768" y="60"/>
                  <a:pt x="1663" y="165"/>
                </a:cubicBezTo>
                <a:cubicBezTo>
                  <a:pt x="1541" y="288"/>
                  <a:pt x="1512" y="515"/>
                  <a:pt x="1507" y="662"/>
                </a:cubicBezTo>
                <a:lnTo>
                  <a:pt x="1453" y="662"/>
                </a:lnTo>
                <a:cubicBezTo>
                  <a:pt x="1448" y="515"/>
                  <a:pt x="1419" y="288"/>
                  <a:pt x="1297" y="165"/>
                </a:cubicBezTo>
                <a:cubicBezTo>
                  <a:pt x="1192" y="60"/>
                  <a:pt x="1056" y="0"/>
                  <a:pt x="924" y="0"/>
                </a:cubicBezTo>
                <a:cubicBezTo>
                  <a:pt x="822" y="0"/>
                  <a:pt x="730" y="37"/>
                  <a:pt x="663" y="103"/>
                </a:cubicBezTo>
                <a:cubicBezTo>
                  <a:pt x="585" y="181"/>
                  <a:pt x="549" y="297"/>
                  <a:pt x="564" y="419"/>
                </a:cubicBezTo>
                <a:cubicBezTo>
                  <a:pt x="575" y="504"/>
                  <a:pt x="609" y="588"/>
                  <a:pt x="663" y="662"/>
                </a:cubicBezTo>
                <a:lnTo>
                  <a:pt x="0" y="662"/>
                </a:lnTo>
                <a:lnTo>
                  <a:pt x="0" y="1609"/>
                </a:lnTo>
                <a:close/>
                <a:moveTo>
                  <a:pt x="1805" y="307"/>
                </a:moveTo>
                <a:cubicBezTo>
                  <a:pt x="1872" y="240"/>
                  <a:pt x="1958" y="200"/>
                  <a:pt x="2037" y="200"/>
                </a:cubicBezTo>
                <a:cubicBezTo>
                  <a:pt x="2071" y="200"/>
                  <a:pt x="2119" y="208"/>
                  <a:pt x="2155" y="244"/>
                </a:cubicBezTo>
                <a:cubicBezTo>
                  <a:pt x="2190" y="279"/>
                  <a:pt x="2205" y="332"/>
                  <a:pt x="2198" y="394"/>
                </a:cubicBezTo>
                <a:cubicBezTo>
                  <a:pt x="2189" y="464"/>
                  <a:pt x="2151" y="537"/>
                  <a:pt x="2093" y="595"/>
                </a:cubicBezTo>
                <a:cubicBezTo>
                  <a:pt x="2065" y="623"/>
                  <a:pt x="2018" y="646"/>
                  <a:pt x="1956" y="662"/>
                </a:cubicBezTo>
                <a:lnTo>
                  <a:pt x="1707" y="662"/>
                </a:lnTo>
                <a:cubicBezTo>
                  <a:pt x="1713" y="540"/>
                  <a:pt x="1735" y="376"/>
                  <a:pt x="1805" y="307"/>
                </a:cubicBezTo>
                <a:close/>
                <a:moveTo>
                  <a:pt x="1580" y="862"/>
                </a:moveTo>
                <a:lnTo>
                  <a:pt x="2760" y="862"/>
                </a:lnTo>
                <a:lnTo>
                  <a:pt x="2760" y="1409"/>
                </a:lnTo>
                <a:lnTo>
                  <a:pt x="1580" y="1409"/>
                </a:lnTo>
                <a:lnTo>
                  <a:pt x="1580" y="862"/>
                </a:lnTo>
                <a:close/>
                <a:moveTo>
                  <a:pt x="1580" y="1632"/>
                </a:moveTo>
                <a:lnTo>
                  <a:pt x="2570" y="1632"/>
                </a:lnTo>
                <a:lnTo>
                  <a:pt x="2570" y="2792"/>
                </a:lnTo>
                <a:lnTo>
                  <a:pt x="1580" y="2792"/>
                </a:lnTo>
                <a:lnTo>
                  <a:pt x="1580" y="1632"/>
                </a:lnTo>
                <a:close/>
                <a:moveTo>
                  <a:pt x="1380" y="2792"/>
                </a:moveTo>
                <a:lnTo>
                  <a:pt x="390" y="2792"/>
                </a:lnTo>
                <a:lnTo>
                  <a:pt x="390" y="1632"/>
                </a:lnTo>
                <a:lnTo>
                  <a:pt x="1380" y="1632"/>
                </a:lnTo>
                <a:lnTo>
                  <a:pt x="1380" y="2792"/>
                </a:lnTo>
                <a:close/>
                <a:moveTo>
                  <a:pt x="805" y="244"/>
                </a:moveTo>
                <a:cubicBezTo>
                  <a:pt x="841" y="208"/>
                  <a:pt x="890" y="200"/>
                  <a:pt x="924" y="200"/>
                </a:cubicBezTo>
                <a:cubicBezTo>
                  <a:pt x="1002" y="200"/>
                  <a:pt x="1089" y="240"/>
                  <a:pt x="1155" y="307"/>
                </a:cubicBezTo>
                <a:cubicBezTo>
                  <a:pt x="1221" y="372"/>
                  <a:pt x="1248" y="529"/>
                  <a:pt x="1253" y="662"/>
                </a:cubicBezTo>
                <a:lnTo>
                  <a:pt x="1004" y="662"/>
                </a:lnTo>
                <a:cubicBezTo>
                  <a:pt x="942" y="646"/>
                  <a:pt x="895" y="623"/>
                  <a:pt x="867" y="595"/>
                </a:cubicBezTo>
                <a:cubicBezTo>
                  <a:pt x="810" y="537"/>
                  <a:pt x="771" y="464"/>
                  <a:pt x="763" y="394"/>
                </a:cubicBezTo>
                <a:cubicBezTo>
                  <a:pt x="755" y="332"/>
                  <a:pt x="770" y="279"/>
                  <a:pt x="805" y="244"/>
                </a:cubicBezTo>
                <a:close/>
                <a:moveTo>
                  <a:pt x="200" y="862"/>
                </a:moveTo>
                <a:lnTo>
                  <a:pt x="1380" y="862"/>
                </a:lnTo>
                <a:lnTo>
                  <a:pt x="1380" y="1409"/>
                </a:lnTo>
                <a:lnTo>
                  <a:pt x="200" y="1409"/>
                </a:lnTo>
                <a:lnTo>
                  <a:pt x="200" y="86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64" name="three-kings-cake_104136"/>
          <p:cNvSpPr>
            <a:spLocks noChangeAspect="1"/>
          </p:cNvSpPr>
          <p:nvPr userDrawn="1"/>
        </p:nvSpPr>
        <p:spPr bwMode="auto">
          <a:xfrm>
            <a:off x="6779793" y="130539"/>
            <a:ext cx="426716" cy="426072"/>
          </a:xfrm>
          <a:custGeom>
            <a:avLst/>
            <a:gdLst>
              <a:gd name="connsiteX0" fmla="*/ 376503 w 608133"/>
              <a:gd name="connsiteY0" fmla="*/ 520279 h 607216"/>
              <a:gd name="connsiteX1" fmla="*/ 386912 w 608133"/>
              <a:gd name="connsiteY1" fmla="*/ 530617 h 607216"/>
              <a:gd name="connsiteX2" fmla="*/ 376503 w 608133"/>
              <a:gd name="connsiteY2" fmla="*/ 540955 h 607216"/>
              <a:gd name="connsiteX3" fmla="*/ 366094 w 608133"/>
              <a:gd name="connsiteY3" fmla="*/ 530617 h 607216"/>
              <a:gd name="connsiteX4" fmla="*/ 376503 w 608133"/>
              <a:gd name="connsiteY4" fmla="*/ 520279 h 607216"/>
              <a:gd name="connsiteX5" fmla="*/ 304019 w 608133"/>
              <a:gd name="connsiteY5" fmla="*/ 483494 h 607216"/>
              <a:gd name="connsiteX6" fmla="*/ 285294 w 608133"/>
              <a:gd name="connsiteY6" fmla="*/ 502201 h 607216"/>
              <a:gd name="connsiteX7" fmla="*/ 304019 w 608133"/>
              <a:gd name="connsiteY7" fmla="*/ 521005 h 607216"/>
              <a:gd name="connsiteX8" fmla="*/ 322840 w 608133"/>
              <a:gd name="connsiteY8" fmla="*/ 502201 h 607216"/>
              <a:gd name="connsiteX9" fmla="*/ 304019 w 608133"/>
              <a:gd name="connsiteY9" fmla="*/ 483494 h 607216"/>
              <a:gd name="connsiteX10" fmla="*/ 304019 w 608133"/>
              <a:gd name="connsiteY10" fmla="*/ 464109 h 607216"/>
              <a:gd name="connsiteX11" fmla="*/ 342243 w 608133"/>
              <a:gd name="connsiteY11" fmla="*/ 502201 h 607216"/>
              <a:gd name="connsiteX12" fmla="*/ 304019 w 608133"/>
              <a:gd name="connsiteY12" fmla="*/ 540390 h 607216"/>
              <a:gd name="connsiteX13" fmla="*/ 265891 w 608133"/>
              <a:gd name="connsiteY13" fmla="*/ 502201 h 607216"/>
              <a:gd name="connsiteX14" fmla="*/ 304019 w 608133"/>
              <a:gd name="connsiteY14" fmla="*/ 464109 h 607216"/>
              <a:gd name="connsiteX15" fmla="*/ 188730 w 608133"/>
              <a:gd name="connsiteY15" fmla="*/ 442535 h 607216"/>
              <a:gd name="connsiteX16" fmla="*/ 180964 w 608133"/>
              <a:gd name="connsiteY16" fmla="*/ 471406 h 607216"/>
              <a:gd name="connsiteX17" fmla="*/ 183682 w 608133"/>
              <a:gd name="connsiteY17" fmla="*/ 471406 h 607216"/>
              <a:gd name="connsiteX18" fmla="*/ 209893 w 608133"/>
              <a:gd name="connsiteY18" fmla="*/ 463656 h 607216"/>
              <a:gd name="connsiteX19" fmla="*/ 419365 w 608133"/>
              <a:gd name="connsiteY19" fmla="*/ 442514 h 607216"/>
              <a:gd name="connsiteX20" fmla="*/ 398212 w 608133"/>
              <a:gd name="connsiteY20" fmla="*/ 463644 h 607216"/>
              <a:gd name="connsiteX21" fmla="*/ 424411 w 608133"/>
              <a:gd name="connsiteY21" fmla="*/ 471398 h 607216"/>
              <a:gd name="connsiteX22" fmla="*/ 427128 w 608133"/>
              <a:gd name="connsiteY22" fmla="*/ 471398 h 607216"/>
              <a:gd name="connsiteX23" fmla="*/ 256047 w 608133"/>
              <a:gd name="connsiteY23" fmla="*/ 441175 h 607216"/>
              <a:gd name="connsiteX24" fmla="*/ 266385 w 608133"/>
              <a:gd name="connsiteY24" fmla="*/ 451478 h 607216"/>
              <a:gd name="connsiteX25" fmla="*/ 256047 w 608133"/>
              <a:gd name="connsiteY25" fmla="*/ 461781 h 607216"/>
              <a:gd name="connsiteX26" fmla="*/ 245709 w 608133"/>
              <a:gd name="connsiteY26" fmla="*/ 451478 h 607216"/>
              <a:gd name="connsiteX27" fmla="*/ 256047 w 608133"/>
              <a:gd name="connsiteY27" fmla="*/ 441175 h 607216"/>
              <a:gd name="connsiteX28" fmla="*/ 169994 w 608133"/>
              <a:gd name="connsiteY28" fmla="*/ 437497 h 607216"/>
              <a:gd name="connsiteX29" fmla="*/ 141065 w 608133"/>
              <a:gd name="connsiteY29" fmla="*/ 445248 h 607216"/>
              <a:gd name="connsiteX30" fmla="*/ 149899 w 608133"/>
              <a:gd name="connsiteY30" fmla="*/ 457455 h 607216"/>
              <a:gd name="connsiteX31" fmla="*/ 162228 w 608133"/>
              <a:gd name="connsiteY31" fmla="*/ 466369 h 607216"/>
              <a:gd name="connsiteX32" fmla="*/ 438093 w 608133"/>
              <a:gd name="connsiteY32" fmla="*/ 437474 h 607216"/>
              <a:gd name="connsiteX33" fmla="*/ 445856 w 608133"/>
              <a:gd name="connsiteY33" fmla="*/ 466358 h 607216"/>
              <a:gd name="connsiteX34" fmla="*/ 458082 w 608133"/>
              <a:gd name="connsiteY34" fmla="*/ 457441 h 607216"/>
              <a:gd name="connsiteX35" fmla="*/ 467009 w 608133"/>
              <a:gd name="connsiteY35" fmla="*/ 445228 h 607216"/>
              <a:gd name="connsiteX36" fmla="*/ 143783 w 608133"/>
              <a:gd name="connsiteY36" fmla="*/ 397679 h 607216"/>
              <a:gd name="connsiteX37" fmla="*/ 135920 w 608133"/>
              <a:gd name="connsiteY37" fmla="*/ 423837 h 607216"/>
              <a:gd name="connsiteX38" fmla="*/ 136017 w 608133"/>
              <a:gd name="connsiteY38" fmla="*/ 426550 h 607216"/>
              <a:gd name="connsiteX39" fmla="*/ 164946 w 608133"/>
              <a:gd name="connsiteY39" fmla="*/ 418799 h 607216"/>
              <a:gd name="connsiteX40" fmla="*/ 464292 w 608133"/>
              <a:gd name="connsiteY40" fmla="*/ 397637 h 607216"/>
              <a:gd name="connsiteX41" fmla="*/ 443139 w 608133"/>
              <a:gd name="connsiteY41" fmla="*/ 418767 h 607216"/>
              <a:gd name="connsiteX42" fmla="*/ 472055 w 608133"/>
              <a:gd name="connsiteY42" fmla="*/ 426521 h 607216"/>
              <a:gd name="connsiteX43" fmla="*/ 472152 w 608133"/>
              <a:gd name="connsiteY43" fmla="*/ 423807 h 607216"/>
              <a:gd name="connsiteX44" fmla="*/ 464292 w 608133"/>
              <a:gd name="connsiteY44" fmla="*/ 397637 h 607216"/>
              <a:gd name="connsiteX45" fmla="*/ 136211 w 608133"/>
              <a:gd name="connsiteY45" fmla="*/ 376364 h 607216"/>
              <a:gd name="connsiteX46" fmla="*/ 149899 w 608133"/>
              <a:gd name="connsiteY46" fmla="*/ 376364 h 607216"/>
              <a:gd name="connsiteX47" fmla="*/ 231154 w 608133"/>
              <a:gd name="connsiteY47" fmla="*/ 457455 h 607216"/>
              <a:gd name="connsiteX48" fmla="*/ 234066 w 608133"/>
              <a:gd name="connsiteY48" fmla="*/ 464334 h 607216"/>
              <a:gd name="connsiteX49" fmla="*/ 231154 w 608133"/>
              <a:gd name="connsiteY49" fmla="*/ 471213 h 607216"/>
              <a:gd name="connsiteX50" fmla="*/ 183682 w 608133"/>
              <a:gd name="connsiteY50" fmla="*/ 490783 h 607216"/>
              <a:gd name="connsiteX51" fmla="*/ 136211 w 608133"/>
              <a:gd name="connsiteY51" fmla="*/ 471213 h 607216"/>
              <a:gd name="connsiteX52" fmla="*/ 116504 w 608133"/>
              <a:gd name="connsiteY52" fmla="*/ 423837 h 607216"/>
              <a:gd name="connsiteX53" fmla="*/ 136211 w 608133"/>
              <a:gd name="connsiteY53" fmla="*/ 376364 h 607216"/>
              <a:gd name="connsiteX54" fmla="*/ 464972 w 608133"/>
              <a:gd name="connsiteY54" fmla="*/ 373503 h 607216"/>
              <a:gd name="connsiteX55" fmla="*/ 471861 w 608133"/>
              <a:gd name="connsiteY55" fmla="*/ 376314 h 607216"/>
              <a:gd name="connsiteX56" fmla="*/ 491559 w 608133"/>
              <a:gd name="connsiteY56" fmla="*/ 423807 h 607216"/>
              <a:gd name="connsiteX57" fmla="*/ 471861 w 608133"/>
              <a:gd name="connsiteY57" fmla="*/ 471204 h 607216"/>
              <a:gd name="connsiteX58" fmla="*/ 424411 w 608133"/>
              <a:gd name="connsiteY58" fmla="*/ 490783 h 607216"/>
              <a:gd name="connsiteX59" fmla="*/ 376864 w 608133"/>
              <a:gd name="connsiteY59" fmla="*/ 471204 h 607216"/>
              <a:gd name="connsiteX60" fmla="*/ 376864 w 608133"/>
              <a:gd name="connsiteY60" fmla="*/ 457441 h 607216"/>
              <a:gd name="connsiteX61" fmla="*/ 458082 w 608133"/>
              <a:gd name="connsiteY61" fmla="*/ 376314 h 607216"/>
              <a:gd name="connsiteX62" fmla="*/ 464972 w 608133"/>
              <a:gd name="connsiteY62" fmla="*/ 373503 h 607216"/>
              <a:gd name="connsiteX63" fmla="*/ 85102 w 608133"/>
              <a:gd name="connsiteY63" fmla="*/ 372868 h 607216"/>
              <a:gd name="connsiteX64" fmla="*/ 95475 w 608133"/>
              <a:gd name="connsiteY64" fmla="*/ 383206 h 607216"/>
              <a:gd name="connsiteX65" fmla="*/ 85102 w 608133"/>
              <a:gd name="connsiteY65" fmla="*/ 393544 h 607216"/>
              <a:gd name="connsiteX66" fmla="*/ 74729 w 608133"/>
              <a:gd name="connsiteY66" fmla="*/ 383206 h 607216"/>
              <a:gd name="connsiteX67" fmla="*/ 85102 w 608133"/>
              <a:gd name="connsiteY67" fmla="*/ 372868 h 607216"/>
              <a:gd name="connsiteX68" fmla="*/ 502943 w 608133"/>
              <a:gd name="connsiteY68" fmla="*/ 284852 h 607216"/>
              <a:gd name="connsiteX69" fmla="*/ 484218 w 608133"/>
              <a:gd name="connsiteY69" fmla="*/ 303559 h 607216"/>
              <a:gd name="connsiteX70" fmla="*/ 502943 w 608133"/>
              <a:gd name="connsiteY70" fmla="*/ 322363 h 607216"/>
              <a:gd name="connsiteX71" fmla="*/ 521764 w 608133"/>
              <a:gd name="connsiteY71" fmla="*/ 303559 h 607216"/>
              <a:gd name="connsiteX72" fmla="*/ 502943 w 608133"/>
              <a:gd name="connsiteY72" fmla="*/ 284852 h 607216"/>
              <a:gd name="connsiteX73" fmla="*/ 105094 w 608133"/>
              <a:gd name="connsiteY73" fmla="*/ 284852 h 607216"/>
              <a:gd name="connsiteX74" fmla="*/ 86370 w 608133"/>
              <a:gd name="connsiteY74" fmla="*/ 303559 h 607216"/>
              <a:gd name="connsiteX75" fmla="*/ 105094 w 608133"/>
              <a:gd name="connsiteY75" fmla="*/ 322363 h 607216"/>
              <a:gd name="connsiteX76" fmla="*/ 123916 w 608133"/>
              <a:gd name="connsiteY76" fmla="*/ 303559 h 607216"/>
              <a:gd name="connsiteX77" fmla="*/ 105094 w 608133"/>
              <a:gd name="connsiteY77" fmla="*/ 284852 h 607216"/>
              <a:gd name="connsiteX78" fmla="*/ 502943 w 608133"/>
              <a:gd name="connsiteY78" fmla="*/ 265467 h 607216"/>
              <a:gd name="connsiteX79" fmla="*/ 541167 w 608133"/>
              <a:gd name="connsiteY79" fmla="*/ 303559 h 607216"/>
              <a:gd name="connsiteX80" fmla="*/ 502943 w 608133"/>
              <a:gd name="connsiteY80" fmla="*/ 341748 h 607216"/>
              <a:gd name="connsiteX81" fmla="*/ 464815 w 608133"/>
              <a:gd name="connsiteY81" fmla="*/ 303559 h 607216"/>
              <a:gd name="connsiteX82" fmla="*/ 502943 w 608133"/>
              <a:gd name="connsiteY82" fmla="*/ 265467 h 607216"/>
              <a:gd name="connsiteX83" fmla="*/ 105094 w 608133"/>
              <a:gd name="connsiteY83" fmla="*/ 265467 h 607216"/>
              <a:gd name="connsiteX84" fmla="*/ 143319 w 608133"/>
              <a:gd name="connsiteY84" fmla="*/ 303559 h 607216"/>
              <a:gd name="connsiteX85" fmla="*/ 105094 w 608133"/>
              <a:gd name="connsiteY85" fmla="*/ 341748 h 607216"/>
              <a:gd name="connsiteX86" fmla="*/ 66967 w 608133"/>
              <a:gd name="connsiteY86" fmla="*/ 303559 h 607216"/>
              <a:gd name="connsiteX87" fmla="*/ 105094 w 608133"/>
              <a:gd name="connsiteY87" fmla="*/ 265467 h 607216"/>
              <a:gd name="connsiteX88" fmla="*/ 443787 w 608133"/>
              <a:gd name="connsiteY88" fmla="*/ 262221 h 607216"/>
              <a:gd name="connsiteX89" fmla="*/ 454090 w 608133"/>
              <a:gd name="connsiteY89" fmla="*/ 272524 h 607216"/>
              <a:gd name="connsiteX90" fmla="*/ 443787 w 608133"/>
              <a:gd name="connsiteY90" fmla="*/ 282827 h 607216"/>
              <a:gd name="connsiteX91" fmla="*/ 433484 w 608133"/>
              <a:gd name="connsiteY91" fmla="*/ 272524 h 607216"/>
              <a:gd name="connsiteX92" fmla="*/ 443787 w 608133"/>
              <a:gd name="connsiteY92" fmla="*/ 262221 h 607216"/>
              <a:gd name="connsiteX93" fmla="*/ 538661 w 608133"/>
              <a:gd name="connsiteY93" fmla="*/ 220941 h 607216"/>
              <a:gd name="connsiteX94" fmla="*/ 548999 w 608133"/>
              <a:gd name="connsiteY94" fmla="*/ 231244 h 607216"/>
              <a:gd name="connsiteX95" fmla="*/ 538661 w 608133"/>
              <a:gd name="connsiteY95" fmla="*/ 241547 h 607216"/>
              <a:gd name="connsiteX96" fmla="*/ 528323 w 608133"/>
              <a:gd name="connsiteY96" fmla="*/ 231244 h 607216"/>
              <a:gd name="connsiteX97" fmla="*/ 538661 w 608133"/>
              <a:gd name="connsiteY97" fmla="*/ 220941 h 607216"/>
              <a:gd name="connsiteX98" fmla="*/ 95793 w 608133"/>
              <a:gd name="connsiteY98" fmla="*/ 212967 h 607216"/>
              <a:gd name="connsiteX99" fmla="*/ 106131 w 608133"/>
              <a:gd name="connsiteY99" fmla="*/ 223340 h 607216"/>
              <a:gd name="connsiteX100" fmla="*/ 95793 w 608133"/>
              <a:gd name="connsiteY100" fmla="*/ 233713 h 607216"/>
              <a:gd name="connsiteX101" fmla="*/ 85455 w 608133"/>
              <a:gd name="connsiteY101" fmla="*/ 223340 h 607216"/>
              <a:gd name="connsiteX102" fmla="*/ 95793 w 608133"/>
              <a:gd name="connsiteY102" fmla="*/ 212967 h 607216"/>
              <a:gd name="connsiteX103" fmla="*/ 304019 w 608133"/>
              <a:gd name="connsiteY103" fmla="*/ 209973 h 607216"/>
              <a:gd name="connsiteX104" fmla="*/ 210286 w 608133"/>
              <a:gd name="connsiteY104" fmla="*/ 303559 h 607216"/>
              <a:gd name="connsiteX105" fmla="*/ 304019 w 608133"/>
              <a:gd name="connsiteY105" fmla="*/ 397242 h 607216"/>
              <a:gd name="connsiteX106" fmla="*/ 397848 w 608133"/>
              <a:gd name="connsiteY106" fmla="*/ 303559 h 607216"/>
              <a:gd name="connsiteX107" fmla="*/ 304019 w 608133"/>
              <a:gd name="connsiteY107" fmla="*/ 209973 h 607216"/>
              <a:gd name="connsiteX108" fmla="*/ 304019 w 608133"/>
              <a:gd name="connsiteY108" fmla="*/ 190597 h 607216"/>
              <a:gd name="connsiteX109" fmla="*/ 417254 w 608133"/>
              <a:gd name="connsiteY109" fmla="*/ 303559 h 607216"/>
              <a:gd name="connsiteX110" fmla="*/ 304019 w 608133"/>
              <a:gd name="connsiteY110" fmla="*/ 416618 h 607216"/>
              <a:gd name="connsiteX111" fmla="*/ 190880 w 608133"/>
              <a:gd name="connsiteY111" fmla="*/ 303559 h 607216"/>
              <a:gd name="connsiteX112" fmla="*/ 304019 w 608133"/>
              <a:gd name="connsiteY112" fmla="*/ 190597 h 607216"/>
              <a:gd name="connsiteX113" fmla="*/ 472080 w 608133"/>
              <a:gd name="connsiteY113" fmla="*/ 180706 h 607216"/>
              <a:gd name="connsiteX114" fmla="*/ 443161 w 608133"/>
              <a:gd name="connsiteY114" fmla="*/ 188458 h 607216"/>
              <a:gd name="connsiteX115" fmla="*/ 464316 w 608133"/>
              <a:gd name="connsiteY115" fmla="*/ 209583 h 607216"/>
              <a:gd name="connsiteX116" fmla="*/ 472177 w 608133"/>
              <a:gd name="connsiteY116" fmla="*/ 183419 h 607216"/>
              <a:gd name="connsiteX117" fmla="*/ 472080 w 608133"/>
              <a:gd name="connsiteY117" fmla="*/ 180706 h 607216"/>
              <a:gd name="connsiteX118" fmla="*/ 136012 w 608133"/>
              <a:gd name="connsiteY118" fmla="*/ 180706 h 607216"/>
              <a:gd name="connsiteX119" fmla="*/ 135915 w 608133"/>
              <a:gd name="connsiteY119" fmla="*/ 183419 h 607216"/>
              <a:gd name="connsiteX120" fmla="*/ 143777 w 608133"/>
              <a:gd name="connsiteY120" fmla="*/ 209583 h 607216"/>
              <a:gd name="connsiteX121" fmla="*/ 164935 w 608133"/>
              <a:gd name="connsiteY121" fmla="*/ 188458 h 607216"/>
              <a:gd name="connsiteX122" fmla="*/ 85702 w 608133"/>
              <a:gd name="connsiteY122" fmla="*/ 173027 h 607216"/>
              <a:gd name="connsiteX123" fmla="*/ 96040 w 608133"/>
              <a:gd name="connsiteY123" fmla="*/ 183400 h 607216"/>
              <a:gd name="connsiteX124" fmla="*/ 85702 w 608133"/>
              <a:gd name="connsiteY124" fmla="*/ 193773 h 607216"/>
              <a:gd name="connsiteX125" fmla="*/ 75364 w 608133"/>
              <a:gd name="connsiteY125" fmla="*/ 183400 h 607216"/>
              <a:gd name="connsiteX126" fmla="*/ 85702 w 608133"/>
              <a:gd name="connsiteY126" fmla="*/ 173027 h 607216"/>
              <a:gd name="connsiteX127" fmla="*/ 445878 w 608133"/>
              <a:gd name="connsiteY127" fmla="*/ 140879 h 607216"/>
              <a:gd name="connsiteX128" fmla="*/ 438115 w 608133"/>
              <a:gd name="connsiteY128" fmla="*/ 169756 h 607216"/>
              <a:gd name="connsiteX129" fmla="*/ 467033 w 608133"/>
              <a:gd name="connsiteY129" fmla="*/ 162003 h 607216"/>
              <a:gd name="connsiteX130" fmla="*/ 458106 w 608133"/>
              <a:gd name="connsiteY130" fmla="*/ 149697 h 607216"/>
              <a:gd name="connsiteX131" fmla="*/ 445878 w 608133"/>
              <a:gd name="connsiteY131" fmla="*/ 140879 h 607216"/>
              <a:gd name="connsiteX132" fmla="*/ 162218 w 608133"/>
              <a:gd name="connsiteY132" fmla="*/ 140879 h 607216"/>
              <a:gd name="connsiteX133" fmla="*/ 149891 w 608133"/>
              <a:gd name="connsiteY133" fmla="*/ 149697 h 607216"/>
              <a:gd name="connsiteX134" fmla="*/ 141059 w 608133"/>
              <a:gd name="connsiteY134" fmla="*/ 162003 h 607216"/>
              <a:gd name="connsiteX135" fmla="*/ 169982 w 608133"/>
              <a:gd name="connsiteY135" fmla="*/ 169756 h 607216"/>
              <a:gd name="connsiteX136" fmla="*/ 424432 w 608133"/>
              <a:gd name="connsiteY136" fmla="*/ 135743 h 607216"/>
              <a:gd name="connsiteX137" fmla="*/ 398231 w 608133"/>
              <a:gd name="connsiteY137" fmla="*/ 143592 h 607216"/>
              <a:gd name="connsiteX138" fmla="*/ 419386 w 608133"/>
              <a:gd name="connsiteY138" fmla="*/ 164717 h 607216"/>
              <a:gd name="connsiteX139" fmla="*/ 427149 w 608133"/>
              <a:gd name="connsiteY139" fmla="*/ 135840 h 607216"/>
              <a:gd name="connsiteX140" fmla="*/ 424432 w 608133"/>
              <a:gd name="connsiteY140" fmla="*/ 135743 h 607216"/>
              <a:gd name="connsiteX141" fmla="*/ 183667 w 608133"/>
              <a:gd name="connsiteY141" fmla="*/ 135743 h 607216"/>
              <a:gd name="connsiteX142" fmla="*/ 180949 w 608133"/>
              <a:gd name="connsiteY142" fmla="*/ 135840 h 607216"/>
              <a:gd name="connsiteX143" fmla="*/ 188714 w 608133"/>
              <a:gd name="connsiteY143" fmla="*/ 164717 h 607216"/>
              <a:gd name="connsiteX144" fmla="*/ 209872 w 608133"/>
              <a:gd name="connsiteY144" fmla="*/ 143592 h 607216"/>
              <a:gd name="connsiteX145" fmla="*/ 183667 w 608133"/>
              <a:gd name="connsiteY145" fmla="*/ 135743 h 607216"/>
              <a:gd name="connsiteX146" fmla="*/ 424432 w 608133"/>
              <a:gd name="connsiteY146" fmla="*/ 116362 h 607216"/>
              <a:gd name="connsiteX147" fmla="*/ 471886 w 608133"/>
              <a:gd name="connsiteY147" fmla="*/ 136033 h 607216"/>
              <a:gd name="connsiteX148" fmla="*/ 491488 w 608133"/>
              <a:gd name="connsiteY148" fmla="*/ 183419 h 607216"/>
              <a:gd name="connsiteX149" fmla="*/ 471886 w 608133"/>
              <a:gd name="connsiteY149" fmla="*/ 230805 h 607216"/>
              <a:gd name="connsiteX150" fmla="*/ 464996 w 608133"/>
              <a:gd name="connsiteY150" fmla="*/ 233712 h 607216"/>
              <a:gd name="connsiteX151" fmla="*/ 458106 w 608133"/>
              <a:gd name="connsiteY151" fmla="*/ 230805 h 607216"/>
              <a:gd name="connsiteX152" fmla="*/ 376881 w 608133"/>
              <a:gd name="connsiteY152" fmla="*/ 149697 h 607216"/>
              <a:gd name="connsiteX153" fmla="*/ 374067 w 608133"/>
              <a:gd name="connsiteY153" fmla="*/ 142914 h 607216"/>
              <a:gd name="connsiteX154" fmla="*/ 376881 w 608133"/>
              <a:gd name="connsiteY154" fmla="*/ 136033 h 607216"/>
              <a:gd name="connsiteX155" fmla="*/ 424432 w 608133"/>
              <a:gd name="connsiteY155" fmla="*/ 116362 h 607216"/>
              <a:gd name="connsiteX156" fmla="*/ 183667 w 608133"/>
              <a:gd name="connsiteY156" fmla="*/ 116362 h 607216"/>
              <a:gd name="connsiteX157" fmla="*/ 231128 w 608133"/>
              <a:gd name="connsiteY157" fmla="*/ 136033 h 607216"/>
              <a:gd name="connsiteX158" fmla="*/ 231128 w 608133"/>
              <a:gd name="connsiteY158" fmla="*/ 149697 h 607216"/>
              <a:gd name="connsiteX159" fmla="*/ 149891 w 608133"/>
              <a:gd name="connsiteY159" fmla="*/ 230805 h 607216"/>
              <a:gd name="connsiteX160" fmla="*/ 143097 w 608133"/>
              <a:gd name="connsiteY160" fmla="*/ 233712 h 607216"/>
              <a:gd name="connsiteX161" fmla="*/ 136206 w 608133"/>
              <a:gd name="connsiteY161" fmla="*/ 230805 h 607216"/>
              <a:gd name="connsiteX162" fmla="*/ 116504 w 608133"/>
              <a:gd name="connsiteY162" fmla="*/ 183419 h 607216"/>
              <a:gd name="connsiteX163" fmla="*/ 136206 w 608133"/>
              <a:gd name="connsiteY163" fmla="*/ 136033 h 607216"/>
              <a:gd name="connsiteX164" fmla="*/ 183667 w 608133"/>
              <a:gd name="connsiteY164" fmla="*/ 116362 h 607216"/>
              <a:gd name="connsiteX165" fmla="*/ 304019 w 608133"/>
              <a:gd name="connsiteY165" fmla="*/ 86211 h 607216"/>
              <a:gd name="connsiteX166" fmla="*/ 285294 w 608133"/>
              <a:gd name="connsiteY166" fmla="*/ 104918 h 607216"/>
              <a:gd name="connsiteX167" fmla="*/ 304019 w 608133"/>
              <a:gd name="connsiteY167" fmla="*/ 123722 h 607216"/>
              <a:gd name="connsiteX168" fmla="*/ 322840 w 608133"/>
              <a:gd name="connsiteY168" fmla="*/ 104918 h 607216"/>
              <a:gd name="connsiteX169" fmla="*/ 304019 w 608133"/>
              <a:gd name="connsiteY169" fmla="*/ 86211 h 607216"/>
              <a:gd name="connsiteX170" fmla="*/ 304019 w 608133"/>
              <a:gd name="connsiteY170" fmla="*/ 66826 h 607216"/>
              <a:gd name="connsiteX171" fmla="*/ 342243 w 608133"/>
              <a:gd name="connsiteY171" fmla="*/ 104918 h 607216"/>
              <a:gd name="connsiteX172" fmla="*/ 304019 w 608133"/>
              <a:gd name="connsiteY172" fmla="*/ 143107 h 607216"/>
              <a:gd name="connsiteX173" fmla="*/ 265891 w 608133"/>
              <a:gd name="connsiteY173" fmla="*/ 104918 h 607216"/>
              <a:gd name="connsiteX174" fmla="*/ 304019 w 608133"/>
              <a:gd name="connsiteY174" fmla="*/ 66826 h 607216"/>
              <a:gd name="connsiteX175" fmla="*/ 224292 w 608133"/>
              <a:gd name="connsiteY175" fmla="*/ 66826 h 607216"/>
              <a:gd name="connsiteX176" fmla="*/ 234630 w 608133"/>
              <a:gd name="connsiteY176" fmla="*/ 77164 h 607216"/>
              <a:gd name="connsiteX177" fmla="*/ 224292 w 608133"/>
              <a:gd name="connsiteY177" fmla="*/ 87502 h 607216"/>
              <a:gd name="connsiteX178" fmla="*/ 213954 w 608133"/>
              <a:gd name="connsiteY178" fmla="*/ 77164 h 607216"/>
              <a:gd name="connsiteX179" fmla="*/ 224292 w 608133"/>
              <a:gd name="connsiteY179" fmla="*/ 66826 h 607216"/>
              <a:gd name="connsiteX180" fmla="*/ 400318 w 608133"/>
              <a:gd name="connsiteY180" fmla="*/ 66190 h 607216"/>
              <a:gd name="connsiteX181" fmla="*/ 410621 w 608133"/>
              <a:gd name="connsiteY181" fmla="*/ 76563 h 607216"/>
              <a:gd name="connsiteX182" fmla="*/ 400318 w 608133"/>
              <a:gd name="connsiteY182" fmla="*/ 86936 h 607216"/>
              <a:gd name="connsiteX183" fmla="*/ 390015 w 608133"/>
              <a:gd name="connsiteY183" fmla="*/ 76563 h 607216"/>
              <a:gd name="connsiteX184" fmla="*/ 400318 w 608133"/>
              <a:gd name="connsiteY184" fmla="*/ 66190 h 607216"/>
              <a:gd name="connsiteX185" fmla="*/ 304018 w 608133"/>
              <a:gd name="connsiteY185" fmla="*/ 19378 h 607216"/>
              <a:gd name="connsiteX186" fmla="*/ 19407 w 608133"/>
              <a:gd name="connsiteY186" fmla="*/ 303560 h 607216"/>
              <a:gd name="connsiteX187" fmla="*/ 304018 w 608133"/>
              <a:gd name="connsiteY187" fmla="*/ 587838 h 607216"/>
              <a:gd name="connsiteX188" fmla="*/ 588726 w 608133"/>
              <a:gd name="connsiteY188" fmla="*/ 303560 h 607216"/>
              <a:gd name="connsiteX189" fmla="*/ 304018 w 608133"/>
              <a:gd name="connsiteY189" fmla="*/ 19378 h 607216"/>
              <a:gd name="connsiteX190" fmla="*/ 304018 w 608133"/>
              <a:gd name="connsiteY190" fmla="*/ 0 h 607216"/>
              <a:gd name="connsiteX191" fmla="*/ 519053 w 608133"/>
              <a:gd name="connsiteY191" fmla="*/ 88946 h 607216"/>
              <a:gd name="connsiteX192" fmla="*/ 608133 w 608133"/>
              <a:gd name="connsiteY192" fmla="*/ 303560 h 607216"/>
              <a:gd name="connsiteX193" fmla="*/ 519053 w 608133"/>
              <a:gd name="connsiteY193" fmla="*/ 518270 h 607216"/>
              <a:gd name="connsiteX194" fmla="*/ 304018 w 608133"/>
              <a:gd name="connsiteY194" fmla="*/ 607216 h 607216"/>
              <a:gd name="connsiteX195" fmla="*/ 89080 w 608133"/>
              <a:gd name="connsiteY195" fmla="*/ 518270 h 607216"/>
              <a:gd name="connsiteX196" fmla="*/ 0 w 608133"/>
              <a:gd name="connsiteY196" fmla="*/ 303560 h 607216"/>
              <a:gd name="connsiteX197" fmla="*/ 89080 w 608133"/>
              <a:gd name="connsiteY197" fmla="*/ 88946 h 607216"/>
              <a:gd name="connsiteX198" fmla="*/ 304018 w 608133"/>
              <a:gd name="connsiteY198" fmla="*/ 0 h 60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608133" h="607216">
                <a:moveTo>
                  <a:pt x="376503" y="520279"/>
                </a:moveTo>
                <a:cubicBezTo>
                  <a:pt x="382252" y="520279"/>
                  <a:pt x="386912" y="524907"/>
                  <a:pt x="386912" y="530617"/>
                </a:cubicBezTo>
                <a:cubicBezTo>
                  <a:pt x="386912" y="536327"/>
                  <a:pt x="382252" y="540955"/>
                  <a:pt x="376503" y="540955"/>
                </a:cubicBezTo>
                <a:cubicBezTo>
                  <a:pt x="370754" y="540955"/>
                  <a:pt x="366094" y="536327"/>
                  <a:pt x="366094" y="530617"/>
                </a:cubicBezTo>
                <a:cubicBezTo>
                  <a:pt x="366094" y="524907"/>
                  <a:pt x="370754" y="520279"/>
                  <a:pt x="376503" y="520279"/>
                </a:cubicBezTo>
                <a:close/>
                <a:moveTo>
                  <a:pt x="304019" y="483494"/>
                </a:moveTo>
                <a:cubicBezTo>
                  <a:pt x="293735" y="483494"/>
                  <a:pt x="285294" y="491927"/>
                  <a:pt x="285294" y="502201"/>
                </a:cubicBezTo>
                <a:cubicBezTo>
                  <a:pt x="285294" y="512572"/>
                  <a:pt x="293735" y="521005"/>
                  <a:pt x="304019" y="521005"/>
                </a:cubicBezTo>
                <a:cubicBezTo>
                  <a:pt x="314399" y="521005"/>
                  <a:pt x="322840" y="512572"/>
                  <a:pt x="322840" y="502201"/>
                </a:cubicBezTo>
                <a:cubicBezTo>
                  <a:pt x="322840" y="491927"/>
                  <a:pt x="314399" y="483494"/>
                  <a:pt x="304019" y="483494"/>
                </a:cubicBezTo>
                <a:close/>
                <a:moveTo>
                  <a:pt x="304019" y="464109"/>
                </a:moveTo>
                <a:cubicBezTo>
                  <a:pt x="325071" y="464109"/>
                  <a:pt x="342243" y="481168"/>
                  <a:pt x="342243" y="502201"/>
                </a:cubicBezTo>
                <a:cubicBezTo>
                  <a:pt x="342243" y="523234"/>
                  <a:pt x="325071" y="540390"/>
                  <a:pt x="304019" y="540390"/>
                </a:cubicBezTo>
                <a:cubicBezTo>
                  <a:pt x="282966" y="540390"/>
                  <a:pt x="265891" y="523234"/>
                  <a:pt x="265891" y="502201"/>
                </a:cubicBezTo>
                <a:cubicBezTo>
                  <a:pt x="265891" y="481168"/>
                  <a:pt x="282966" y="464109"/>
                  <a:pt x="304019" y="464109"/>
                </a:cubicBezTo>
                <a:close/>
                <a:moveTo>
                  <a:pt x="188730" y="442535"/>
                </a:moveTo>
                <a:lnTo>
                  <a:pt x="180964" y="471406"/>
                </a:lnTo>
                <a:cubicBezTo>
                  <a:pt x="181838" y="471406"/>
                  <a:pt x="182809" y="471406"/>
                  <a:pt x="183682" y="471406"/>
                </a:cubicBezTo>
                <a:cubicBezTo>
                  <a:pt x="193099" y="471406"/>
                  <a:pt x="202127" y="468694"/>
                  <a:pt x="209893" y="463656"/>
                </a:cubicBezTo>
                <a:close/>
                <a:moveTo>
                  <a:pt x="419365" y="442514"/>
                </a:moveTo>
                <a:lnTo>
                  <a:pt x="398212" y="463644"/>
                </a:lnTo>
                <a:cubicBezTo>
                  <a:pt x="405878" y="468684"/>
                  <a:pt x="414902" y="471398"/>
                  <a:pt x="424411" y="471398"/>
                </a:cubicBezTo>
                <a:cubicBezTo>
                  <a:pt x="425285" y="471398"/>
                  <a:pt x="426158" y="471398"/>
                  <a:pt x="427128" y="471398"/>
                </a:cubicBezTo>
                <a:close/>
                <a:moveTo>
                  <a:pt x="256047" y="441175"/>
                </a:moveTo>
                <a:cubicBezTo>
                  <a:pt x="261757" y="441175"/>
                  <a:pt x="266385" y="445788"/>
                  <a:pt x="266385" y="451478"/>
                </a:cubicBezTo>
                <a:cubicBezTo>
                  <a:pt x="266385" y="457168"/>
                  <a:pt x="261757" y="461781"/>
                  <a:pt x="256047" y="461781"/>
                </a:cubicBezTo>
                <a:cubicBezTo>
                  <a:pt x="250337" y="461781"/>
                  <a:pt x="245709" y="457168"/>
                  <a:pt x="245709" y="451478"/>
                </a:cubicBezTo>
                <a:cubicBezTo>
                  <a:pt x="245709" y="445788"/>
                  <a:pt x="250337" y="441175"/>
                  <a:pt x="256047" y="441175"/>
                </a:cubicBezTo>
                <a:close/>
                <a:moveTo>
                  <a:pt x="169994" y="437497"/>
                </a:moveTo>
                <a:lnTo>
                  <a:pt x="141065" y="445248"/>
                </a:lnTo>
                <a:cubicBezTo>
                  <a:pt x="143298" y="449705"/>
                  <a:pt x="146307" y="453871"/>
                  <a:pt x="149899" y="457455"/>
                </a:cubicBezTo>
                <a:cubicBezTo>
                  <a:pt x="153588" y="461137"/>
                  <a:pt x="157762" y="464140"/>
                  <a:pt x="162228" y="466369"/>
                </a:cubicBezTo>
                <a:close/>
                <a:moveTo>
                  <a:pt x="438093" y="437474"/>
                </a:moveTo>
                <a:lnTo>
                  <a:pt x="445856" y="466358"/>
                </a:lnTo>
                <a:cubicBezTo>
                  <a:pt x="450319" y="464128"/>
                  <a:pt x="454492" y="461124"/>
                  <a:pt x="458082" y="457441"/>
                </a:cubicBezTo>
                <a:cubicBezTo>
                  <a:pt x="461770" y="453854"/>
                  <a:pt x="464778" y="449687"/>
                  <a:pt x="467009" y="445228"/>
                </a:cubicBezTo>
                <a:close/>
                <a:moveTo>
                  <a:pt x="143783" y="397679"/>
                </a:moveTo>
                <a:cubicBezTo>
                  <a:pt x="138638" y="405332"/>
                  <a:pt x="135920" y="414342"/>
                  <a:pt x="135920" y="423837"/>
                </a:cubicBezTo>
                <a:cubicBezTo>
                  <a:pt x="135920" y="424709"/>
                  <a:pt x="135920" y="425581"/>
                  <a:pt x="136017" y="426550"/>
                </a:cubicBezTo>
                <a:lnTo>
                  <a:pt x="164946" y="418799"/>
                </a:lnTo>
                <a:close/>
                <a:moveTo>
                  <a:pt x="464292" y="397637"/>
                </a:moveTo>
                <a:lnTo>
                  <a:pt x="443139" y="418767"/>
                </a:lnTo>
                <a:lnTo>
                  <a:pt x="472055" y="426521"/>
                </a:lnTo>
                <a:cubicBezTo>
                  <a:pt x="472055" y="425552"/>
                  <a:pt x="472152" y="424680"/>
                  <a:pt x="472152" y="423807"/>
                </a:cubicBezTo>
                <a:cubicBezTo>
                  <a:pt x="472152" y="414309"/>
                  <a:pt x="469338" y="405295"/>
                  <a:pt x="464292" y="397637"/>
                </a:cubicBezTo>
                <a:close/>
                <a:moveTo>
                  <a:pt x="136211" y="376364"/>
                </a:moveTo>
                <a:cubicBezTo>
                  <a:pt x="139997" y="372586"/>
                  <a:pt x="146113" y="372586"/>
                  <a:pt x="149899" y="376364"/>
                </a:cubicBezTo>
                <a:lnTo>
                  <a:pt x="231154" y="457455"/>
                </a:lnTo>
                <a:cubicBezTo>
                  <a:pt x="232998" y="459296"/>
                  <a:pt x="234066" y="461815"/>
                  <a:pt x="234066" y="464334"/>
                </a:cubicBezTo>
                <a:cubicBezTo>
                  <a:pt x="234066" y="466950"/>
                  <a:pt x="232998" y="469372"/>
                  <a:pt x="231154" y="471213"/>
                </a:cubicBezTo>
                <a:cubicBezTo>
                  <a:pt x="218534" y="483904"/>
                  <a:pt x="201642" y="490783"/>
                  <a:pt x="183682" y="490783"/>
                </a:cubicBezTo>
                <a:cubicBezTo>
                  <a:pt x="165723" y="490783"/>
                  <a:pt x="148831" y="483904"/>
                  <a:pt x="136211" y="471213"/>
                </a:cubicBezTo>
                <a:cubicBezTo>
                  <a:pt x="123494" y="458521"/>
                  <a:pt x="116504" y="441663"/>
                  <a:pt x="116504" y="423837"/>
                </a:cubicBezTo>
                <a:cubicBezTo>
                  <a:pt x="116504" y="405914"/>
                  <a:pt x="123494" y="389056"/>
                  <a:pt x="136211" y="376364"/>
                </a:cubicBezTo>
                <a:close/>
                <a:moveTo>
                  <a:pt x="464972" y="373503"/>
                </a:moveTo>
                <a:cubicBezTo>
                  <a:pt x="467592" y="373503"/>
                  <a:pt x="470017" y="374569"/>
                  <a:pt x="471861" y="376314"/>
                </a:cubicBezTo>
                <a:cubicBezTo>
                  <a:pt x="484573" y="389011"/>
                  <a:pt x="491559" y="405876"/>
                  <a:pt x="491559" y="423807"/>
                </a:cubicBezTo>
                <a:cubicBezTo>
                  <a:pt x="491559" y="441642"/>
                  <a:pt x="484573" y="458507"/>
                  <a:pt x="471861" y="471204"/>
                </a:cubicBezTo>
                <a:cubicBezTo>
                  <a:pt x="459150" y="483901"/>
                  <a:pt x="442266" y="490783"/>
                  <a:pt x="424411" y="490783"/>
                </a:cubicBezTo>
                <a:cubicBezTo>
                  <a:pt x="406460" y="490783"/>
                  <a:pt x="389576" y="483901"/>
                  <a:pt x="376864" y="471204"/>
                </a:cubicBezTo>
                <a:cubicBezTo>
                  <a:pt x="373080" y="467424"/>
                  <a:pt x="373080" y="461221"/>
                  <a:pt x="376864" y="457441"/>
                </a:cubicBezTo>
                <a:lnTo>
                  <a:pt x="458082" y="376314"/>
                </a:lnTo>
                <a:cubicBezTo>
                  <a:pt x="459926" y="374569"/>
                  <a:pt x="462449" y="373503"/>
                  <a:pt x="464972" y="373503"/>
                </a:cubicBezTo>
                <a:close/>
                <a:moveTo>
                  <a:pt x="85102" y="372868"/>
                </a:moveTo>
                <a:cubicBezTo>
                  <a:pt x="90831" y="372868"/>
                  <a:pt x="95475" y="377496"/>
                  <a:pt x="95475" y="383206"/>
                </a:cubicBezTo>
                <a:cubicBezTo>
                  <a:pt x="95475" y="388916"/>
                  <a:pt x="90831" y="393544"/>
                  <a:pt x="85102" y="393544"/>
                </a:cubicBezTo>
                <a:cubicBezTo>
                  <a:pt x="79373" y="393544"/>
                  <a:pt x="74729" y="388916"/>
                  <a:pt x="74729" y="383206"/>
                </a:cubicBezTo>
                <a:cubicBezTo>
                  <a:pt x="74729" y="377496"/>
                  <a:pt x="79373" y="372868"/>
                  <a:pt x="85102" y="372868"/>
                </a:cubicBezTo>
                <a:close/>
                <a:moveTo>
                  <a:pt x="502943" y="284852"/>
                </a:moveTo>
                <a:cubicBezTo>
                  <a:pt x="492659" y="284852"/>
                  <a:pt x="484218" y="293285"/>
                  <a:pt x="484218" y="303559"/>
                </a:cubicBezTo>
                <a:cubicBezTo>
                  <a:pt x="484218" y="313930"/>
                  <a:pt x="492659" y="322363"/>
                  <a:pt x="502943" y="322363"/>
                </a:cubicBezTo>
                <a:cubicBezTo>
                  <a:pt x="513323" y="322363"/>
                  <a:pt x="521764" y="313930"/>
                  <a:pt x="521764" y="303559"/>
                </a:cubicBezTo>
                <a:cubicBezTo>
                  <a:pt x="521764" y="293285"/>
                  <a:pt x="513323" y="284852"/>
                  <a:pt x="502943" y="284852"/>
                </a:cubicBezTo>
                <a:close/>
                <a:moveTo>
                  <a:pt x="105094" y="284852"/>
                </a:moveTo>
                <a:cubicBezTo>
                  <a:pt x="94811" y="284852"/>
                  <a:pt x="86370" y="293285"/>
                  <a:pt x="86370" y="303559"/>
                </a:cubicBezTo>
                <a:cubicBezTo>
                  <a:pt x="86370" y="313930"/>
                  <a:pt x="94811" y="322363"/>
                  <a:pt x="105094" y="322363"/>
                </a:cubicBezTo>
                <a:cubicBezTo>
                  <a:pt x="115475" y="322363"/>
                  <a:pt x="123916" y="313930"/>
                  <a:pt x="123916" y="303559"/>
                </a:cubicBezTo>
                <a:cubicBezTo>
                  <a:pt x="123916" y="293285"/>
                  <a:pt x="115475" y="284852"/>
                  <a:pt x="105094" y="284852"/>
                </a:cubicBezTo>
                <a:close/>
                <a:moveTo>
                  <a:pt x="502943" y="265467"/>
                </a:moveTo>
                <a:cubicBezTo>
                  <a:pt x="523995" y="265467"/>
                  <a:pt x="541167" y="282526"/>
                  <a:pt x="541167" y="303559"/>
                </a:cubicBezTo>
                <a:cubicBezTo>
                  <a:pt x="541167" y="324592"/>
                  <a:pt x="523995" y="341748"/>
                  <a:pt x="502943" y="341748"/>
                </a:cubicBezTo>
                <a:cubicBezTo>
                  <a:pt x="481890" y="341748"/>
                  <a:pt x="464815" y="324592"/>
                  <a:pt x="464815" y="303559"/>
                </a:cubicBezTo>
                <a:cubicBezTo>
                  <a:pt x="464815" y="282526"/>
                  <a:pt x="481890" y="265467"/>
                  <a:pt x="502943" y="265467"/>
                </a:cubicBezTo>
                <a:close/>
                <a:moveTo>
                  <a:pt x="105094" y="265467"/>
                </a:moveTo>
                <a:cubicBezTo>
                  <a:pt x="126147" y="265467"/>
                  <a:pt x="143319" y="282526"/>
                  <a:pt x="143319" y="303559"/>
                </a:cubicBezTo>
                <a:cubicBezTo>
                  <a:pt x="143319" y="324592"/>
                  <a:pt x="126147" y="341748"/>
                  <a:pt x="105094" y="341748"/>
                </a:cubicBezTo>
                <a:cubicBezTo>
                  <a:pt x="84042" y="341748"/>
                  <a:pt x="66967" y="324592"/>
                  <a:pt x="66967" y="303559"/>
                </a:cubicBezTo>
                <a:cubicBezTo>
                  <a:pt x="66967" y="282526"/>
                  <a:pt x="84042" y="265467"/>
                  <a:pt x="105094" y="265467"/>
                </a:cubicBezTo>
                <a:close/>
                <a:moveTo>
                  <a:pt x="443787" y="262221"/>
                </a:moveTo>
                <a:cubicBezTo>
                  <a:pt x="449477" y="262221"/>
                  <a:pt x="454090" y="266834"/>
                  <a:pt x="454090" y="272524"/>
                </a:cubicBezTo>
                <a:cubicBezTo>
                  <a:pt x="454090" y="278214"/>
                  <a:pt x="449477" y="282827"/>
                  <a:pt x="443787" y="282827"/>
                </a:cubicBezTo>
                <a:cubicBezTo>
                  <a:pt x="438097" y="282827"/>
                  <a:pt x="433484" y="278214"/>
                  <a:pt x="433484" y="272524"/>
                </a:cubicBezTo>
                <a:cubicBezTo>
                  <a:pt x="433484" y="266834"/>
                  <a:pt x="438097" y="262221"/>
                  <a:pt x="443787" y="262221"/>
                </a:cubicBezTo>
                <a:close/>
                <a:moveTo>
                  <a:pt x="538661" y="220941"/>
                </a:moveTo>
                <a:cubicBezTo>
                  <a:pt x="544371" y="220941"/>
                  <a:pt x="548999" y="225554"/>
                  <a:pt x="548999" y="231244"/>
                </a:cubicBezTo>
                <a:cubicBezTo>
                  <a:pt x="548999" y="236934"/>
                  <a:pt x="544371" y="241547"/>
                  <a:pt x="538661" y="241547"/>
                </a:cubicBezTo>
                <a:cubicBezTo>
                  <a:pt x="532951" y="241547"/>
                  <a:pt x="528323" y="236934"/>
                  <a:pt x="528323" y="231244"/>
                </a:cubicBezTo>
                <a:cubicBezTo>
                  <a:pt x="528323" y="225554"/>
                  <a:pt x="532951" y="220941"/>
                  <a:pt x="538661" y="220941"/>
                </a:cubicBezTo>
                <a:close/>
                <a:moveTo>
                  <a:pt x="95793" y="212967"/>
                </a:moveTo>
                <a:cubicBezTo>
                  <a:pt x="101503" y="212967"/>
                  <a:pt x="106131" y="217611"/>
                  <a:pt x="106131" y="223340"/>
                </a:cubicBezTo>
                <a:cubicBezTo>
                  <a:pt x="106131" y="229069"/>
                  <a:pt x="101503" y="233713"/>
                  <a:pt x="95793" y="233713"/>
                </a:cubicBezTo>
                <a:cubicBezTo>
                  <a:pt x="90083" y="233713"/>
                  <a:pt x="85455" y="229069"/>
                  <a:pt x="85455" y="223340"/>
                </a:cubicBezTo>
                <a:cubicBezTo>
                  <a:pt x="85455" y="217611"/>
                  <a:pt x="90083" y="212967"/>
                  <a:pt x="95793" y="212967"/>
                </a:cubicBezTo>
                <a:close/>
                <a:moveTo>
                  <a:pt x="304019" y="209973"/>
                </a:moveTo>
                <a:cubicBezTo>
                  <a:pt x="252301" y="209973"/>
                  <a:pt x="210286" y="251922"/>
                  <a:pt x="210286" y="303559"/>
                </a:cubicBezTo>
                <a:cubicBezTo>
                  <a:pt x="210286" y="355196"/>
                  <a:pt x="252301" y="397242"/>
                  <a:pt x="304019" y="397242"/>
                </a:cubicBezTo>
                <a:cubicBezTo>
                  <a:pt x="355736" y="397242"/>
                  <a:pt x="397848" y="355196"/>
                  <a:pt x="397848" y="303559"/>
                </a:cubicBezTo>
                <a:cubicBezTo>
                  <a:pt x="397848" y="251922"/>
                  <a:pt x="355736" y="209973"/>
                  <a:pt x="304019" y="209973"/>
                </a:cubicBezTo>
                <a:close/>
                <a:moveTo>
                  <a:pt x="304019" y="190597"/>
                </a:moveTo>
                <a:cubicBezTo>
                  <a:pt x="366507" y="190597"/>
                  <a:pt x="417254" y="241265"/>
                  <a:pt x="417254" y="303559"/>
                </a:cubicBezTo>
                <a:cubicBezTo>
                  <a:pt x="417254" y="365950"/>
                  <a:pt x="366507" y="416618"/>
                  <a:pt x="304019" y="416618"/>
                </a:cubicBezTo>
                <a:cubicBezTo>
                  <a:pt x="241627" y="416618"/>
                  <a:pt x="190880" y="365950"/>
                  <a:pt x="190880" y="303559"/>
                </a:cubicBezTo>
                <a:cubicBezTo>
                  <a:pt x="190880" y="241265"/>
                  <a:pt x="241627" y="190597"/>
                  <a:pt x="304019" y="190597"/>
                </a:cubicBezTo>
                <a:close/>
                <a:moveTo>
                  <a:pt x="472080" y="180706"/>
                </a:moveTo>
                <a:lnTo>
                  <a:pt x="443161" y="188458"/>
                </a:lnTo>
                <a:lnTo>
                  <a:pt x="464316" y="209583"/>
                </a:lnTo>
                <a:cubicBezTo>
                  <a:pt x="469362" y="201831"/>
                  <a:pt x="472177" y="192819"/>
                  <a:pt x="472177" y="183419"/>
                </a:cubicBezTo>
                <a:cubicBezTo>
                  <a:pt x="472177" y="182547"/>
                  <a:pt x="472080" y="181578"/>
                  <a:pt x="472080" y="180706"/>
                </a:cubicBezTo>
                <a:close/>
                <a:moveTo>
                  <a:pt x="136012" y="180706"/>
                </a:moveTo>
                <a:cubicBezTo>
                  <a:pt x="135915" y="181578"/>
                  <a:pt x="135915" y="182547"/>
                  <a:pt x="135915" y="183419"/>
                </a:cubicBezTo>
                <a:cubicBezTo>
                  <a:pt x="135915" y="192819"/>
                  <a:pt x="138633" y="201831"/>
                  <a:pt x="143777" y="209583"/>
                </a:cubicBezTo>
                <a:lnTo>
                  <a:pt x="164935" y="188458"/>
                </a:lnTo>
                <a:close/>
                <a:moveTo>
                  <a:pt x="85702" y="173027"/>
                </a:moveTo>
                <a:cubicBezTo>
                  <a:pt x="91412" y="173027"/>
                  <a:pt x="96040" y="177671"/>
                  <a:pt x="96040" y="183400"/>
                </a:cubicBezTo>
                <a:cubicBezTo>
                  <a:pt x="96040" y="189129"/>
                  <a:pt x="91412" y="193773"/>
                  <a:pt x="85702" y="193773"/>
                </a:cubicBezTo>
                <a:cubicBezTo>
                  <a:pt x="79992" y="193773"/>
                  <a:pt x="75364" y="189129"/>
                  <a:pt x="75364" y="183400"/>
                </a:cubicBezTo>
                <a:cubicBezTo>
                  <a:pt x="75364" y="177671"/>
                  <a:pt x="79992" y="173027"/>
                  <a:pt x="85702" y="173027"/>
                </a:cubicBezTo>
                <a:close/>
                <a:moveTo>
                  <a:pt x="445878" y="140879"/>
                </a:moveTo>
                <a:lnTo>
                  <a:pt x="438115" y="169756"/>
                </a:lnTo>
                <a:lnTo>
                  <a:pt x="467033" y="162003"/>
                </a:lnTo>
                <a:cubicBezTo>
                  <a:pt x="464801" y="157546"/>
                  <a:pt x="461793" y="153379"/>
                  <a:pt x="458106" y="149697"/>
                </a:cubicBezTo>
                <a:cubicBezTo>
                  <a:pt x="454515" y="146111"/>
                  <a:pt x="450342" y="143107"/>
                  <a:pt x="445878" y="140879"/>
                </a:cubicBezTo>
                <a:close/>
                <a:moveTo>
                  <a:pt x="162218" y="140879"/>
                </a:moveTo>
                <a:cubicBezTo>
                  <a:pt x="157753" y="143107"/>
                  <a:pt x="153580" y="146111"/>
                  <a:pt x="149891" y="149697"/>
                </a:cubicBezTo>
                <a:cubicBezTo>
                  <a:pt x="146300" y="153379"/>
                  <a:pt x="143292" y="157546"/>
                  <a:pt x="141059" y="162003"/>
                </a:cubicBezTo>
                <a:lnTo>
                  <a:pt x="169982" y="169756"/>
                </a:lnTo>
                <a:close/>
                <a:moveTo>
                  <a:pt x="424432" y="135743"/>
                </a:moveTo>
                <a:cubicBezTo>
                  <a:pt x="414922" y="135743"/>
                  <a:pt x="405897" y="138456"/>
                  <a:pt x="398231" y="143592"/>
                </a:cubicBezTo>
                <a:lnTo>
                  <a:pt x="419386" y="164717"/>
                </a:lnTo>
                <a:lnTo>
                  <a:pt x="427149" y="135840"/>
                </a:lnTo>
                <a:cubicBezTo>
                  <a:pt x="426179" y="135840"/>
                  <a:pt x="425305" y="135743"/>
                  <a:pt x="424432" y="135743"/>
                </a:cubicBezTo>
                <a:close/>
                <a:moveTo>
                  <a:pt x="183667" y="135743"/>
                </a:moveTo>
                <a:cubicBezTo>
                  <a:pt x="182794" y="135743"/>
                  <a:pt x="181823" y="135840"/>
                  <a:pt x="180949" y="135840"/>
                </a:cubicBezTo>
                <a:lnTo>
                  <a:pt x="188714" y="164717"/>
                </a:lnTo>
                <a:lnTo>
                  <a:pt x="209872" y="143592"/>
                </a:lnTo>
                <a:cubicBezTo>
                  <a:pt x="202108" y="138456"/>
                  <a:pt x="193082" y="135743"/>
                  <a:pt x="183667" y="135743"/>
                </a:cubicBezTo>
                <a:close/>
                <a:moveTo>
                  <a:pt x="424432" y="116362"/>
                </a:moveTo>
                <a:cubicBezTo>
                  <a:pt x="442288" y="116362"/>
                  <a:pt x="459173" y="123339"/>
                  <a:pt x="471886" y="136033"/>
                </a:cubicBezTo>
                <a:cubicBezTo>
                  <a:pt x="484598" y="148631"/>
                  <a:pt x="491488" y="165492"/>
                  <a:pt x="491488" y="183419"/>
                </a:cubicBezTo>
                <a:cubicBezTo>
                  <a:pt x="491488" y="201346"/>
                  <a:pt x="484598" y="218207"/>
                  <a:pt x="471886" y="230805"/>
                </a:cubicBezTo>
                <a:cubicBezTo>
                  <a:pt x="469945" y="232743"/>
                  <a:pt x="467519" y="233712"/>
                  <a:pt x="464996" y="233712"/>
                </a:cubicBezTo>
                <a:cubicBezTo>
                  <a:pt x="462570" y="233712"/>
                  <a:pt x="460046" y="232743"/>
                  <a:pt x="458106" y="230805"/>
                </a:cubicBezTo>
                <a:lnTo>
                  <a:pt x="376881" y="149697"/>
                </a:lnTo>
                <a:cubicBezTo>
                  <a:pt x="375135" y="147856"/>
                  <a:pt x="374067" y="145433"/>
                  <a:pt x="374067" y="142914"/>
                </a:cubicBezTo>
                <a:cubicBezTo>
                  <a:pt x="374067" y="140297"/>
                  <a:pt x="375135" y="137875"/>
                  <a:pt x="376881" y="136033"/>
                </a:cubicBezTo>
                <a:cubicBezTo>
                  <a:pt x="389594" y="123339"/>
                  <a:pt x="406479" y="116362"/>
                  <a:pt x="424432" y="116362"/>
                </a:cubicBezTo>
                <a:close/>
                <a:moveTo>
                  <a:pt x="183667" y="116362"/>
                </a:moveTo>
                <a:cubicBezTo>
                  <a:pt x="201623" y="116362"/>
                  <a:pt x="218511" y="123339"/>
                  <a:pt x="231128" y="136033"/>
                </a:cubicBezTo>
                <a:cubicBezTo>
                  <a:pt x="234913" y="139813"/>
                  <a:pt x="234913" y="145918"/>
                  <a:pt x="231128" y="149697"/>
                </a:cubicBezTo>
                <a:lnTo>
                  <a:pt x="149891" y="230805"/>
                </a:lnTo>
                <a:cubicBezTo>
                  <a:pt x="148047" y="232646"/>
                  <a:pt x="145621" y="233712"/>
                  <a:pt x="143097" y="233712"/>
                </a:cubicBezTo>
                <a:cubicBezTo>
                  <a:pt x="140477" y="233712"/>
                  <a:pt x="138050" y="232646"/>
                  <a:pt x="136206" y="230805"/>
                </a:cubicBezTo>
                <a:cubicBezTo>
                  <a:pt x="123492" y="218207"/>
                  <a:pt x="116504" y="201346"/>
                  <a:pt x="116504" y="183419"/>
                </a:cubicBezTo>
                <a:cubicBezTo>
                  <a:pt x="116504" y="165492"/>
                  <a:pt x="123492" y="148631"/>
                  <a:pt x="136206" y="136033"/>
                </a:cubicBezTo>
                <a:cubicBezTo>
                  <a:pt x="148824" y="123339"/>
                  <a:pt x="165712" y="116362"/>
                  <a:pt x="183667" y="116362"/>
                </a:cubicBezTo>
                <a:close/>
                <a:moveTo>
                  <a:pt x="304019" y="86211"/>
                </a:moveTo>
                <a:cubicBezTo>
                  <a:pt x="293735" y="86211"/>
                  <a:pt x="285294" y="94644"/>
                  <a:pt x="285294" y="104918"/>
                </a:cubicBezTo>
                <a:cubicBezTo>
                  <a:pt x="285294" y="115289"/>
                  <a:pt x="293735" y="123722"/>
                  <a:pt x="304019" y="123722"/>
                </a:cubicBezTo>
                <a:cubicBezTo>
                  <a:pt x="314399" y="123722"/>
                  <a:pt x="322840" y="115289"/>
                  <a:pt x="322840" y="104918"/>
                </a:cubicBezTo>
                <a:cubicBezTo>
                  <a:pt x="322840" y="94644"/>
                  <a:pt x="314399" y="86211"/>
                  <a:pt x="304019" y="86211"/>
                </a:cubicBezTo>
                <a:close/>
                <a:moveTo>
                  <a:pt x="304019" y="66826"/>
                </a:moveTo>
                <a:cubicBezTo>
                  <a:pt x="325071" y="66826"/>
                  <a:pt x="342243" y="83885"/>
                  <a:pt x="342243" y="104918"/>
                </a:cubicBezTo>
                <a:cubicBezTo>
                  <a:pt x="342243" y="125951"/>
                  <a:pt x="325071" y="143107"/>
                  <a:pt x="304019" y="143107"/>
                </a:cubicBezTo>
                <a:cubicBezTo>
                  <a:pt x="282966" y="143107"/>
                  <a:pt x="265891" y="125951"/>
                  <a:pt x="265891" y="104918"/>
                </a:cubicBezTo>
                <a:cubicBezTo>
                  <a:pt x="265891" y="83885"/>
                  <a:pt x="282966" y="66826"/>
                  <a:pt x="304019" y="66826"/>
                </a:cubicBezTo>
                <a:close/>
                <a:moveTo>
                  <a:pt x="224292" y="66826"/>
                </a:moveTo>
                <a:cubicBezTo>
                  <a:pt x="230002" y="66826"/>
                  <a:pt x="234630" y="71454"/>
                  <a:pt x="234630" y="77164"/>
                </a:cubicBezTo>
                <a:cubicBezTo>
                  <a:pt x="234630" y="82874"/>
                  <a:pt x="230002" y="87502"/>
                  <a:pt x="224292" y="87502"/>
                </a:cubicBezTo>
                <a:cubicBezTo>
                  <a:pt x="218582" y="87502"/>
                  <a:pt x="213954" y="82874"/>
                  <a:pt x="213954" y="77164"/>
                </a:cubicBezTo>
                <a:cubicBezTo>
                  <a:pt x="213954" y="71454"/>
                  <a:pt x="218582" y="66826"/>
                  <a:pt x="224292" y="66826"/>
                </a:cubicBezTo>
                <a:close/>
                <a:moveTo>
                  <a:pt x="400318" y="66190"/>
                </a:moveTo>
                <a:cubicBezTo>
                  <a:pt x="406008" y="66190"/>
                  <a:pt x="410621" y="70834"/>
                  <a:pt x="410621" y="76563"/>
                </a:cubicBezTo>
                <a:cubicBezTo>
                  <a:pt x="410621" y="82292"/>
                  <a:pt x="406008" y="86936"/>
                  <a:pt x="400318" y="86936"/>
                </a:cubicBezTo>
                <a:cubicBezTo>
                  <a:pt x="394628" y="86936"/>
                  <a:pt x="390015" y="82292"/>
                  <a:pt x="390015" y="76563"/>
                </a:cubicBezTo>
                <a:cubicBezTo>
                  <a:pt x="390015" y="70834"/>
                  <a:pt x="394628" y="66190"/>
                  <a:pt x="400318" y="66190"/>
                </a:cubicBezTo>
                <a:close/>
                <a:moveTo>
                  <a:pt x="304018" y="19378"/>
                </a:moveTo>
                <a:cubicBezTo>
                  <a:pt x="147109" y="19378"/>
                  <a:pt x="19407" y="146887"/>
                  <a:pt x="19407" y="303560"/>
                </a:cubicBezTo>
                <a:cubicBezTo>
                  <a:pt x="19407" y="460329"/>
                  <a:pt x="147109" y="587838"/>
                  <a:pt x="304018" y="587838"/>
                </a:cubicBezTo>
                <a:cubicBezTo>
                  <a:pt x="461024" y="587838"/>
                  <a:pt x="588726" y="460329"/>
                  <a:pt x="588726" y="303560"/>
                </a:cubicBezTo>
                <a:cubicBezTo>
                  <a:pt x="588726" y="146887"/>
                  <a:pt x="461024" y="19378"/>
                  <a:pt x="304018" y="19378"/>
                </a:cubicBezTo>
                <a:close/>
                <a:moveTo>
                  <a:pt x="304018" y="0"/>
                </a:moveTo>
                <a:cubicBezTo>
                  <a:pt x="385238" y="0"/>
                  <a:pt x="461607" y="31586"/>
                  <a:pt x="519053" y="88946"/>
                </a:cubicBezTo>
                <a:cubicBezTo>
                  <a:pt x="576499" y="146305"/>
                  <a:pt x="608133" y="222462"/>
                  <a:pt x="608133" y="303560"/>
                </a:cubicBezTo>
                <a:cubicBezTo>
                  <a:pt x="608133" y="384657"/>
                  <a:pt x="576499" y="460911"/>
                  <a:pt x="519053" y="518270"/>
                </a:cubicBezTo>
                <a:cubicBezTo>
                  <a:pt x="461607" y="575629"/>
                  <a:pt x="385238" y="607216"/>
                  <a:pt x="304018" y="607216"/>
                </a:cubicBezTo>
                <a:cubicBezTo>
                  <a:pt x="222798" y="607216"/>
                  <a:pt x="146526" y="575629"/>
                  <a:pt x="89080" y="518270"/>
                </a:cubicBezTo>
                <a:cubicBezTo>
                  <a:pt x="31634" y="460911"/>
                  <a:pt x="0" y="384657"/>
                  <a:pt x="0" y="303560"/>
                </a:cubicBezTo>
                <a:cubicBezTo>
                  <a:pt x="0" y="222462"/>
                  <a:pt x="31634" y="146305"/>
                  <a:pt x="89080" y="88946"/>
                </a:cubicBezTo>
                <a:cubicBezTo>
                  <a:pt x="146526" y="31586"/>
                  <a:pt x="222798" y="0"/>
                  <a:pt x="304018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65" name="bell_104189"/>
          <p:cNvSpPr>
            <a:spLocks noChangeAspect="1"/>
          </p:cNvSpPr>
          <p:nvPr userDrawn="1"/>
        </p:nvSpPr>
        <p:spPr bwMode="auto">
          <a:xfrm>
            <a:off x="7676338" y="1113256"/>
            <a:ext cx="383701" cy="383149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08090" h="607216">
                <a:moveTo>
                  <a:pt x="92360" y="465368"/>
                </a:moveTo>
                <a:cubicBezTo>
                  <a:pt x="85277" y="479223"/>
                  <a:pt x="87508" y="496760"/>
                  <a:pt x="99055" y="508193"/>
                </a:cubicBezTo>
                <a:cubicBezTo>
                  <a:pt x="110602" y="519723"/>
                  <a:pt x="128165" y="521952"/>
                  <a:pt x="141944" y="514879"/>
                </a:cubicBezTo>
                <a:cubicBezTo>
                  <a:pt x="133599" y="507515"/>
                  <a:pt x="125060" y="499473"/>
                  <a:pt x="116424" y="490947"/>
                </a:cubicBezTo>
                <a:cubicBezTo>
                  <a:pt x="107788" y="482323"/>
                  <a:pt x="99831" y="473797"/>
                  <a:pt x="92360" y="465368"/>
                </a:cubicBezTo>
                <a:close/>
                <a:moveTo>
                  <a:pt x="312292" y="190597"/>
                </a:moveTo>
                <a:cubicBezTo>
                  <a:pt x="324808" y="190597"/>
                  <a:pt x="336935" y="192727"/>
                  <a:pt x="348578" y="196987"/>
                </a:cubicBezTo>
                <a:cubicBezTo>
                  <a:pt x="353623" y="198827"/>
                  <a:pt x="356242" y="204443"/>
                  <a:pt x="354399" y="209381"/>
                </a:cubicBezTo>
                <a:cubicBezTo>
                  <a:pt x="352555" y="214416"/>
                  <a:pt x="346928" y="217030"/>
                  <a:pt x="341980" y="215191"/>
                </a:cubicBezTo>
                <a:cubicBezTo>
                  <a:pt x="332472" y="211705"/>
                  <a:pt x="322479" y="209962"/>
                  <a:pt x="312292" y="209962"/>
                </a:cubicBezTo>
                <a:cubicBezTo>
                  <a:pt x="293858" y="209962"/>
                  <a:pt x="275619" y="215965"/>
                  <a:pt x="261066" y="226906"/>
                </a:cubicBezTo>
                <a:cubicBezTo>
                  <a:pt x="259319" y="228262"/>
                  <a:pt x="257185" y="228843"/>
                  <a:pt x="255245" y="228843"/>
                </a:cubicBezTo>
                <a:cubicBezTo>
                  <a:pt x="252237" y="228843"/>
                  <a:pt x="249326" y="227487"/>
                  <a:pt x="247483" y="224970"/>
                </a:cubicBezTo>
                <a:cubicBezTo>
                  <a:pt x="244184" y="220710"/>
                  <a:pt x="245057" y="214610"/>
                  <a:pt x="249326" y="211414"/>
                </a:cubicBezTo>
                <a:cubicBezTo>
                  <a:pt x="267275" y="197956"/>
                  <a:pt x="289687" y="190597"/>
                  <a:pt x="312292" y="190597"/>
                </a:cubicBezTo>
                <a:close/>
                <a:moveTo>
                  <a:pt x="413539" y="151634"/>
                </a:moveTo>
                <a:lnTo>
                  <a:pt x="390348" y="174791"/>
                </a:lnTo>
                <a:cubicBezTo>
                  <a:pt x="393162" y="176535"/>
                  <a:pt x="395782" y="178376"/>
                  <a:pt x="398499" y="180314"/>
                </a:cubicBezTo>
                <a:cubicBezTo>
                  <a:pt x="402768" y="183608"/>
                  <a:pt x="403642" y="189616"/>
                  <a:pt x="400440" y="193879"/>
                </a:cubicBezTo>
                <a:cubicBezTo>
                  <a:pt x="397238" y="198239"/>
                  <a:pt x="391124" y="199111"/>
                  <a:pt x="386855" y="195817"/>
                </a:cubicBezTo>
                <a:cubicBezTo>
                  <a:pt x="342899" y="162971"/>
                  <a:pt x="281574" y="162971"/>
                  <a:pt x="237715" y="195914"/>
                </a:cubicBezTo>
                <a:lnTo>
                  <a:pt x="103034" y="297068"/>
                </a:lnTo>
                <a:cubicBezTo>
                  <a:pt x="118753" y="327104"/>
                  <a:pt x="146116" y="370124"/>
                  <a:pt x="191722" y="415662"/>
                </a:cubicBezTo>
                <a:cubicBezTo>
                  <a:pt x="206180" y="430099"/>
                  <a:pt x="221317" y="443567"/>
                  <a:pt x="236648" y="455872"/>
                </a:cubicBezTo>
                <a:cubicBezTo>
                  <a:pt x="240917" y="459167"/>
                  <a:pt x="241597" y="465271"/>
                  <a:pt x="238201" y="469534"/>
                </a:cubicBezTo>
                <a:cubicBezTo>
                  <a:pt x="236260" y="471859"/>
                  <a:pt x="233446" y="473119"/>
                  <a:pt x="230632" y="473119"/>
                </a:cubicBezTo>
                <a:cubicBezTo>
                  <a:pt x="228497" y="473119"/>
                  <a:pt x="226362" y="472441"/>
                  <a:pt x="224616" y="470987"/>
                </a:cubicBezTo>
                <a:cubicBezTo>
                  <a:pt x="208605" y="458295"/>
                  <a:pt x="192983" y="444342"/>
                  <a:pt x="178040" y="429421"/>
                </a:cubicBezTo>
                <a:cubicBezTo>
                  <a:pt x="129330" y="380782"/>
                  <a:pt x="100511" y="334758"/>
                  <a:pt x="84500" y="303269"/>
                </a:cubicBezTo>
                <a:cubicBezTo>
                  <a:pt x="64997" y="301719"/>
                  <a:pt x="45105" y="304432"/>
                  <a:pt x="21623" y="312086"/>
                </a:cubicBezTo>
                <a:cubicBezTo>
                  <a:pt x="29191" y="335243"/>
                  <a:pt x="56167" y="403260"/>
                  <a:pt x="130203" y="477188"/>
                </a:cubicBezTo>
                <a:cubicBezTo>
                  <a:pt x="204239" y="551116"/>
                  <a:pt x="272356" y="578052"/>
                  <a:pt x="295450" y="585609"/>
                </a:cubicBezTo>
                <a:cubicBezTo>
                  <a:pt x="303213" y="562162"/>
                  <a:pt x="305930" y="542299"/>
                  <a:pt x="304280" y="522824"/>
                </a:cubicBezTo>
                <a:cubicBezTo>
                  <a:pt x="288367" y="514685"/>
                  <a:pt x="272259" y="505190"/>
                  <a:pt x="256443" y="494435"/>
                </a:cubicBezTo>
                <a:cubicBezTo>
                  <a:pt x="251979" y="491431"/>
                  <a:pt x="250815" y="485424"/>
                  <a:pt x="253823" y="480967"/>
                </a:cubicBezTo>
                <a:cubicBezTo>
                  <a:pt x="256831" y="476607"/>
                  <a:pt x="262847" y="475444"/>
                  <a:pt x="267310" y="478448"/>
                </a:cubicBezTo>
                <a:cubicBezTo>
                  <a:pt x="281671" y="488137"/>
                  <a:pt x="296129" y="496760"/>
                  <a:pt x="310587" y="504221"/>
                </a:cubicBezTo>
                <a:lnTo>
                  <a:pt x="411793" y="369833"/>
                </a:lnTo>
                <a:cubicBezTo>
                  <a:pt x="444784" y="325941"/>
                  <a:pt x="444881" y="264803"/>
                  <a:pt x="411890" y="220912"/>
                </a:cubicBezTo>
                <a:cubicBezTo>
                  <a:pt x="408687" y="216648"/>
                  <a:pt x="409561" y="210544"/>
                  <a:pt x="413830" y="207347"/>
                </a:cubicBezTo>
                <a:cubicBezTo>
                  <a:pt x="418100" y="204149"/>
                  <a:pt x="424213" y="205021"/>
                  <a:pt x="427415" y="209285"/>
                </a:cubicBezTo>
                <a:cubicBezTo>
                  <a:pt x="429453" y="211901"/>
                  <a:pt x="431296" y="214614"/>
                  <a:pt x="433043" y="217327"/>
                </a:cubicBezTo>
                <a:lnTo>
                  <a:pt x="456234" y="194266"/>
                </a:lnTo>
                <a:close/>
                <a:moveTo>
                  <a:pt x="547736" y="19378"/>
                </a:moveTo>
                <a:cubicBezTo>
                  <a:pt x="536771" y="19378"/>
                  <a:pt x="526485" y="23641"/>
                  <a:pt x="518820" y="31393"/>
                </a:cubicBezTo>
                <a:lnTo>
                  <a:pt x="419652" y="130318"/>
                </a:lnTo>
                <a:lnTo>
                  <a:pt x="477484" y="188162"/>
                </a:lnTo>
                <a:lnTo>
                  <a:pt x="576652" y="89140"/>
                </a:lnTo>
                <a:cubicBezTo>
                  <a:pt x="584414" y="81388"/>
                  <a:pt x="588684" y="71118"/>
                  <a:pt x="588684" y="60266"/>
                </a:cubicBezTo>
                <a:cubicBezTo>
                  <a:pt x="588684" y="49318"/>
                  <a:pt x="584414" y="39047"/>
                  <a:pt x="576652" y="31393"/>
                </a:cubicBezTo>
                <a:cubicBezTo>
                  <a:pt x="568986" y="23641"/>
                  <a:pt x="558700" y="19378"/>
                  <a:pt x="547736" y="19378"/>
                </a:cubicBezTo>
                <a:close/>
                <a:moveTo>
                  <a:pt x="547736" y="0"/>
                </a:moveTo>
                <a:cubicBezTo>
                  <a:pt x="560544" y="0"/>
                  <a:pt x="572770" y="3973"/>
                  <a:pt x="582959" y="11336"/>
                </a:cubicBezTo>
                <a:lnTo>
                  <a:pt x="589848" y="4554"/>
                </a:lnTo>
                <a:cubicBezTo>
                  <a:pt x="593632" y="775"/>
                  <a:pt x="599745" y="678"/>
                  <a:pt x="603530" y="4554"/>
                </a:cubicBezTo>
                <a:cubicBezTo>
                  <a:pt x="607314" y="8333"/>
                  <a:pt x="607314" y="14437"/>
                  <a:pt x="603530" y="18216"/>
                </a:cubicBezTo>
                <a:lnTo>
                  <a:pt x="596737" y="25095"/>
                </a:lnTo>
                <a:cubicBezTo>
                  <a:pt x="604112" y="35268"/>
                  <a:pt x="608090" y="47380"/>
                  <a:pt x="608090" y="60266"/>
                </a:cubicBezTo>
                <a:cubicBezTo>
                  <a:pt x="608090" y="76350"/>
                  <a:pt x="601783" y="91465"/>
                  <a:pt x="590430" y="102801"/>
                </a:cubicBezTo>
                <a:lnTo>
                  <a:pt x="484373" y="208703"/>
                </a:lnTo>
                <a:cubicBezTo>
                  <a:pt x="482530" y="210544"/>
                  <a:pt x="480007" y="211513"/>
                  <a:pt x="477484" y="211513"/>
                </a:cubicBezTo>
                <a:cubicBezTo>
                  <a:pt x="475058" y="211513"/>
                  <a:pt x="472535" y="210544"/>
                  <a:pt x="470692" y="208703"/>
                </a:cubicBezTo>
                <a:lnTo>
                  <a:pt x="469915" y="207928"/>
                </a:lnTo>
                <a:lnTo>
                  <a:pt x="442843" y="235058"/>
                </a:lnTo>
                <a:cubicBezTo>
                  <a:pt x="464481" y="282147"/>
                  <a:pt x="459339" y="338925"/>
                  <a:pt x="427318" y="381460"/>
                </a:cubicBezTo>
                <a:lnTo>
                  <a:pt x="323492" y="519336"/>
                </a:lnTo>
                <a:cubicBezTo>
                  <a:pt x="325918" y="544624"/>
                  <a:pt x="321940" y="569913"/>
                  <a:pt x="310781" y="600821"/>
                </a:cubicBezTo>
                <a:cubicBezTo>
                  <a:pt x="309326" y="604697"/>
                  <a:pt x="305638" y="607216"/>
                  <a:pt x="301660" y="607216"/>
                </a:cubicBezTo>
                <a:cubicBezTo>
                  <a:pt x="300884" y="607216"/>
                  <a:pt x="300205" y="607119"/>
                  <a:pt x="299428" y="606925"/>
                </a:cubicBezTo>
                <a:cubicBezTo>
                  <a:pt x="296420" y="606247"/>
                  <a:pt x="234610" y="591423"/>
                  <a:pt x="157469" y="528153"/>
                </a:cubicBezTo>
                <a:cubicBezTo>
                  <a:pt x="147863" y="534935"/>
                  <a:pt x="136510" y="538327"/>
                  <a:pt x="125157" y="538327"/>
                </a:cubicBezTo>
                <a:cubicBezTo>
                  <a:pt x="110699" y="538327"/>
                  <a:pt x="96241" y="532804"/>
                  <a:pt x="85374" y="521952"/>
                </a:cubicBezTo>
                <a:cubicBezTo>
                  <a:pt x="65870" y="502477"/>
                  <a:pt x="63735" y="471762"/>
                  <a:pt x="79163" y="449865"/>
                </a:cubicBezTo>
                <a:cubicBezTo>
                  <a:pt x="15801" y="372934"/>
                  <a:pt x="955" y="311117"/>
                  <a:pt x="276" y="308113"/>
                </a:cubicBezTo>
                <a:cubicBezTo>
                  <a:pt x="-889" y="303366"/>
                  <a:pt x="1731" y="298521"/>
                  <a:pt x="6389" y="296874"/>
                </a:cubicBezTo>
                <a:cubicBezTo>
                  <a:pt x="37245" y="285635"/>
                  <a:pt x="62668" y="281662"/>
                  <a:pt x="87993" y="284181"/>
                </a:cubicBezTo>
                <a:lnTo>
                  <a:pt x="226071" y="180508"/>
                </a:lnTo>
                <a:cubicBezTo>
                  <a:pt x="268669" y="148437"/>
                  <a:pt x="325530" y="143302"/>
                  <a:pt x="372688" y="165005"/>
                </a:cubicBezTo>
                <a:lnTo>
                  <a:pt x="399857" y="137973"/>
                </a:lnTo>
                <a:lnTo>
                  <a:pt x="399081" y="137198"/>
                </a:lnTo>
                <a:cubicBezTo>
                  <a:pt x="397238" y="135357"/>
                  <a:pt x="396267" y="132934"/>
                  <a:pt x="396267" y="130318"/>
                </a:cubicBezTo>
                <a:cubicBezTo>
                  <a:pt x="396267" y="127799"/>
                  <a:pt x="397238" y="125280"/>
                  <a:pt x="399081" y="123536"/>
                </a:cubicBezTo>
                <a:lnTo>
                  <a:pt x="505041" y="17634"/>
                </a:lnTo>
                <a:cubicBezTo>
                  <a:pt x="516491" y="6298"/>
                  <a:pt x="531628" y="0"/>
                  <a:pt x="5477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66" name="friction-drum_104181"/>
          <p:cNvSpPr>
            <a:spLocks noChangeAspect="1"/>
          </p:cNvSpPr>
          <p:nvPr userDrawn="1"/>
        </p:nvSpPr>
        <p:spPr bwMode="auto">
          <a:xfrm>
            <a:off x="6486029" y="715353"/>
            <a:ext cx="293764" cy="64650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  <a:gd name="connsiteX140" fmla="*/ 373273 h 605239"/>
              <a:gd name="connsiteY140" fmla="*/ 373273 h 605239"/>
              <a:gd name="connsiteX141" fmla="*/ 373273 h 605239"/>
              <a:gd name="connsiteY141" fmla="*/ 373273 h 605239"/>
              <a:gd name="connsiteX142" fmla="*/ 373273 h 605239"/>
              <a:gd name="connsiteY142" fmla="*/ 373273 h 605239"/>
              <a:gd name="connsiteX143" fmla="*/ 373273 h 605239"/>
              <a:gd name="connsiteY143" fmla="*/ 373273 h 605239"/>
              <a:gd name="connsiteX144" fmla="*/ 373273 h 605239"/>
              <a:gd name="connsiteY144" fmla="*/ 373273 h 605239"/>
              <a:gd name="connsiteX145" fmla="*/ 373273 h 605239"/>
              <a:gd name="connsiteY145" fmla="*/ 373273 h 605239"/>
              <a:gd name="connsiteX146" fmla="*/ 373273 h 605239"/>
              <a:gd name="connsiteY14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75911" h="607216">
                <a:moveTo>
                  <a:pt x="58423" y="446280"/>
                </a:moveTo>
                <a:cubicBezTo>
                  <a:pt x="52406" y="446280"/>
                  <a:pt x="48136" y="447152"/>
                  <a:pt x="44060" y="447830"/>
                </a:cubicBezTo>
                <a:cubicBezTo>
                  <a:pt x="41149" y="448412"/>
                  <a:pt x="38043" y="448993"/>
                  <a:pt x="34549" y="449187"/>
                </a:cubicBezTo>
                <a:lnTo>
                  <a:pt x="39984" y="587838"/>
                </a:lnTo>
                <a:lnTo>
                  <a:pt x="235927" y="587838"/>
                </a:lnTo>
                <a:lnTo>
                  <a:pt x="241265" y="449187"/>
                </a:lnTo>
                <a:cubicBezTo>
                  <a:pt x="237868" y="448993"/>
                  <a:pt x="234762" y="448412"/>
                  <a:pt x="231754" y="447830"/>
                </a:cubicBezTo>
                <a:cubicBezTo>
                  <a:pt x="227678" y="447152"/>
                  <a:pt x="223505" y="446280"/>
                  <a:pt x="217488" y="446280"/>
                </a:cubicBezTo>
                <a:cubicBezTo>
                  <a:pt x="212829" y="446280"/>
                  <a:pt x="207589" y="446764"/>
                  <a:pt x="201669" y="447733"/>
                </a:cubicBezTo>
                <a:cubicBezTo>
                  <a:pt x="195263" y="448799"/>
                  <a:pt x="187985" y="451706"/>
                  <a:pt x="180318" y="454806"/>
                </a:cubicBezTo>
                <a:cubicBezTo>
                  <a:pt x="167798" y="459845"/>
                  <a:pt x="153629" y="465561"/>
                  <a:pt x="137907" y="465561"/>
                </a:cubicBezTo>
                <a:cubicBezTo>
                  <a:pt x="122185" y="465561"/>
                  <a:pt x="108113" y="459845"/>
                  <a:pt x="95594" y="454806"/>
                </a:cubicBezTo>
                <a:cubicBezTo>
                  <a:pt x="87927" y="451706"/>
                  <a:pt x="80551" y="448799"/>
                  <a:pt x="74243" y="447733"/>
                </a:cubicBezTo>
                <a:cubicBezTo>
                  <a:pt x="68226" y="446764"/>
                  <a:pt x="63082" y="446280"/>
                  <a:pt x="58423" y="446280"/>
                </a:cubicBezTo>
                <a:close/>
                <a:moveTo>
                  <a:pt x="30667" y="338440"/>
                </a:moveTo>
                <a:cubicBezTo>
                  <a:pt x="30473" y="338440"/>
                  <a:pt x="30376" y="338537"/>
                  <a:pt x="30376" y="338537"/>
                </a:cubicBezTo>
                <a:cubicBezTo>
                  <a:pt x="30279" y="338634"/>
                  <a:pt x="30279" y="338731"/>
                  <a:pt x="30279" y="338828"/>
                </a:cubicBezTo>
                <a:lnTo>
                  <a:pt x="31541" y="371480"/>
                </a:lnTo>
                <a:lnTo>
                  <a:pt x="61044" y="371480"/>
                </a:lnTo>
                <a:cubicBezTo>
                  <a:pt x="66382" y="371480"/>
                  <a:pt x="70749" y="375743"/>
                  <a:pt x="70749" y="381169"/>
                </a:cubicBezTo>
                <a:cubicBezTo>
                  <a:pt x="70749" y="386498"/>
                  <a:pt x="66382" y="390858"/>
                  <a:pt x="61044" y="390858"/>
                </a:cubicBezTo>
                <a:lnTo>
                  <a:pt x="30182" y="390858"/>
                </a:lnTo>
                <a:lnTo>
                  <a:pt x="22612" y="428549"/>
                </a:lnTo>
                <a:cubicBezTo>
                  <a:pt x="26106" y="429518"/>
                  <a:pt x="29017" y="429905"/>
                  <a:pt x="31638" y="429905"/>
                </a:cubicBezTo>
                <a:cubicBezTo>
                  <a:pt x="34549" y="429905"/>
                  <a:pt x="37170" y="429421"/>
                  <a:pt x="40566" y="428840"/>
                </a:cubicBezTo>
                <a:cubicBezTo>
                  <a:pt x="45031" y="427968"/>
                  <a:pt x="50562" y="426902"/>
                  <a:pt x="58423" y="426902"/>
                </a:cubicBezTo>
                <a:cubicBezTo>
                  <a:pt x="64150" y="426902"/>
                  <a:pt x="70361" y="427483"/>
                  <a:pt x="77348" y="428646"/>
                </a:cubicBezTo>
                <a:cubicBezTo>
                  <a:pt x="85792" y="430002"/>
                  <a:pt x="94138" y="433297"/>
                  <a:pt x="102872" y="436882"/>
                </a:cubicBezTo>
                <a:cubicBezTo>
                  <a:pt x="114227" y="441435"/>
                  <a:pt x="125970" y="446183"/>
                  <a:pt x="137907" y="446183"/>
                </a:cubicBezTo>
                <a:cubicBezTo>
                  <a:pt x="149844" y="446183"/>
                  <a:pt x="161684" y="441435"/>
                  <a:pt x="173039" y="436882"/>
                </a:cubicBezTo>
                <a:cubicBezTo>
                  <a:pt x="181773" y="433297"/>
                  <a:pt x="190023" y="430002"/>
                  <a:pt x="198563" y="428646"/>
                </a:cubicBezTo>
                <a:cubicBezTo>
                  <a:pt x="205551" y="427483"/>
                  <a:pt x="211762" y="426902"/>
                  <a:pt x="217488" y="426902"/>
                </a:cubicBezTo>
                <a:cubicBezTo>
                  <a:pt x="225252" y="426902"/>
                  <a:pt x="230880" y="427968"/>
                  <a:pt x="235345" y="428840"/>
                </a:cubicBezTo>
                <a:cubicBezTo>
                  <a:pt x="238644" y="429421"/>
                  <a:pt x="241265" y="429905"/>
                  <a:pt x="244176" y="429905"/>
                </a:cubicBezTo>
                <a:cubicBezTo>
                  <a:pt x="246894" y="429905"/>
                  <a:pt x="249805" y="429518"/>
                  <a:pt x="253202" y="428549"/>
                </a:cubicBezTo>
                <a:lnTo>
                  <a:pt x="245729" y="390858"/>
                </a:lnTo>
                <a:lnTo>
                  <a:pt x="99864" y="390858"/>
                </a:lnTo>
                <a:cubicBezTo>
                  <a:pt x="94526" y="390858"/>
                  <a:pt x="90159" y="386498"/>
                  <a:pt x="90159" y="381169"/>
                </a:cubicBezTo>
                <a:cubicBezTo>
                  <a:pt x="90159" y="375743"/>
                  <a:pt x="94526" y="371480"/>
                  <a:pt x="99864" y="371480"/>
                </a:cubicBezTo>
                <a:lnTo>
                  <a:pt x="244370" y="371480"/>
                </a:lnTo>
                <a:lnTo>
                  <a:pt x="245632" y="338828"/>
                </a:lnTo>
                <a:cubicBezTo>
                  <a:pt x="245632" y="338731"/>
                  <a:pt x="245632" y="338634"/>
                  <a:pt x="245535" y="338537"/>
                </a:cubicBezTo>
                <a:cubicBezTo>
                  <a:pt x="245438" y="338537"/>
                  <a:pt x="245341" y="338440"/>
                  <a:pt x="245244" y="338440"/>
                </a:cubicBezTo>
                <a:close/>
                <a:moveTo>
                  <a:pt x="137907" y="153572"/>
                </a:moveTo>
                <a:lnTo>
                  <a:pt x="128202" y="159386"/>
                </a:lnTo>
                <a:lnTo>
                  <a:pt x="128202" y="319062"/>
                </a:lnTo>
                <a:lnTo>
                  <a:pt x="147612" y="319062"/>
                </a:lnTo>
                <a:lnTo>
                  <a:pt x="147612" y="159386"/>
                </a:lnTo>
                <a:close/>
                <a:moveTo>
                  <a:pt x="213362" y="151832"/>
                </a:moveTo>
                <a:lnTo>
                  <a:pt x="213606" y="151854"/>
                </a:lnTo>
                <a:lnTo>
                  <a:pt x="213606" y="151925"/>
                </a:lnTo>
                <a:lnTo>
                  <a:pt x="213329" y="151833"/>
                </a:lnTo>
                <a:close/>
                <a:moveTo>
                  <a:pt x="214382" y="91465"/>
                </a:moveTo>
                <a:cubicBezTo>
                  <a:pt x="209238" y="91465"/>
                  <a:pt x="204289" y="93306"/>
                  <a:pt x="200504" y="96794"/>
                </a:cubicBezTo>
                <a:lnTo>
                  <a:pt x="167022" y="128187"/>
                </a:lnTo>
                <a:lnTo>
                  <a:pt x="167022" y="132547"/>
                </a:lnTo>
                <a:cubicBezTo>
                  <a:pt x="176145" y="132547"/>
                  <a:pt x="185850" y="132547"/>
                  <a:pt x="194099" y="132547"/>
                </a:cubicBezTo>
                <a:cubicBezTo>
                  <a:pt x="209724" y="132547"/>
                  <a:pt x="213023" y="132547"/>
                  <a:pt x="213509" y="132547"/>
                </a:cubicBezTo>
                <a:cubicBezTo>
                  <a:pt x="213606" y="132547"/>
                  <a:pt x="213703" y="132547"/>
                  <a:pt x="213703" y="132547"/>
                </a:cubicBezTo>
                <a:cubicBezTo>
                  <a:pt x="213800" y="132547"/>
                  <a:pt x="213897" y="132547"/>
                  <a:pt x="213897" y="132547"/>
                </a:cubicBezTo>
                <a:cubicBezTo>
                  <a:pt x="214188" y="132547"/>
                  <a:pt x="214382" y="132547"/>
                  <a:pt x="214576" y="132547"/>
                </a:cubicBezTo>
                <a:cubicBezTo>
                  <a:pt x="225834" y="132450"/>
                  <a:pt x="234956" y="123245"/>
                  <a:pt x="234956" y="112006"/>
                </a:cubicBezTo>
                <a:cubicBezTo>
                  <a:pt x="234956" y="100670"/>
                  <a:pt x="225737" y="91465"/>
                  <a:pt x="214382" y="91465"/>
                </a:cubicBezTo>
                <a:close/>
                <a:moveTo>
                  <a:pt x="61529" y="91465"/>
                </a:moveTo>
                <a:cubicBezTo>
                  <a:pt x="50174" y="91465"/>
                  <a:pt x="40955" y="100670"/>
                  <a:pt x="40955" y="112006"/>
                </a:cubicBezTo>
                <a:cubicBezTo>
                  <a:pt x="40955" y="123245"/>
                  <a:pt x="50077" y="132450"/>
                  <a:pt x="61335" y="132547"/>
                </a:cubicBezTo>
                <a:cubicBezTo>
                  <a:pt x="61529" y="132547"/>
                  <a:pt x="61723" y="132547"/>
                  <a:pt x="61917" y="132547"/>
                </a:cubicBezTo>
                <a:cubicBezTo>
                  <a:pt x="62111" y="132547"/>
                  <a:pt x="62208" y="132547"/>
                  <a:pt x="62305" y="132547"/>
                </a:cubicBezTo>
                <a:cubicBezTo>
                  <a:pt x="62888" y="132547"/>
                  <a:pt x="66188" y="132547"/>
                  <a:pt x="81813" y="132547"/>
                </a:cubicBezTo>
                <a:cubicBezTo>
                  <a:pt x="90062" y="132547"/>
                  <a:pt x="99767" y="132547"/>
                  <a:pt x="108792" y="132547"/>
                </a:cubicBezTo>
                <a:lnTo>
                  <a:pt x="108792" y="128187"/>
                </a:lnTo>
                <a:lnTo>
                  <a:pt x="75408" y="96794"/>
                </a:lnTo>
                <a:cubicBezTo>
                  <a:pt x="71526" y="93306"/>
                  <a:pt x="66673" y="91465"/>
                  <a:pt x="61529" y="91465"/>
                </a:cubicBezTo>
                <a:close/>
                <a:moveTo>
                  <a:pt x="137907" y="19378"/>
                </a:moveTo>
                <a:cubicBezTo>
                  <a:pt x="132570" y="19378"/>
                  <a:pt x="128202" y="23738"/>
                  <a:pt x="128202" y="29067"/>
                </a:cubicBezTo>
                <a:lnTo>
                  <a:pt x="128202" y="119757"/>
                </a:lnTo>
                <a:lnTo>
                  <a:pt x="137907" y="128865"/>
                </a:lnTo>
                <a:lnTo>
                  <a:pt x="147612" y="119757"/>
                </a:lnTo>
                <a:lnTo>
                  <a:pt x="147612" y="29067"/>
                </a:lnTo>
                <a:cubicBezTo>
                  <a:pt x="147612" y="23738"/>
                  <a:pt x="143245" y="19378"/>
                  <a:pt x="137907" y="19378"/>
                </a:cubicBezTo>
                <a:close/>
                <a:moveTo>
                  <a:pt x="137907" y="0"/>
                </a:moveTo>
                <a:cubicBezTo>
                  <a:pt x="154017" y="0"/>
                  <a:pt x="167022" y="13080"/>
                  <a:pt x="167022" y="29067"/>
                </a:cubicBezTo>
                <a:lnTo>
                  <a:pt x="167022" y="101542"/>
                </a:lnTo>
                <a:lnTo>
                  <a:pt x="187208" y="82648"/>
                </a:lnTo>
                <a:cubicBezTo>
                  <a:pt x="187305" y="82648"/>
                  <a:pt x="187305" y="82551"/>
                  <a:pt x="187305" y="82551"/>
                </a:cubicBezTo>
                <a:cubicBezTo>
                  <a:pt x="194778" y="75769"/>
                  <a:pt x="204386" y="72087"/>
                  <a:pt x="214382" y="72087"/>
                </a:cubicBezTo>
                <a:cubicBezTo>
                  <a:pt x="236412" y="72087"/>
                  <a:pt x="254366" y="90012"/>
                  <a:pt x="254366" y="112006"/>
                </a:cubicBezTo>
                <a:cubicBezTo>
                  <a:pt x="254366" y="134000"/>
                  <a:pt x="236412" y="151925"/>
                  <a:pt x="214382" y="151925"/>
                </a:cubicBezTo>
                <a:lnTo>
                  <a:pt x="213606" y="151854"/>
                </a:lnTo>
                <a:lnTo>
                  <a:pt x="213606" y="151828"/>
                </a:lnTo>
                <a:lnTo>
                  <a:pt x="213362" y="151832"/>
                </a:lnTo>
                <a:lnTo>
                  <a:pt x="213314" y="151828"/>
                </a:lnTo>
                <a:lnTo>
                  <a:pt x="213329" y="151833"/>
                </a:lnTo>
                <a:lnTo>
                  <a:pt x="208171" y="151925"/>
                </a:lnTo>
                <a:lnTo>
                  <a:pt x="194099" y="151925"/>
                </a:lnTo>
                <a:cubicBezTo>
                  <a:pt x="187499" y="151925"/>
                  <a:pt x="180027" y="151925"/>
                  <a:pt x="172651" y="151925"/>
                </a:cubicBezTo>
                <a:lnTo>
                  <a:pt x="243012" y="194557"/>
                </a:lnTo>
                <a:cubicBezTo>
                  <a:pt x="247670" y="197367"/>
                  <a:pt x="249126" y="203277"/>
                  <a:pt x="246311" y="207831"/>
                </a:cubicBezTo>
                <a:cubicBezTo>
                  <a:pt x="244467" y="210835"/>
                  <a:pt x="241265" y="212579"/>
                  <a:pt x="237965" y="212579"/>
                </a:cubicBezTo>
                <a:cubicBezTo>
                  <a:pt x="236315" y="212579"/>
                  <a:pt x="234568" y="212094"/>
                  <a:pt x="233015" y="211126"/>
                </a:cubicBezTo>
                <a:lnTo>
                  <a:pt x="167022" y="171206"/>
                </a:lnTo>
                <a:lnTo>
                  <a:pt x="167022" y="319062"/>
                </a:lnTo>
                <a:lnTo>
                  <a:pt x="245244" y="319062"/>
                </a:lnTo>
                <a:cubicBezTo>
                  <a:pt x="250678" y="319062"/>
                  <a:pt x="255725" y="321194"/>
                  <a:pt x="259510" y="325166"/>
                </a:cubicBezTo>
                <a:cubicBezTo>
                  <a:pt x="263295" y="329042"/>
                  <a:pt x="265236" y="334177"/>
                  <a:pt x="265042" y="339603"/>
                </a:cubicBezTo>
                <a:lnTo>
                  <a:pt x="263780" y="371480"/>
                </a:lnTo>
                <a:lnTo>
                  <a:pt x="266206" y="371480"/>
                </a:lnTo>
                <a:cubicBezTo>
                  <a:pt x="271544" y="371480"/>
                  <a:pt x="275911" y="375743"/>
                  <a:pt x="275911" y="381169"/>
                </a:cubicBezTo>
                <a:cubicBezTo>
                  <a:pt x="275911" y="386498"/>
                  <a:pt x="271544" y="390858"/>
                  <a:pt x="266206" y="390858"/>
                </a:cubicBezTo>
                <a:lnTo>
                  <a:pt x="265527" y="390858"/>
                </a:lnTo>
                <a:lnTo>
                  <a:pt x="273970" y="433200"/>
                </a:lnTo>
                <a:cubicBezTo>
                  <a:pt x="274844" y="437851"/>
                  <a:pt x="272320" y="442404"/>
                  <a:pt x="267856" y="444148"/>
                </a:cubicBezTo>
                <a:cubicBezTo>
                  <a:pt x="265430" y="445020"/>
                  <a:pt x="263101" y="445892"/>
                  <a:pt x="260869" y="446571"/>
                </a:cubicBezTo>
                <a:lnTo>
                  <a:pt x="254949" y="597914"/>
                </a:lnTo>
                <a:cubicBezTo>
                  <a:pt x="254755" y="603050"/>
                  <a:pt x="250484" y="607216"/>
                  <a:pt x="245244" y="607216"/>
                </a:cubicBezTo>
                <a:lnTo>
                  <a:pt x="30667" y="607216"/>
                </a:lnTo>
                <a:cubicBezTo>
                  <a:pt x="25427" y="607216"/>
                  <a:pt x="21156" y="603050"/>
                  <a:pt x="20962" y="597914"/>
                </a:cubicBezTo>
                <a:lnTo>
                  <a:pt x="15042" y="446571"/>
                </a:lnTo>
                <a:cubicBezTo>
                  <a:pt x="12810" y="445892"/>
                  <a:pt x="10481" y="445020"/>
                  <a:pt x="7958" y="444148"/>
                </a:cubicBezTo>
                <a:cubicBezTo>
                  <a:pt x="3591" y="442404"/>
                  <a:pt x="970" y="437851"/>
                  <a:pt x="1941" y="433200"/>
                </a:cubicBezTo>
                <a:lnTo>
                  <a:pt x="10384" y="390858"/>
                </a:lnTo>
                <a:lnTo>
                  <a:pt x="9705" y="390858"/>
                </a:lnTo>
                <a:cubicBezTo>
                  <a:pt x="4270" y="390858"/>
                  <a:pt x="0" y="386498"/>
                  <a:pt x="0" y="381169"/>
                </a:cubicBezTo>
                <a:cubicBezTo>
                  <a:pt x="0" y="375743"/>
                  <a:pt x="4270" y="371480"/>
                  <a:pt x="9705" y="371480"/>
                </a:cubicBezTo>
                <a:lnTo>
                  <a:pt x="12131" y="371480"/>
                </a:lnTo>
                <a:lnTo>
                  <a:pt x="10869" y="339603"/>
                </a:lnTo>
                <a:cubicBezTo>
                  <a:pt x="10675" y="334177"/>
                  <a:pt x="12616" y="329042"/>
                  <a:pt x="16401" y="325166"/>
                </a:cubicBezTo>
                <a:cubicBezTo>
                  <a:pt x="20089" y="321194"/>
                  <a:pt x="25233" y="319062"/>
                  <a:pt x="30667" y="319062"/>
                </a:cubicBezTo>
                <a:lnTo>
                  <a:pt x="108792" y="319062"/>
                </a:lnTo>
                <a:lnTo>
                  <a:pt x="108792" y="171206"/>
                </a:lnTo>
                <a:lnTo>
                  <a:pt x="42896" y="211126"/>
                </a:lnTo>
                <a:cubicBezTo>
                  <a:pt x="41343" y="212094"/>
                  <a:pt x="39596" y="212579"/>
                  <a:pt x="37849" y="212579"/>
                </a:cubicBezTo>
                <a:cubicBezTo>
                  <a:pt x="34549" y="212579"/>
                  <a:pt x="31444" y="210835"/>
                  <a:pt x="29600" y="207831"/>
                </a:cubicBezTo>
                <a:cubicBezTo>
                  <a:pt x="26785" y="203277"/>
                  <a:pt x="28241" y="197367"/>
                  <a:pt x="32802" y="194557"/>
                </a:cubicBezTo>
                <a:lnTo>
                  <a:pt x="103261" y="151925"/>
                </a:lnTo>
                <a:cubicBezTo>
                  <a:pt x="95885" y="151925"/>
                  <a:pt x="88315" y="151925"/>
                  <a:pt x="81813" y="151925"/>
                </a:cubicBezTo>
                <a:lnTo>
                  <a:pt x="67741" y="151925"/>
                </a:lnTo>
                <a:cubicBezTo>
                  <a:pt x="65606" y="151925"/>
                  <a:pt x="63762" y="151925"/>
                  <a:pt x="62305" y="151828"/>
                </a:cubicBezTo>
                <a:lnTo>
                  <a:pt x="62305" y="151925"/>
                </a:lnTo>
                <a:cubicBezTo>
                  <a:pt x="62014" y="151925"/>
                  <a:pt x="61820" y="151925"/>
                  <a:pt x="61529" y="151925"/>
                </a:cubicBezTo>
                <a:cubicBezTo>
                  <a:pt x="39499" y="151925"/>
                  <a:pt x="21545" y="134000"/>
                  <a:pt x="21545" y="112006"/>
                </a:cubicBezTo>
                <a:cubicBezTo>
                  <a:pt x="21545" y="90012"/>
                  <a:pt x="39499" y="72087"/>
                  <a:pt x="61529" y="72087"/>
                </a:cubicBezTo>
                <a:cubicBezTo>
                  <a:pt x="71526" y="72087"/>
                  <a:pt x="81133" y="75769"/>
                  <a:pt x="88509" y="82551"/>
                </a:cubicBezTo>
                <a:cubicBezTo>
                  <a:pt x="88606" y="82551"/>
                  <a:pt x="88606" y="82648"/>
                  <a:pt x="88606" y="82648"/>
                </a:cubicBezTo>
                <a:lnTo>
                  <a:pt x="108792" y="101542"/>
                </a:lnTo>
                <a:lnTo>
                  <a:pt x="108792" y="29067"/>
                </a:lnTo>
                <a:cubicBezTo>
                  <a:pt x="108792" y="13080"/>
                  <a:pt x="121894" y="0"/>
                  <a:pt x="137907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67" name="christmas-sled_62246"/>
          <p:cNvSpPr>
            <a:spLocks noChangeAspect="1"/>
          </p:cNvSpPr>
          <p:nvPr userDrawn="1"/>
        </p:nvSpPr>
        <p:spPr bwMode="auto">
          <a:xfrm>
            <a:off x="6862173" y="1534707"/>
            <a:ext cx="454634" cy="263112"/>
          </a:xfrm>
          <a:custGeom>
            <a:avLst/>
            <a:gdLst>
              <a:gd name="T0" fmla="*/ 5494 w 6366"/>
              <a:gd name="T1" fmla="*/ 1176 h 3690"/>
              <a:gd name="T2" fmla="*/ 5280 w 6366"/>
              <a:gd name="T3" fmla="*/ 1287 h 3690"/>
              <a:gd name="T4" fmla="*/ 3912 w 6366"/>
              <a:gd name="T5" fmla="*/ 1699 h 3690"/>
              <a:gd name="T6" fmla="*/ 2180 w 6366"/>
              <a:gd name="T7" fmla="*/ 859 h 3690"/>
              <a:gd name="T8" fmla="*/ 1889 w 6366"/>
              <a:gd name="T9" fmla="*/ 685 h 3690"/>
              <a:gd name="T10" fmla="*/ 1324 w 6366"/>
              <a:gd name="T11" fmla="*/ 26 h 3690"/>
              <a:gd name="T12" fmla="*/ 1256 w 6366"/>
              <a:gd name="T13" fmla="*/ 178 h 3690"/>
              <a:gd name="T14" fmla="*/ 1105 w 6366"/>
              <a:gd name="T15" fmla="*/ 848 h 3690"/>
              <a:gd name="T16" fmla="*/ 860 w 6366"/>
              <a:gd name="T17" fmla="*/ 2140 h 3690"/>
              <a:gd name="T18" fmla="*/ 1211 w 6366"/>
              <a:gd name="T19" fmla="*/ 3423 h 3690"/>
              <a:gd name="T20" fmla="*/ 267 w 6366"/>
              <a:gd name="T21" fmla="*/ 3124 h 3690"/>
              <a:gd name="T22" fmla="*/ 699 w 6366"/>
              <a:gd name="T23" fmla="*/ 2692 h 3690"/>
              <a:gd name="T24" fmla="*/ 0 w 6366"/>
              <a:gd name="T25" fmla="*/ 3124 h 3690"/>
              <a:gd name="T26" fmla="*/ 1314 w 6366"/>
              <a:gd name="T27" fmla="*/ 3690 h 3690"/>
              <a:gd name="T28" fmla="*/ 1315 w 6366"/>
              <a:gd name="T29" fmla="*/ 3690 h 3690"/>
              <a:gd name="T30" fmla="*/ 3175 w 6366"/>
              <a:gd name="T31" fmla="*/ 3690 h 3690"/>
              <a:gd name="T32" fmla="*/ 5070 w 6366"/>
              <a:gd name="T33" fmla="*/ 3690 h 3690"/>
              <a:gd name="T34" fmla="*/ 5071 w 6366"/>
              <a:gd name="T35" fmla="*/ 3690 h 3690"/>
              <a:gd name="T36" fmla="*/ 6366 w 6366"/>
              <a:gd name="T37" fmla="*/ 2724 h 3690"/>
              <a:gd name="T38" fmla="*/ 1102 w 6366"/>
              <a:gd name="T39" fmla="*/ 2028 h 3690"/>
              <a:gd name="T40" fmla="*/ 1333 w 6366"/>
              <a:gd name="T41" fmla="*/ 988 h 3690"/>
              <a:gd name="T42" fmla="*/ 1636 w 6366"/>
              <a:gd name="T43" fmla="*/ 769 h 3690"/>
              <a:gd name="T44" fmla="*/ 2830 w 6366"/>
              <a:gd name="T45" fmla="*/ 1379 h 3690"/>
              <a:gd name="T46" fmla="*/ 5038 w 6366"/>
              <a:gd name="T47" fmla="*/ 1946 h 3690"/>
              <a:gd name="T48" fmla="*/ 6061 w 6366"/>
              <a:gd name="T49" fmla="*/ 2420 h 3690"/>
              <a:gd name="T50" fmla="*/ 5276 w 6366"/>
              <a:gd name="T51" fmla="*/ 2420 h 3690"/>
              <a:gd name="T52" fmla="*/ 3381 w 6366"/>
              <a:gd name="T53" fmla="*/ 2420 h 3690"/>
              <a:gd name="T54" fmla="*/ 1102 w 6366"/>
              <a:gd name="T55" fmla="*/ 2028 h 3690"/>
              <a:gd name="T56" fmla="*/ 3490 w 6366"/>
              <a:gd name="T57" fmla="*/ 2687 h 3690"/>
              <a:gd name="T58" fmla="*/ 4962 w 6366"/>
              <a:gd name="T59" fmla="*/ 3423 h 3690"/>
              <a:gd name="T60" fmla="*/ 1672 w 6366"/>
              <a:gd name="T61" fmla="*/ 2687 h 3690"/>
              <a:gd name="T62" fmla="*/ 3066 w 6366"/>
              <a:gd name="T63" fmla="*/ 3423 h 3690"/>
              <a:gd name="T64" fmla="*/ 1672 w 6366"/>
              <a:gd name="T65" fmla="*/ 2687 h 3690"/>
              <a:gd name="T66" fmla="*/ 5234 w 6366"/>
              <a:gd name="T67" fmla="*/ 3423 h 3690"/>
              <a:gd name="T68" fmla="*/ 6099 w 6366"/>
              <a:gd name="T69" fmla="*/ 2687 h 3690"/>
              <a:gd name="T70" fmla="*/ 5400 w 6366"/>
              <a:gd name="T71" fmla="*/ 3423 h 3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66" h="3690">
                <a:moveTo>
                  <a:pt x="6237" y="2100"/>
                </a:moveTo>
                <a:cubicBezTo>
                  <a:pt x="6094" y="1756"/>
                  <a:pt x="5844" y="1445"/>
                  <a:pt x="5494" y="1176"/>
                </a:cubicBezTo>
                <a:cubicBezTo>
                  <a:pt x="5453" y="1145"/>
                  <a:pt x="5398" y="1140"/>
                  <a:pt x="5352" y="1163"/>
                </a:cubicBezTo>
                <a:cubicBezTo>
                  <a:pt x="5306" y="1187"/>
                  <a:pt x="5278" y="1235"/>
                  <a:pt x="5280" y="1287"/>
                </a:cubicBezTo>
                <a:cubicBezTo>
                  <a:pt x="5287" y="1477"/>
                  <a:pt x="5176" y="1615"/>
                  <a:pt x="4949" y="1695"/>
                </a:cubicBezTo>
                <a:cubicBezTo>
                  <a:pt x="4683" y="1790"/>
                  <a:pt x="4295" y="1791"/>
                  <a:pt x="3912" y="1699"/>
                </a:cubicBezTo>
                <a:cubicBezTo>
                  <a:pt x="3518" y="1603"/>
                  <a:pt x="3201" y="1429"/>
                  <a:pt x="3044" y="1219"/>
                </a:cubicBezTo>
                <a:cubicBezTo>
                  <a:pt x="2707" y="771"/>
                  <a:pt x="2390" y="824"/>
                  <a:pt x="2180" y="859"/>
                </a:cubicBezTo>
                <a:cubicBezTo>
                  <a:pt x="2105" y="872"/>
                  <a:pt x="2041" y="883"/>
                  <a:pt x="2003" y="867"/>
                </a:cubicBezTo>
                <a:cubicBezTo>
                  <a:pt x="1952" y="846"/>
                  <a:pt x="1913" y="757"/>
                  <a:pt x="1889" y="685"/>
                </a:cubicBezTo>
                <a:cubicBezTo>
                  <a:pt x="1804" y="430"/>
                  <a:pt x="1665" y="215"/>
                  <a:pt x="1475" y="45"/>
                </a:cubicBezTo>
                <a:cubicBezTo>
                  <a:pt x="1433" y="8"/>
                  <a:pt x="1373" y="0"/>
                  <a:pt x="1324" y="26"/>
                </a:cubicBezTo>
                <a:cubicBezTo>
                  <a:pt x="1275" y="51"/>
                  <a:pt x="1247" y="105"/>
                  <a:pt x="1253" y="160"/>
                </a:cubicBezTo>
                <a:cubicBezTo>
                  <a:pt x="1254" y="166"/>
                  <a:pt x="1255" y="172"/>
                  <a:pt x="1256" y="178"/>
                </a:cubicBezTo>
                <a:cubicBezTo>
                  <a:pt x="1258" y="194"/>
                  <a:pt x="1260" y="209"/>
                  <a:pt x="1259" y="219"/>
                </a:cubicBezTo>
                <a:cubicBezTo>
                  <a:pt x="1253" y="608"/>
                  <a:pt x="1201" y="693"/>
                  <a:pt x="1105" y="848"/>
                </a:cubicBezTo>
                <a:cubicBezTo>
                  <a:pt x="1042" y="952"/>
                  <a:pt x="963" y="1080"/>
                  <a:pt x="875" y="1317"/>
                </a:cubicBezTo>
                <a:cubicBezTo>
                  <a:pt x="758" y="1632"/>
                  <a:pt x="753" y="1908"/>
                  <a:pt x="860" y="2140"/>
                </a:cubicBezTo>
                <a:cubicBezTo>
                  <a:pt x="957" y="2350"/>
                  <a:pt x="1142" y="2515"/>
                  <a:pt x="1410" y="2634"/>
                </a:cubicBezTo>
                <a:lnTo>
                  <a:pt x="1211" y="3423"/>
                </a:lnTo>
                <a:lnTo>
                  <a:pt x="566" y="3423"/>
                </a:lnTo>
                <a:cubicBezTo>
                  <a:pt x="401" y="3423"/>
                  <a:pt x="267" y="3289"/>
                  <a:pt x="267" y="3124"/>
                </a:cubicBezTo>
                <a:cubicBezTo>
                  <a:pt x="267" y="2959"/>
                  <a:pt x="401" y="2825"/>
                  <a:pt x="566" y="2825"/>
                </a:cubicBezTo>
                <a:cubicBezTo>
                  <a:pt x="639" y="2825"/>
                  <a:pt x="699" y="2765"/>
                  <a:pt x="699" y="2692"/>
                </a:cubicBezTo>
                <a:cubicBezTo>
                  <a:pt x="699" y="2618"/>
                  <a:pt x="639" y="2558"/>
                  <a:pt x="566" y="2558"/>
                </a:cubicBezTo>
                <a:cubicBezTo>
                  <a:pt x="254" y="2558"/>
                  <a:pt x="0" y="2812"/>
                  <a:pt x="0" y="3124"/>
                </a:cubicBezTo>
                <a:cubicBezTo>
                  <a:pt x="0" y="3436"/>
                  <a:pt x="254" y="3690"/>
                  <a:pt x="566" y="3690"/>
                </a:cubicBezTo>
                <a:lnTo>
                  <a:pt x="1314" y="3690"/>
                </a:lnTo>
                <a:cubicBezTo>
                  <a:pt x="1314" y="3690"/>
                  <a:pt x="1314" y="3690"/>
                  <a:pt x="1315" y="3690"/>
                </a:cubicBezTo>
                <a:cubicBezTo>
                  <a:pt x="1315" y="3690"/>
                  <a:pt x="1315" y="3690"/>
                  <a:pt x="1315" y="3690"/>
                </a:cubicBezTo>
                <a:lnTo>
                  <a:pt x="3174" y="3690"/>
                </a:lnTo>
                <a:cubicBezTo>
                  <a:pt x="3174" y="3690"/>
                  <a:pt x="3174" y="3690"/>
                  <a:pt x="3175" y="3690"/>
                </a:cubicBezTo>
                <a:cubicBezTo>
                  <a:pt x="3175" y="3690"/>
                  <a:pt x="3175" y="3690"/>
                  <a:pt x="3175" y="3690"/>
                </a:cubicBezTo>
                <a:lnTo>
                  <a:pt x="5070" y="3690"/>
                </a:lnTo>
                <a:cubicBezTo>
                  <a:pt x="5070" y="3690"/>
                  <a:pt x="5070" y="3690"/>
                  <a:pt x="5070" y="3690"/>
                </a:cubicBezTo>
                <a:cubicBezTo>
                  <a:pt x="5071" y="3690"/>
                  <a:pt x="5071" y="3690"/>
                  <a:pt x="5071" y="3690"/>
                </a:cubicBezTo>
                <a:lnTo>
                  <a:pt x="5400" y="3690"/>
                </a:lnTo>
                <a:cubicBezTo>
                  <a:pt x="5933" y="3690"/>
                  <a:pt x="6366" y="3256"/>
                  <a:pt x="6366" y="2724"/>
                </a:cubicBezTo>
                <a:cubicBezTo>
                  <a:pt x="6366" y="2520"/>
                  <a:pt x="6321" y="2305"/>
                  <a:pt x="6237" y="2100"/>
                </a:cubicBezTo>
                <a:close/>
                <a:moveTo>
                  <a:pt x="1102" y="2028"/>
                </a:moveTo>
                <a:cubicBezTo>
                  <a:pt x="1026" y="1863"/>
                  <a:pt x="1033" y="1656"/>
                  <a:pt x="1125" y="1410"/>
                </a:cubicBezTo>
                <a:cubicBezTo>
                  <a:pt x="1204" y="1198"/>
                  <a:pt x="1273" y="1086"/>
                  <a:pt x="1333" y="988"/>
                </a:cubicBezTo>
                <a:cubicBezTo>
                  <a:pt x="1422" y="842"/>
                  <a:pt x="1482" y="732"/>
                  <a:pt x="1510" y="498"/>
                </a:cubicBezTo>
                <a:cubicBezTo>
                  <a:pt x="1561" y="581"/>
                  <a:pt x="1603" y="672"/>
                  <a:pt x="1636" y="769"/>
                </a:cubicBezTo>
                <a:cubicBezTo>
                  <a:pt x="1779" y="1197"/>
                  <a:pt x="2036" y="1154"/>
                  <a:pt x="2224" y="1122"/>
                </a:cubicBezTo>
                <a:cubicBezTo>
                  <a:pt x="2413" y="1091"/>
                  <a:pt x="2592" y="1061"/>
                  <a:pt x="2830" y="1379"/>
                </a:cubicBezTo>
                <a:cubicBezTo>
                  <a:pt x="3024" y="1637"/>
                  <a:pt x="3396" y="1848"/>
                  <a:pt x="3849" y="1958"/>
                </a:cubicBezTo>
                <a:cubicBezTo>
                  <a:pt x="4281" y="2062"/>
                  <a:pt x="4725" y="2058"/>
                  <a:pt x="5038" y="1946"/>
                </a:cubicBezTo>
                <a:cubicBezTo>
                  <a:pt x="5277" y="1862"/>
                  <a:pt x="5437" y="1719"/>
                  <a:pt x="5507" y="1534"/>
                </a:cubicBezTo>
                <a:cubicBezTo>
                  <a:pt x="5855" y="1854"/>
                  <a:pt x="6001" y="2178"/>
                  <a:pt x="6061" y="2420"/>
                </a:cubicBezTo>
                <a:lnTo>
                  <a:pt x="5277" y="2420"/>
                </a:lnTo>
                <a:lnTo>
                  <a:pt x="5276" y="2420"/>
                </a:lnTo>
                <a:lnTo>
                  <a:pt x="3382" y="2420"/>
                </a:lnTo>
                <a:lnTo>
                  <a:pt x="3381" y="2420"/>
                </a:lnTo>
                <a:lnTo>
                  <a:pt x="1594" y="2420"/>
                </a:lnTo>
                <a:cubicBezTo>
                  <a:pt x="1344" y="2326"/>
                  <a:pt x="1179" y="2195"/>
                  <a:pt x="1102" y="2028"/>
                </a:cubicBezTo>
                <a:close/>
                <a:moveTo>
                  <a:pt x="3338" y="3423"/>
                </a:moveTo>
                <a:lnTo>
                  <a:pt x="3490" y="2687"/>
                </a:lnTo>
                <a:lnTo>
                  <a:pt x="5113" y="2687"/>
                </a:lnTo>
                <a:lnTo>
                  <a:pt x="4962" y="3423"/>
                </a:lnTo>
                <a:lnTo>
                  <a:pt x="3338" y="3423"/>
                </a:lnTo>
                <a:close/>
                <a:moveTo>
                  <a:pt x="1672" y="2687"/>
                </a:moveTo>
                <a:lnTo>
                  <a:pt x="3217" y="2687"/>
                </a:lnTo>
                <a:lnTo>
                  <a:pt x="3066" y="3423"/>
                </a:lnTo>
                <a:lnTo>
                  <a:pt x="1486" y="3423"/>
                </a:lnTo>
                <a:lnTo>
                  <a:pt x="1672" y="2687"/>
                </a:lnTo>
                <a:close/>
                <a:moveTo>
                  <a:pt x="5400" y="3423"/>
                </a:moveTo>
                <a:lnTo>
                  <a:pt x="5234" y="3423"/>
                </a:lnTo>
                <a:lnTo>
                  <a:pt x="5385" y="2687"/>
                </a:lnTo>
                <a:lnTo>
                  <a:pt x="6099" y="2687"/>
                </a:lnTo>
                <a:cubicBezTo>
                  <a:pt x="6099" y="2700"/>
                  <a:pt x="6100" y="2712"/>
                  <a:pt x="6100" y="2724"/>
                </a:cubicBezTo>
                <a:cubicBezTo>
                  <a:pt x="6100" y="3109"/>
                  <a:pt x="5786" y="3423"/>
                  <a:pt x="5400" y="3423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68" name="calendar-page-for-christmas-eve_16512"/>
          <p:cNvSpPr>
            <a:spLocks noChangeAspect="1"/>
          </p:cNvSpPr>
          <p:nvPr userDrawn="1"/>
        </p:nvSpPr>
        <p:spPr bwMode="auto">
          <a:xfrm>
            <a:off x="7693026" y="343575"/>
            <a:ext cx="367013" cy="371777"/>
          </a:xfrm>
          <a:custGeom>
            <a:avLst/>
            <a:gdLst>
              <a:gd name="connsiteX0" fmla="*/ 388069 w 597971"/>
              <a:gd name="connsiteY0" fmla="*/ 334791 h 605734"/>
              <a:gd name="connsiteX1" fmla="*/ 368938 w 597971"/>
              <a:gd name="connsiteY1" fmla="*/ 373009 h 605734"/>
              <a:gd name="connsiteX2" fmla="*/ 341798 w 597971"/>
              <a:gd name="connsiteY2" fmla="*/ 417597 h 605734"/>
              <a:gd name="connsiteX3" fmla="*/ 341501 w 597971"/>
              <a:gd name="connsiteY3" fmla="*/ 418337 h 605734"/>
              <a:gd name="connsiteX4" fmla="*/ 387773 w 597971"/>
              <a:gd name="connsiteY4" fmla="*/ 418337 h 605734"/>
              <a:gd name="connsiteX5" fmla="*/ 387773 w 597971"/>
              <a:gd name="connsiteY5" fmla="*/ 373009 h 605734"/>
              <a:gd name="connsiteX6" fmla="*/ 389107 w 597971"/>
              <a:gd name="connsiteY6" fmla="*/ 334791 h 605734"/>
              <a:gd name="connsiteX7" fmla="*/ 374277 w 597971"/>
              <a:gd name="connsiteY7" fmla="*/ 298351 h 605734"/>
              <a:gd name="connsiteX8" fmla="*/ 433154 w 597971"/>
              <a:gd name="connsiteY8" fmla="*/ 298351 h 605734"/>
              <a:gd name="connsiteX9" fmla="*/ 433154 w 597971"/>
              <a:gd name="connsiteY9" fmla="*/ 418337 h 605734"/>
              <a:gd name="connsiteX10" fmla="*/ 457476 w 597971"/>
              <a:gd name="connsiteY10" fmla="*/ 418337 h 605734"/>
              <a:gd name="connsiteX11" fmla="*/ 457476 w 597971"/>
              <a:gd name="connsiteY11" fmla="*/ 454185 h 605734"/>
              <a:gd name="connsiteX12" fmla="*/ 433154 w 597971"/>
              <a:gd name="connsiteY12" fmla="*/ 454185 h 605734"/>
              <a:gd name="connsiteX13" fmla="*/ 433154 w 597971"/>
              <a:gd name="connsiteY13" fmla="*/ 502920 h 605734"/>
              <a:gd name="connsiteX14" fmla="*/ 387773 w 597971"/>
              <a:gd name="connsiteY14" fmla="*/ 502920 h 605734"/>
              <a:gd name="connsiteX15" fmla="*/ 387773 w 597971"/>
              <a:gd name="connsiteY15" fmla="*/ 454185 h 605734"/>
              <a:gd name="connsiteX16" fmla="*/ 297010 w 597971"/>
              <a:gd name="connsiteY16" fmla="*/ 454185 h 605734"/>
              <a:gd name="connsiteX17" fmla="*/ 297010 w 597971"/>
              <a:gd name="connsiteY17" fmla="*/ 422929 h 605734"/>
              <a:gd name="connsiteX18" fmla="*/ 197741 w 597971"/>
              <a:gd name="connsiteY18" fmla="*/ 294893 h 605734"/>
              <a:gd name="connsiteX19" fmla="*/ 269568 w 597971"/>
              <a:gd name="connsiteY19" fmla="*/ 358753 h 605734"/>
              <a:gd name="connsiteX20" fmla="*/ 215104 w 597971"/>
              <a:gd name="connsiteY20" fmla="*/ 447209 h 605734"/>
              <a:gd name="connsiteX21" fmla="*/ 196108 w 597971"/>
              <a:gd name="connsiteY21" fmla="*/ 462915 h 605734"/>
              <a:gd name="connsiteX22" fmla="*/ 196108 w 597971"/>
              <a:gd name="connsiteY22" fmla="*/ 463656 h 605734"/>
              <a:gd name="connsiteX23" fmla="*/ 273723 w 597971"/>
              <a:gd name="connsiteY23" fmla="*/ 463656 h 605734"/>
              <a:gd name="connsiteX24" fmla="*/ 273723 w 597971"/>
              <a:gd name="connsiteY24" fmla="*/ 502920 h 605734"/>
              <a:gd name="connsiteX25" fmla="*/ 128288 w 597971"/>
              <a:gd name="connsiteY25" fmla="*/ 502920 h 605734"/>
              <a:gd name="connsiteX26" fmla="*/ 128288 w 597971"/>
              <a:gd name="connsiteY26" fmla="*/ 474027 h 605734"/>
              <a:gd name="connsiteX27" fmla="*/ 154555 w 597971"/>
              <a:gd name="connsiteY27" fmla="*/ 450321 h 605734"/>
              <a:gd name="connsiteX28" fmla="*/ 221634 w 597971"/>
              <a:gd name="connsiteY28" fmla="*/ 363198 h 605734"/>
              <a:gd name="connsiteX29" fmla="*/ 188243 w 597971"/>
              <a:gd name="connsiteY29" fmla="*/ 333268 h 605734"/>
              <a:gd name="connsiteX30" fmla="*/ 144464 w 597971"/>
              <a:gd name="connsiteY30" fmla="*/ 349863 h 605734"/>
              <a:gd name="connsiteX31" fmla="*/ 130811 w 597971"/>
              <a:gd name="connsiteY31" fmla="*/ 315933 h 605734"/>
              <a:gd name="connsiteX32" fmla="*/ 197741 w 597971"/>
              <a:gd name="connsiteY32" fmla="*/ 294893 h 605734"/>
              <a:gd name="connsiteX33" fmla="*/ 21510 w 597971"/>
              <a:gd name="connsiteY33" fmla="*/ 243834 h 605734"/>
              <a:gd name="connsiteX34" fmla="*/ 21510 w 597971"/>
              <a:gd name="connsiteY34" fmla="*/ 509445 h 605734"/>
              <a:gd name="connsiteX35" fmla="*/ 96275 w 597971"/>
              <a:gd name="connsiteY35" fmla="*/ 584254 h 605734"/>
              <a:gd name="connsiteX36" fmla="*/ 501548 w 597971"/>
              <a:gd name="connsiteY36" fmla="*/ 584254 h 605734"/>
              <a:gd name="connsiteX37" fmla="*/ 576461 w 597971"/>
              <a:gd name="connsiteY37" fmla="*/ 509445 h 605734"/>
              <a:gd name="connsiteX38" fmla="*/ 576461 w 597971"/>
              <a:gd name="connsiteY38" fmla="*/ 243834 h 605734"/>
              <a:gd name="connsiteX39" fmla="*/ 96275 w 597971"/>
              <a:gd name="connsiteY39" fmla="*/ 64292 h 605734"/>
              <a:gd name="connsiteX40" fmla="*/ 21510 w 597971"/>
              <a:gd name="connsiteY40" fmla="*/ 138953 h 605734"/>
              <a:gd name="connsiteX41" fmla="*/ 21510 w 597971"/>
              <a:gd name="connsiteY41" fmla="*/ 222354 h 605734"/>
              <a:gd name="connsiteX42" fmla="*/ 576461 w 597971"/>
              <a:gd name="connsiteY42" fmla="*/ 222354 h 605734"/>
              <a:gd name="connsiteX43" fmla="*/ 576461 w 597971"/>
              <a:gd name="connsiteY43" fmla="*/ 138953 h 605734"/>
              <a:gd name="connsiteX44" fmla="*/ 501548 w 597971"/>
              <a:gd name="connsiteY44" fmla="*/ 64292 h 605734"/>
              <a:gd name="connsiteX45" fmla="*/ 468022 w 597971"/>
              <a:gd name="connsiteY45" fmla="*/ 64292 h 605734"/>
              <a:gd name="connsiteX46" fmla="*/ 468022 w 597971"/>
              <a:gd name="connsiteY46" fmla="*/ 136138 h 605734"/>
              <a:gd name="connsiteX47" fmla="*/ 457342 w 597971"/>
              <a:gd name="connsiteY47" fmla="*/ 146952 h 605734"/>
              <a:gd name="connsiteX48" fmla="*/ 374566 w 597971"/>
              <a:gd name="connsiteY48" fmla="*/ 146952 h 605734"/>
              <a:gd name="connsiteX49" fmla="*/ 363886 w 597971"/>
              <a:gd name="connsiteY49" fmla="*/ 136138 h 605734"/>
              <a:gd name="connsiteX50" fmla="*/ 363886 w 597971"/>
              <a:gd name="connsiteY50" fmla="*/ 64292 h 605734"/>
              <a:gd name="connsiteX51" fmla="*/ 226965 w 597971"/>
              <a:gd name="connsiteY51" fmla="*/ 64292 h 605734"/>
              <a:gd name="connsiteX52" fmla="*/ 226965 w 597971"/>
              <a:gd name="connsiteY52" fmla="*/ 136138 h 605734"/>
              <a:gd name="connsiteX53" fmla="*/ 216136 w 597971"/>
              <a:gd name="connsiteY53" fmla="*/ 146952 h 605734"/>
              <a:gd name="connsiteX54" fmla="*/ 133509 w 597971"/>
              <a:gd name="connsiteY54" fmla="*/ 146952 h 605734"/>
              <a:gd name="connsiteX55" fmla="*/ 122680 w 597971"/>
              <a:gd name="connsiteY55" fmla="*/ 136138 h 605734"/>
              <a:gd name="connsiteX56" fmla="*/ 122680 w 597971"/>
              <a:gd name="connsiteY56" fmla="*/ 64292 h 605734"/>
              <a:gd name="connsiteX57" fmla="*/ 385395 w 597971"/>
              <a:gd name="connsiteY57" fmla="*/ 21480 h 605734"/>
              <a:gd name="connsiteX58" fmla="*/ 385395 w 597971"/>
              <a:gd name="connsiteY58" fmla="*/ 53478 h 605734"/>
              <a:gd name="connsiteX59" fmla="*/ 385395 w 597971"/>
              <a:gd name="connsiteY59" fmla="*/ 125324 h 605734"/>
              <a:gd name="connsiteX60" fmla="*/ 446513 w 597971"/>
              <a:gd name="connsiteY60" fmla="*/ 125324 h 605734"/>
              <a:gd name="connsiteX61" fmla="*/ 446513 w 597971"/>
              <a:gd name="connsiteY61" fmla="*/ 53478 h 605734"/>
              <a:gd name="connsiteX62" fmla="*/ 446513 w 597971"/>
              <a:gd name="connsiteY62" fmla="*/ 21480 h 605734"/>
              <a:gd name="connsiteX63" fmla="*/ 144189 w 597971"/>
              <a:gd name="connsiteY63" fmla="*/ 21480 h 605734"/>
              <a:gd name="connsiteX64" fmla="*/ 144189 w 597971"/>
              <a:gd name="connsiteY64" fmla="*/ 53478 h 605734"/>
              <a:gd name="connsiteX65" fmla="*/ 144189 w 597971"/>
              <a:gd name="connsiteY65" fmla="*/ 125324 h 605734"/>
              <a:gd name="connsiteX66" fmla="*/ 205455 w 597971"/>
              <a:gd name="connsiteY66" fmla="*/ 125324 h 605734"/>
              <a:gd name="connsiteX67" fmla="*/ 205455 w 597971"/>
              <a:gd name="connsiteY67" fmla="*/ 53478 h 605734"/>
              <a:gd name="connsiteX68" fmla="*/ 205455 w 597971"/>
              <a:gd name="connsiteY68" fmla="*/ 21480 h 605734"/>
              <a:gd name="connsiteX69" fmla="*/ 133509 w 597971"/>
              <a:gd name="connsiteY69" fmla="*/ 0 h 605734"/>
              <a:gd name="connsiteX70" fmla="*/ 216136 w 597971"/>
              <a:gd name="connsiteY70" fmla="*/ 0 h 605734"/>
              <a:gd name="connsiteX71" fmla="*/ 226965 w 597971"/>
              <a:gd name="connsiteY71" fmla="*/ 10814 h 605734"/>
              <a:gd name="connsiteX72" fmla="*/ 226965 w 597971"/>
              <a:gd name="connsiteY72" fmla="*/ 42812 h 605734"/>
              <a:gd name="connsiteX73" fmla="*/ 363886 w 597971"/>
              <a:gd name="connsiteY73" fmla="*/ 42812 h 605734"/>
              <a:gd name="connsiteX74" fmla="*/ 363886 w 597971"/>
              <a:gd name="connsiteY74" fmla="*/ 10814 h 605734"/>
              <a:gd name="connsiteX75" fmla="*/ 374566 w 597971"/>
              <a:gd name="connsiteY75" fmla="*/ 0 h 605734"/>
              <a:gd name="connsiteX76" fmla="*/ 457342 w 597971"/>
              <a:gd name="connsiteY76" fmla="*/ 0 h 605734"/>
              <a:gd name="connsiteX77" fmla="*/ 468171 w 597971"/>
              <a:gd name="connsiteY77" fmla="*/ 10814 h 605734"/>
              <a:gd name="connsiteX78" fmla="*/ 468171 w 597971"/>
              <a:gd name="connsiteY78" fmla="*/ 42812 h 605734"/>
              <a:gd name="connsiteX79" fmla="*/ 501548 w 597971"/>
              <a:gd name="connsiteY79" fmla="*/ 42812 h 605734"/>
              <a:gd name="connsiteX80" fmla="*/ 597971 w 597971"/>
              <a:gd name="connsiteY80" fmla="*/ 138953 h 605734"/>
              <a:gd name="connsiteX81" fmla="*/ 597971 w 597971"/>
              <a:gd name="connsiteY81" fmla="*/ 233020 h 605734"/>
              <a:gd name="connsiteX82" fmla="*/ 597971 w 597971"/>
              <a:gd name="connsiteY82" fmla="*/ 509445 h 605734"/>
              <a:gd name="connsiteX83" fmla="*/ 501548 w 597971"/>
              <a:gd name="connsiteY83" fmla="*/ 605734 h 605734"/>
              <a:gd name="connsiteX84" fmla="*/ 96275 w 597971"/>
              <a:gd name="connsiteY84" fmla="*/ 605734 h 605734"/>
              <a:gd name="connsiteX85" fmla="*/ 0 w 597971"/>
              <a:gd name="connsiteY85" fmla="*/ 509445 h 605734"/>
              <a:gd name="connsiteX86" fmla="*/ 0 w 597971"/>
              <a:gd name="connsiteY86" fmla="*/ 233020 h 605734"/>
              <a:gd name="connsiteX87" fmla="*/ 0 w 597971"/>
              <a:gd name="connsiteY87" fmla="*/ 138953 h 605734"/>
              <a:gd name="connsiteX88" fmla="*/ 96275 w 597971"/>
              <a:gd name="connsiteY88" fmla="*/ 42812 h 605734"/>
              <a:gd name="connsiteX89" fmla="*/ 122680 w 597971"/>
              <a:gd name="connsiteY89" fmla="*/ 42812 h 605734"/>
              <a:gd name="connsiteX90" fmla="*/ 122680 w 597971"/>
              <a:gd name="connsiteY90" fmla="*/ 10814 h 605734"/>
              <a:gd name="connsiteX91" fmla="*/ 133509 w 597971"/>
              <a:gd name="connsiteY91" fmla="*/ 0 h 60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97971" h="605734">
                <a:moveTo>
                  <a:pt x="388069" y="334791"/>
                </a:moveTo>
                <a:cubicBezTo>
                  <a:pt x="381544" y="348123"/>
                  <a:pt x="375760" y="359974"/>
                  <a:pt x="368938" y="373009"/>
                </a:cubicBezTo>
                <a:lnTo>
                  <a:pt x="341798" y="417597"/>
                </a:lnTo>
                <a:lnTo>
                  <a:pt x="341501" y="418337"/>
                </a:lnTo>
                <a:lnTo>
                  <a:pt x="387773" y="418337"/>
                </a:lnTo>
                <a:lnTo>
                  <a:pt x="387773" y="373009"/>
                </a:lnTo>
                <a:cubicBezTo>
                  <a:pt x="387773" y="360714"/>
                  <a:pt x="388366" y="348123"/>
                  <a:pt x="389107" y="334791"/>
                </a:cubicBezTo>
                <a:close/>
                <a:moveTo>
                  <a:pt x="374277" y="298351"/>
                </a:moveTo>
                <a:lnTo>
                  <a:pt x="433154" y="298351"/>
                </a:lnTo>
                <a:lnTo>
                  <a:pt x="433154" y="418337"/>
                </a:lnTo>
                <a:lnTo>
                  <a:pt x="457476" y="418337"/>
                </a:lnTo>
                <a:lnTo>
                  <a:pt x="457476" y="454185"/>
                </a:lnTo>
                <a:lnTo>
                  <a:pt x="433154" y="454185"/>
                </a:lnTo>
                <a:lnTo>
                  <a:pt x="433154" y="502920"/>
                </a:lnTo>
                <a:lnTo>
                  <a:pt x="387773" y="502920"/>
                </a:lnTo>
                <a:lnTo>
                  <a:pt x="387773" y="454185"/>
                </a:lnTo>
                <a:lnTo>
                  <a:pt x="297010" y="454185"/>
                </a:lnTo>
                <a:lnTo>
                  <a:pt x="297010" y="422929"/>
                </a:lnTo>
                <a:close/>
                <a:moveTo>
                  <a:pt x="197741" y="294893"/>
                </a:moveTo>
                <a:cubicBezTo>
                  <a:pt x="244339" y="294893"/>
                  <a:pt x="269568" y="321859"/>
                  <a:pt x="269568" y="358753"/>
                </a:cubicBezTo>
                <a:cubicBezTo>
                  <a:pt x="269568" y="393424"/>
                  <a:pt x="245081" y="420835"/>
                  <a:pt x="215104" y="447209"/>
                </a:cubicBezTo>
                <a:lnTo>
                  <a:pt x="196108" y="462915"/>
                </a:lnTo>
                <a:lnTo>
                  <a:pt x="196108" y="463656"/>
                </a:lnTo>
                <a:lnTo>
                  <a:pt x="273723" y="463656"/>
                </a:lnTo>
                <a:lnTo>
                  <a:pt x="273723" y="502920"/>
                </a:lnTo>
                <a:lnTo>
                  <a:pt x="128288" y="502920"/>
                </a:lnTo>
                <a:lnTo>
                  <a:pt x="128288" y="474027"/>
                </a:lnTo>
                <a:lnTo>
                  <a:pt x="154555" y="450321"/>
                </a:lnTo>
                <a:cubicBezTo>
                  <a:pt x="199670" y="410019"/>
                  <a:pt x="221337" y="387053"/>
                  <a:pt x="221634" y="363198"/>
                </a:cubicBezTo>
                <a:cubicBezTo>
                  <a:pt x="221634" y="346455"/>
                  <a:pt x="211839" y="333268"/>
                  <a:pt x="188243" y="333268"/>
                </a:cubicBezTo>
                <a:cubicBezTo>
                  <a:pt x="170583" y="333268"/>
                  <a:pt x="155149" y="342010"/>
                  <a:pt x="144464" y="349863"/>
                </a:cubicBezTo>
                <a:lnTo>
                  <a:pt x="130811" y="315933"/>
                </a:lnTo>
                <a:cubicBezTo>
                  <a:pt x="145948" y="304228"/>
                  <a:pt x="170286" y="294893"/>
                  <a:pt x="197741" y="294893"/>
                </a:cubicBezTo>
                <a:close/>
                <a:moveTo>
                  <a:pt x="21510" y="243834"/>
                </a:moveTo>
                <a:lnTo>
                  <a:pt x="21510" y="509445"/>
                </a:lnTo>
                <a:cubicBezTo>
                  <a:pt x="21510" y="550627"/>
                  <a:pt x="55035" y="584254"/>
                  <a:pt x="96275" y="584254"/>
                </a:cubicBezTo>
                <a:lnTo>
                  <a:pt x="501548" y="584254"/>
                </a:lnTo>
                <a:cubicBezTo>
                  <a:pt x="542787" y="584254"/>
                  <a:pt x="576461" y="550627"/>
                  <a:pt x="576461" y="509445"/>
                </a:cubicBezTo>
                <a:lnTo>
                  <a:pt x="576461" y="243834"/>
                </a:lnTo>
                <a:close/>
                <a:moveTo>
                  <a:pt x="96275" y="64292"/>
                </a:moveTo>
                <a:cubicBezTo>
                  <a:pt x="55035" y="64292"/>
                  <a:pt x="21510" y="97771"/>
                  <a:pt x="21510" y="138953"/>
                </a:cubicBezTo>
                <a:lnTo>
                  <a:pt x="21510" y="222354"/>
                </a:lnTo>
                <a:lnTo>
                  <a:pt x="576461" y="222354"/>
                </a:lnTo>
                <a:lnTo>
                  <a:pt x="576461" y="138953"/>
                </a:lnTo>
                <a:cubicBezTo>
                  <a:pt x="576461" y="97771"/>
                  <a:pt x="542787" y="64292"/>
                  <a:pt x="501548" y="64292"/>
                </a:cubicBezTo>
                <a:lnTo>
                  <a:pt x="468022" y="64292"/>
                </a:lnTo>
                <a:lnTo>
                  <a:pt x="468022" y="136138"/>
                </a:lnTo>
                <a:cubicBezTo>
                  <a:pt x="468022" y="142064"/>
                  <a:pt x="463275" y="146952"/>
                  <a:pt x="457342" y="146952"/>
                </a:cubicBezTo>
                <a:lnTo>
                  <a:pt x="374566" y="146952"/>
                </a:lnTo>
                <a:cubicBezTo>
                  <a:pt x="368633" y="146952"/>
                  <a:pt x="363886" y="142064"/>
                  <a:pt x="363886" y="136138"/>
                </a:cubicBezTo>
                <a:lnTo>
                  <a:pt x="363886" y="64292"/>
                </a:lnTo>
                <a:lnTo>
                  <a:pt x="226965" y="64292"/>
                </a:lnTo>
                <a:lnTo>
                  <a:pt x="226965" y="136138"/>
                </a:lnTo>
                <a:cubicBezTo>
                  <a:pt x="226965" y="142064"/>
                  <a:pt x="222070" y="146952"/>
                  <a:pt x="216136" y="146952"/>
                </a:cubicBezTo>
                <a:lnTo>
                  <a:pt x="133509" y="146952"/>
                </a:lnTo>
                <a:cubicBezTo>
                  <a:pt x="127575" y="146952"/>
                  <a:pt x="122680" y="142064"/>
                  <a:pt x="122680" y="136138"/>
                </a:cubicBezTo>
                <a:lnTo>
                  <a:pt x="122680" y="64292"/>
                </a:lnTo>
                <a:close/>
                <a:moveTo>
                  <a:pt x="385395" y="21480"/>
                </a:moveTo>
                <a:lnTo>
                  <a:pt x="385395" y="53478"/>
                </a:lnTo>
                <a:lnTo>
                  <a:pt x="385395" y="125324"/>
                </a:lnTo>
                <a:lnTo>
                  <a:pt x="446513" y="125324"/>
                </a:lnTo>
                <a:lnTo>
                  <a:pt x="446513" y="53478"/>
                </a:lnTo>
                <a:lnTo>
                  <a:pt x="446513" y="21480"/>
                </a:lnTo>
                <a:close/>
                <a:moveTo>
                  <a:pt x="144189" y="21480"/>
                </a:moveTo>
                <a:lnTo>
                  <a:pt x="144189" y="53478"/>
                </a:lnTo>
                <a:lnTo>
                  <a:pt x="144189" y="125324"/>
                </a:lnTo>
                <a:lnTo>
                  <a:pt x="205455" y="125324"/>
                </a:lnTo>
                <a:lnTo>
                  <a:pt x="205455" y="53478"/>
                </a:lnTo>
                <a:lnTo>
                  <a:pt x="205455" y="21480"/>
                </a:lnTo>
                <a:close/>
                <a:moveTo>
                  <a:pt x="133509" y="0"/>
                </a:moveTo>
                <a:lnTo>
                  <a:pt x="216136" y="0"/>
                </a:lnTo>
                <a:cubicBezTo>
                  <a:pt x="222070" y="0"/>
                  <a:pt x="226965" y="4740"/>
                  <a:pt x="226965" y="10814"/>
                </a:cubicBezTo>
                <a:lnTo>
                  <a:pt x="226965" y="42812"/>
                </a:lnTo>
                <a:lnTo>
                  <a:pt x="363886" y="42812"/>
                </a:lnTo>
                <a:lnTo>
                  <a:pt x="363886" y="10814"/>
                </a:lnTo>
                <a:cubicBezTo>
                  <a:pt x="363886" y="4740"/>
                  <a:pt x="368633" y="0"/>
                  <a:pt x="374566" y="0"/>
                </a:cubicBezTo>
                <a:lnTo>
                  <a:pt x="457342" y="0"/>
                </a:lnTo>
                <a:cubicBezTo>
                  <a:pt x="463275" y="0"/>
                  <a:pt x="468171" y="4740"/>
                  <a:pt x="468171" y="10814"/>
                </a:cubicBezTo>
                <a:lnTo>
                  <a:pt x="468171" y="42812"/>
                </a:lnTo>
                <a:lnTo>
                  <a:pt x="501548" y="42812"/>
                </a:lnTo>
                <a:cubicBezTo>
                  <a:pt x="554655" y="42812"/>
                  <a:pt x="597971" y="85920"/>
                  <a:pt x="597971" y="138953"/>
                </a:cubicBezTo>
                <a:lnTo>
                  <a:pt x="597971" y="233020"/>
                </a:lnTo>
                <a:lnTo>
                  <a:pt x="597971" y="509445"/>
                </a:lnTo>
                <a:cubicBezTo>
                  <a:pt x="597971" y="562478"/>
                  <a:pt x="554655" y="605734"/>
                  <a:pt x="501548" y="605734"/>
                </a:cubicBezTo>
                <a:lnTo>
                  <a:pt x="96275" y="605734"/>
                </a:lnTo>
                <a:cubicBezTo>
                  <a:pt x="43168" y="605734"/>
                  <a:pt x="0" y="562478"/>
                  <a:pt x="0" y="509445"/>
                </a:cubicBezTo>
                <a:lnTo>
                  <a:pt x="0" y="233020"/>
                </a:lnTo>
                <a:lnTo>
                  <a:pt x="0" y="138953"/>
                </a:lnTo>
                <a:cubicBezTo>
                  <a:pt x="0" y="85920"/>
                  <a:pt x="43168" y="42812"/>
                  <a:pt x="96275" y="42812"/>
                </a:cubicBezTo>
                <a:lnTo>
                  <a:pt x="122680" y="42812"/>
                </a:lnTo>
                <a:lnTo>
                  <a:pt x="122680" y="10814"/>
                </a:lnTo>
                <a:cubicBezTo>
                  <a:pt x="122680" y="4740"/>
                  <a:pt x="127575" y="0"/>
                  <a:pt x="133509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69" name="christmas-ornament_63434"/>
          <p:cNvSpPr>
            <a:spLocks noChangeAspect="1"/>
          </p:cNvSpPr>
          <p:nvPr userDrawn="1"/>
        </p:nvSpPr>
        <p:spPr bwMode="auto">
          <a:xfrm>
            <a:off x="5250010" y="811965"/>
            <a:ext cx="321149" cy="390525"/>
          </a:xfrm>
          <a:custGeom>
            <a:avLst/>
            <a:gdLst>
              <a:gd name="connsiteX0" fmla="*/ 270737 w 467188"/>
              <a:gd name="connsiteY0" fmla="*/ 448424 h 568112"/>
              <a:gd name="connsiteX1" fmla="*/ 339867 w 467188"/>
              <a:gd name="connsiteY1" fmla="*/ 465917 h 568112"/>
              <a:gd name="connsiteX2" fmla="*/ 369363 w 467188"/>
              <a:gd name="connsiteY2" fmla="*/ 533126 h 568112"/>
              <a:gd name="connsiteX3" fmla="*/ 367519 w 467188"/>
              <a:gd name="connsiteY3" fmla="*/ 542333 h 568112"/>
              <a:gd name="connsiteX4" fmla="*/ 358302 w 467188"/>
              <a:gd name="connsiteY4" fmla="*/ 544174 h 568112"/>
              <a:gd name="connsiteX5" fmla="*/ 336180 w 467188"/>
              <a:gd name="connsiteY5" fmla="*/ 535888 h 568112"/>
              <a:gd name="connsiteX6" fmla="*/ 329728 w 467188"/>
              <a:gd name="connsiteY6" fmla="*/ 535888 h 568112"/>
              <a:gd name="connsiteX7" fmla="*/ 325119 w 467188"/>
              <a:gd name="connsiteY7" fmla="*/ 540492 h 568112"/>
              <a:gd name="connsiteX8" fmla="*/ 316824 w 467188"/>
              <a:gd name="connsiteY8" fmla="*/ 562588 h 568112"/>
              <a:gd name="connsiteX9" fmla="*/ 309450 w 467188"/>
              <a:gd name="connsiteY9" fmla="*/ 568112 h 568112"/>
              <a:gd name="connsiteX10" fmla="*/ 301154 w 467188"/>
              <a:gd name="connsiteY10" fmla="*/ 563509 h 568112"/>
              <a:gd name="connsiteX11" fmla="*/ 254146 w 467188"/>
              <a:gd name="connsiteY11" fmla="*/ 457631 h 568112"/>
              <a:gd name="connsiteX12" fmla="*/ 270737 w 467188"/>
              <a:gd name="connsiteY12" fmla="*/ 448424 h 568112"/>
              <a:gd name="connsiteX13" fmla="*/ 195982 w 467188"/>
              <a:gd name="connsiteY13" fmla="*/ 448424 h 568112"/>
              <a:gd name="connsiteX14" fmla="*/ 212573 w 467188"/>
              <a:gd name="connsiteY14" fmla="*/ 457631 h 568112"/>
              <a:gd name="connsiteX15" fmla="*/ 165565 w 467188"/>
              <a:gd name="connsiteY15" fmla="*/ 563509 h 568112"/>
              <a:gd name="connsiteX16" fmla="*/ 157269 w 467188"/>
              <a:gd name="connsiteY16" fmla="*/ 568112 h 568112"/>
              <a:gd name="connsiteX17" fmla="*/ 149895 w 467188"/>
              <a:gd name="connsiteY17" fmla="*/ 562588 h 568112"/>
              <a:gd name="connsiteX18" fmla="*/ 141600 w 467188"/>
              <a:gd name="connsiteY18" fmla="*/ 540492 h 568112"/>
              <a:gd name="connsiteX19" fmla="*/ 136991 w 467188"/>
              <a:gd name="connsiteY19" fmla="*/ 535888 h 568112"/>
              <a:gd name="connsiteX20" fmla="*/ 130539 w 467188"/>
              <a:gd name="connsiteY20" fmla="*/ 535888 h 568112"/>
              <a:gd name="connsiteX21" fmla="*/ 108417 w 467188"/>
              <a:gd name="connsiteY21" fmla="*/ 544174 h 568112"/>
              <a:gd name="connsiteX22" fmla="*/ 99200 w 467188"/>
              <a:gd name="connsiteY22" fmla="*/ 542333 h 568112"/>
              <a:gd name="connsiteX23" fmla="*/ 97356 w 467188"/>
              <a:gd name="connsiteY23" fmla="*/ 533126 h 568112"/>
              <a:gd name="connsiteX24" fmla="*/ 127774 w 467188"/>
              <a:gd name="connsiteY24" fmla="*/ 465917 h 568112"/>
              <a:gd name="connsiteX25" fmla="*/ 225526 w 467188"/>
              <a:gd name="connsiteY25" fmla="*/ 338944 h 568112"/>
              <a:gd name="connsiteX26" fmla="*/ 241192 w 467188"/>
              <a:gd name="connsiteY26" fmla="*/ 338944 h 568112"/>
              <a:gd name="connsiteX27" fmla="*/ 271603 w 467188"/>
              <a:gd name="connsiteY27" fmla="*/ 369308 h 568112"/>
              <a:gd name="connsiteX28" fmla="*/ 271603 w 467188"/>
              <a:gd name="connsiteY28" fmla="*/ 413474 h 568112"/>
              <a:gd name="connsiteX29" fmla="*/ 241192 w 467188"/>
              <a:gd name="connsiteY29" fmla="*/ 443838 h 568112"/>
              <a:gd name="connsiteX30" fmla="*/ 225526 w 467188"/>
              <a:gd name="connsiteY30" fmla="*/ 443838 h 568112"/>
              <a:gd name="connsiteX31" fmla="*/ 195115 w 467188"/>
              <a:gd name="connsiteY31" fmla="*/ 413474 h 568112"/>
              <a:gd name="connsiteX32" fmla="*/ 195115 w 467188"/>
              <a:gd name="connsiteY32" fmla="*/ 369308 h 568112"/>
              <a:gd name="connsiteX33" fmla="*/ 225526 w 467188"/>
              <a:gd name="connsiteY33" fmla="*/ 338944 h 568112"/>
              <a:gd name="connsiteX34" fmla="*/ 379530 w 467188"/>
              <a:gd name="connsiteY34" fmla="*/ 319483 h 568112"/>
              <a:gd name="connsiteX35" fmla="*/ 401673 w 467188"/>
              <a:gd name="connsiteY35" fmla="*/ 324091 h 568112"/>
              <a:gd name="connsiteX36" fmla="*/ 412744 w 467188"/>
              <a:gd name="connsiteY36" fmla="*/ 345288 h 568112"/>
              <a:gd name="connsiteX37" fmla="*/ 412744 w 467188"/>
              <a:gd name="connsiteY37" fmla="*/ 435605 h 568112"/>
              <a:gd name="connsiteX38" fmla="*/ 401673 w 467188"/>
              <a:gd name="connsiteY38" fmla="*/ 455880 h 568112"/>
              <a:gd name="connsiteX39" fmla="*/ 379530 w 467188"/>
              <a:gd name="connsiteY39" fmla="*/ 460488 h 568112"/>
              <a:gd name="connsiteX40" fmla="*/ 281733 w 467188"/>
              <a:gd name="connsiteY40" fmla="*/ 435605 h 568112"/>
              <a:gd name="connsiteX41" fmla="*/ 287269 w 467188"/>
              <a:gd name="connsiteY41" fmla="*/ 413486 h 568112"/>
              <a:gd name="connsiteX42" fmla="*/ 287269 w 467188"/>
              <a:gd name="connsiteY42" fmla="*/ 369250 h 568112"/>
              <a:gd name="connsiteX43" fmla="*/ 279888 w 467188"/>
              <a:gd name="connsiteY43" fmla="*/ 345288 h 568112"/>
              <a:gd name="connsiteX44" fmla="*/ 88084 w 467188"/>
              <a:gd name="connsiteY44" fmla="*/ 319483 h 568112"/>
              <a:gd name="connsiteX45" fmla="*/ 186830 w 467188"/>
              <a:gd name="connsiteY45" fmla="*/ 345288 h 568112"/>
              <a:gd name="connsiteX46" fmla="*/ 179447 w 467188"/>
              <a:gd name="connsiteY46" fmla="*/ 369250 h 568112"/>
              <a:gd name="connsiteX47" fmla="*/ 179447 w 467188"/>
              <a:gd name="connsiteY47" fmla="*/ 413486 h 568112"/>
              <a:gd name="connsiteX48" fmla="*/ 184984 w 467188"/>
              <a:gd name="connsiteY48" fmla="*/ 435605 h 568112"/>
              <a:gd name="connsiteX49" fmla="*/ 88084 w 467188"/>
              <a:gd name="connsiteY49" fmla="*/ 460488 h 568112"/>
              <a:gd name="connsiteX50" fmla="*/ 65013 w 467188"/>
              <a:gd name="connsiteY50" fmla="*/ 455880 h 568112"/>
              <a:gd name="connsiteX51" fmla="*/ 54862 w 467188"/>
              <a:gd name="connsiteY51" fmla="*/ 435605 h 568112"/>
              <a:gd name="connsiteX52" fmla="*/ 54862 w 467188"/>
              <a:gd name="connsiteY52" fmla="*/ 345288 h 568112"/>
              <a:gd name="connsiteX53" fmla="*/ 65013 w 467188"/>
              <a:gd name="connsiteY53" fmla="*/ 324091 h 568112"/>
              <a:gd name="connsiteX54" fmla="*/ 88084 w 467188"/>
              <a:gd name="connsiteY54" fmla="*/ 319483 h 568112"/>
              <a:gd name="connsiteX55" fmla="*/ 396167 w 467188"/>
              <a:gd name="connsiteY55" fmla="*/ 203490 h 568112"/>
              <a:gd name="connsiteX56" fmla="*/ 366651 w 467188"/>
              <a:gd name="connsiteY56" fmla="*/ 233875 h 568112"/>
              <a:gd name="connsiteX57" fmla="*/ 396167 w 467188"/>
              <a:gd name="connsiteY57" fmla="*/ 263340 h 568112"/>
              <a:gd name="connsiteX58" fmla="*/ 426605 w 467188"/>
              <a:gd name="connsiteY58" fmla="*/ 233875 h 568112"/>
              <a:gd name="connsiteX59" fmla="*/ 396167 w 467188"/>
              <a:gd name="connsiteY59" fmla="*/ 203490 h 568112"/>
              <a:gd name="connsiteX60" fmla="*/ 69653 w 467188"/>
              <a:gd name="connsiteY60" fmla="*/ 203490 h 568112"/>
              <a:gd name="connsiteX61" fmla="*/ 40137 w 467188"/>
              <a:gd name="connsiteY61" fmla="*/ 233875 h 568112"/>
              <a:gd name="connsiteX62" fmla="*/ 69653 w 467188"/>
              <a:gd name="connsiteY62" fmla="*/ 263340 h 568112"/>
              <a:gd name="connsiteX63" fmla="*/ 99168 w 467188"/>
              <a:gd name="connsiteY63" fmla="*/ 233875 h 568112"/>
              <a:gd name="connsiteX64" fmla="*/ 69653 w 467188"/>
              <a:gd name="connsiteY64" fmla="*/ 203490 h 568112"/>
              <a:gd name="connsiteX65" fmla="*/ 348666 w 467188"/>
              <a:gd name="connsiteY65" fmla="*/ 88624 h 568112"/>
              <a:gd name="connsiteX66" fmla="*/ 327913 w 467188"/>
              <a:gd name="connsiteY66" fmla="*/ 97601 h 568112"/>
              <a:gd name="connsiteX67" fmla="*/ 327913 w 467188"/>
              <a:gd name="connsiteY67" fmla="*/ 139036 h 568112"/>
              <a:gd name="connsiteX68" fmla="*/ 369419 w 467188"/>
              <a:gd name="connsiteY68" fmla="*/ 139036 h 568112"/>
              <a:gd name="connsiteX69" fmla="*/ 369419 w 467188"/>
              <a:gd name="connsiteY69" fmla="*/ 97601 h 568112"/>
              <a:gd name="connsiteX70" fmla="*/ 348666 w 467188"/>
              <a:gd name="connsiteY70" fmla="*/ 88624 h 568112"/>
              <a:gd name="connsiteX71" fmla="*/ 117615 w 467188"/>
              <a:gd name="connsiteY71" fmla="*/ 88624 h 568112"/>
              <a:gd name="connsiteX72" fmla="*/ 96401 w 467188"/>
              <a:gd name="connsiteY72" fmla="*/ 97601 h 568112"/>
              <a:gd name="connsiteX73" fmla="*/ 96401 w 467188"/>
              <a:gd name="connsiteY73" fmla="*/ 139036 h 568112"/>
              <a:gd name="connsiteX74" fmla="*/ 138829 w 467188"/>
              <a:gd name="connsiteY74" fmla="*/ 139036 h 568112"/>
              <a:gd name="connsiteX75" fmla="*/ 138829 w 467188"/>
              <a:gd name="connsiteY75" fmla="*/ 97601 h 568112"/>
              <a:gd name="connsiteX76" fmla="*/ 117615 w 467188"/>
              <a:gd name="connsiteY76" fmla="*/ 88624 h 568112"/>
              <a:gd name="connsiteX77" fmla="*/ 232910 w 467188"/>
              <a:gd name="connsiteY77" fmla="*/ 40514 h 568112"/>
              <a:gd name="connsiteX78" fmla="*/ 203395 w 467188"/>
              <a:gd name="connsiteY78" fmla="*/ 69978 h 568112"/>
              <a:gd name="connsiteX79" fmla="*/ 232910 w 467188"/>
              <a:gd name="connsiteY79" fmla="*/ 100364 h 568112"/>
              <a:gd name="connsiteX80" fmla="*/ 262425 w 467188"/>
              <a:gd name="connsiteY80" fmla="*/ 69978 h 568112"/>
              <a:gd name="connsiteX81" fmla="*/ 232910 w 467188"/>
              <a:gd name="connsiteY81" fmla="*/ 40514 h 568112"/>
              <a:gd name="connsiteX82" fmla="*/ 233832 w 467188"/>
              <a:gd name="connsiteY82" fmla="*/ 0 h 568112"/>
              <a:gd name="connsiteX83" fmla="*/ 398934 w 467188"/>
              <a:gd name="connsiteY83" fmla="*/ 68137 h 568112"/>
              <a:gd name="connsiteX84" fmla="*/ 467188 w 467188"/>
              <a:gd name="connsiteY84" fmla="*/ 232954 h 568112"/>
              <a:gd name="connsiteX85" fmla="*/ 434906 w 467188"/>
              <a:gd name="connsiteY85" fmla="*/ 349892 h 568112"/>
              <a:gd name="connsiteX86" fmla="*/ 434906 w 467188"/>
              <a:gd name="connsiteY86" fmla="*/ 345288 h 568112"/>
              <a:gd name="connsiteX87" fmla="*/ 416459 w 467188"/>
              <a:gd name="connsiteY87" fmla="*/ 305695 h 568112"/>
              <a:gd name="connsiteX88" fmla="*/ 373108 w 467188"/>
              <a:gd name="connsiteY88" fmla="*/ 297408 h 568112"/>
              <a:gd name="connsiteX89" fmla="*/ 269804 w 467188"/>
              <a:gd name="connsiteY89" fmla="*/ 323190 h 568112"/>
              <a:gd name="connsiteX90" fmla="*/ 264270 w 467188"/>
              <a:gd name="connsiteY90" fmla="*/ 320427 h 568112"/>
              <a:gd name="connsiteX91" fmla="*/ 298397 w 467188"/>
              <a:gd name="connsiteY91" fmla="*/ 298329 h 568112"/>
              <a:gd name="connsiteX92" fmla="*/ 326068 w 467188"/>
              <a:gd name="connsiteY92" fmla="*/ 232954 h 568112"/>
              <a:gd name="connsiteX93" fmla="*/ 298397 w 467188"/>
              <a:gd name="connsiteY93" fmla="*/ 168501 h 568112"/>
              <a:gd name="connsiteX94" fmla="*/ 233832 w 467188"/>
              <a:gd name="connsiteY94" fmla="*/ 140878 h 568112"/>
              <a:gd name="connsiteX95" fmla="*/ 168345 w 467188"/>
              <a:gd name="connsiteY95" fmla="*/ 168501 h 568112"/>
              <a:gd name="connsiteX96" fmla="*/ 168345 w 467188"/>
              <a:gd name="connsiteY96" fmla="*/ 298329 h 568112"/>
              <a:gd name="connsiteX97" fmla="*/ 203395 w 467188"/>
              <a:gd name="connsiteY97" fmla="*/ 320427 h 568112"/>
              <a:gd name="connsiteX98" fmla="*/ 196938 w 467188"/>
              <a:gd name="connsiteY98" fmla="*/ 323190 h 568112"/>
              <a:gd name="connsiteX99" fmla="*/ 93634 w 467188"/>
              <a:gd name="connsiteY99" fmla="*/ 297408 h 568112"/>
              <a:gd name="connsiteX100" fmla="*/ 51205 w 467188"/>
              <a:gd name="connsiteY100" fmla="*/ 305695 h 568112"/>
              <a:gd name="connsiteX101" fmla="*/ 31836 w 467188"/>
              <a:gd name="connsiteY101" fmla="*/ 345288 h 568112"/>
              <a:gd name="connsiteX102" fmla="*/ 31836 w 467188"/>
              <a:gd name="connsiteY102" fmla="*/ 349892 h 568112"/>
              <a:gd name="connsiteX103" fmla="*/ 67808 w 467188"/>
              <a:gd name="connsiteY103" fmla="*/ 68137 h 568112"/>
              <a:gd name="connsiteX104" fmla="*/ 233832 w 467188"/>
              <a:gd name="connsiteY104" fmla="*/ 0 h 5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67188" h="568112">
                <a:moveTo>
                  <a:pt x="270737" y="448424"/>
                </a:moveTo>
                <a:lnTo>
                  <a:pt x="339867" y="465917"/>
                </a:lnTo>
                <a:lnTo>
                  <a:pt x="369363" y="533126"/>
                </a:lnTo>
                <a:cubicBezTo>
                  <a:pt x="370284" y="536809"/>
                  <a:pt x="370284" y="540492"/>
                  <a:pt x="367519" y="542333"/>
                </a:cubicBezTo>
                <a:cubicBezTo>
                  <a:pt x="365676" y="545095"/>
                  <a:pt x="361989" y="546016"/>
                  <a:pt x="358302" y="544174"/>
                </a:cubicBezTo>
                <a:lnTo>
                  <a:pt x="336180" y="535888"/>
                </a:lnTo>
                <a:cubicBezTo>
                  <a:pt x="334337" y="534968"/>
                  <a:pt x="331572" y="534968"/>
                  <a:pt x="329728" y="535888"/>
                </a:cubicBezTo>
                <a:cubicBezTo>
                  <a:pt x="327885" y="536809"/>
                  <a:pt x="326041" y="538650"/>
                  <a:pt x="325119" y="540492"/>
                </a:cubicBezTo>
                <a:lnTo>
                  <a:pt x="316824" y="562588"/>
                </a:lnTo>
                <a:cubicBezTo>
                  <a:pt x="315902" y="566271"/>
                  <a:pt x="313137" y="568112"/>
                  <a:pt x="309450" y="568112"/>
                </a:cubicBezTo>
                <a:cubicBezTo>
                  <a:pt x="305763" y="568112"/>
                  <a:pt x="302998" y="566271"/>
                  <a:pt x="301154" y="563509"/>
                </a:cubicBezTo>
                <a:lnTo>
                  <a:pt x="254146" y="457631"/>
                </a:lnTo>
                <a:cubicBezTo>
                  <a:pt x="260598" y="455789"/>
                  <a:pt x="266129" y="452107"/>
                  <a:pt x="270737" y="448424"/>
                </a:cubicBezTo>
                <a:close/>
                <a:moveTo>
                  <a:pt x="195982" y="448424"/>
                </a:moveTo>
                <a:cubicBezTo>
                  <a:pt x="200591" y="452107"/>
                  <a:pt x="206121" y="455789"/>
                  <a:pt x="212573" y="457631"/>
                </a:cubicBezTo>
                <a:lnTo>
                  <a:pt x="165565" y="563509"/>
                </a:lnTo>
                <a:cubicBezTo>
                  <a:pt x="163721" y="566271"/>
                  <a:pt x="160956" y="568112"/>
                  <a:pt x="157269" y="568112"/>
                </a:cubicBezTo>
                <a:cubicBezTo>
                  <a:pt x="154504" y="568112"/>
                  <a:pt x="150817" y="566271"/>
                  <a:pt x="149895" y="562588"/>
                </a:cubicBezTo>
                <a:lnTo>
                  <a:pt x="141600" y="540492"/>
                </a:lnTo>
                <a:cubicBezTo>
                  <a:pt x="140678" y="538650"/>
                  <a:pt x="138834" y="536809"/>
                  <a:pt x="136991" y="535888"/>
                </a:cubicBezTo>
                <a:cubicBezTo>
                  <a:pt x="135147" y="534968"/>
                  <a:pt x="132382" y="534968"/>
                  <a:pt x="130539" y="535888"/>
                </a:cubicBezTo>
                <a:lnTo>
                  <a:pt x="108417" y="544174"/>
                </a:lnTo>
                <a:cubicBezTo>
                  <a:pt x="105652" y="546016"/>
                  <a:pt x="101965" y="545095"/>
                  <a:pt x="99200" y="542333"/>
                </a:cubicBezTo>
                <a:cubicBezTo>
                  <a:pt x="97356" y="540492"/>
                  <a:pt x="96435" y="536809"/>
                  <a:pt x="97356" y="533126"/>
                </a:cubicBezTo>
                <a:lnTo>
                  <a:pt x="127774" y="465917"/>
                </a:lnTo>
                <a:close/>
                <a:moveTo>
                  <a:pt x="225526" y="338944"/>
                </a:moveTo>
                <a:lnTo>
                  <a:pt x="241192" y="338944"/>
                </a:lnTo>
                <a:cubicBezTo>
                  <a:pt x="258702" y="338944"/>
                  <a:pt x="271603" y="352746"/>
                  <a:pt x="271603" y="369308"/>
                </a:cubicBezTo>
                <a:lnTo>
                  <a:pt x="271603" y="413474"/>
                </a:lnTo>
                <a:cubicBezTo>
                  <a:pt x="271603" y="430956"/>
                  <a:pt x="258702" y="443838"/>
                  <a:pt x="241192" y="443838"/>
                </a:cubicBezTo>
                <a:lnTo>
                  <a:pt x="225526" y="443838"/>
                </a:lnTo>
                <a:cubicBezTo>
                  <a:pt x="208938" y="443838"/>
                  <a:pt x="195115" y="430956"/>
                  <a:pt x="195115" y="413474"/>
                </a:cubicBezTo>
                <a:lnTo>
                  <a:pt x="195115" y="369308"/>
                </a:lnTo>
                <a:cubicBezTo>
                  <a:pt x="195115" y="352746"/>
                  <a:pt x="208938" y="338944"/>
                  <a:pt x="225526" y="338944"/>
                </a:cubicBezTo>
                <a:close/>
                <a:moveTo>
                  <a:pt x="379530" y="319483"/>
                </a:moveTo>
                <a:cubicBezTo>
                  <a:pt x="386911" y="317640"/>
                  <a:pt x="395215" y="319483"/>
                  <a:pt x="401673" y="324091"/>
                </a:cubicBezTo>
                <a:cubicBezTo>
                  <a:pt x="408131" y="329621"/>
                  <a:pt x="412744" y="336994"/>
                  <a:pt x="412744" y="345288"/>
                </a:cubicBezTo>
                <a:lnTo>
                  <a:pt x="412744" y="435605"/>
                </a:lnTo>
                <a:cubicBezTo>
                  <a:pt x="412744" y="442977"/>
                  <a:pt x="408131" y="451272"/>
                  <a:pt x="401673" y="455880"/>
                </a:cubicBezTo>
                <a:cubicBezTo>
                  <a:pt x="395215" y="460488"/>
                  <a:pt x="386911" y="462331"/>
                  <a:pt x="379530" y="460488"/>
                </a:cubicBezTo>
                <a:lnTo>
                  <a:pt x="281733" y="435605"/>
                </a:lnTo>
                <a:cubicBezTo>
                  <a:pt x="285424" y="429153"/>
                  <a:pt x="287269" y="421781"/>
                  <a:pt x="287269" y="413486"/>
                </a:cubicBezTo>
                <a:lnTo>
                  <a:pt x="287269" y="369250"/>
                </a:lnTo>
                <a:cubicBezTo>
                  <a:pt x="287269" y="360034"/>
                  <a:pt x="284501" y="351739"/>
                  <a:pt x="279888" y="345288"/>
                </a:cubicBezTo>
                <a:close/>
                <a:moveTo>
                  <a:pt x="88084" y="319483"/>
                </a:moveTo>
                <a:lnTo>
                  <a:pt x="186830" y="345288"/>
                </a:lnTo>
                <a:cubicBezTo>
                  <a:pt x="182215" y="351739"/>
                  <a:pt x="179447" y="360034"/>
                  <a:pt x="179447" y="369250"/>
                </a:cubicBezTo>
                <a:lnTo>
                  <a:pt x="179447" y="413486"/>
                </a:lnTo>
                <a:cubicBezTo>
                  <a:pt x="179447" y="421781"/>
                  <a:pt x="182215" y="429153"/>
                  <a:pt x="184984" y="435605"/>
                </a:cubicBezTo>
                <a:lnTo>
                  <a:pt x="88084" y="460488"/>
                </a:lnTo>
                <a:cubicBezTo>
                  <a:pt x="79779" y="462331"/>
                  <a:pt x="71473" y="460488"/>
                  <a:pt x="65013" y="455880"/>
                </a:cubicBezTo>
                <a:cubicBezTo>
                  <a:pt x="58553" y="451272"/>
                  <a:pt x="54862" y="442977"/>
                  <a:pt x="54862" y="435605"/>
                </a:cubicBezTo>
                <a:lnTo>
                  <a:pt x="54862" y="345288"/>
                </a:lnTo>
                <a:cubicBezTo>
                  <a:pt x="54862" y="336994"/>
                  <a:pt x="58553" y="329621"/>
                  <a:pt x="65013" y="324091"/>
                </a:cubicBezTo>
                <a:cubicBezTo>
                  <a:pt x="71473" y="319483"/>
                  <a:pt x="79779" y="317640"/>
                  <a:pt x="88084" y="319483"/>
                </a:cubicBezTo>
                <a:close/>
                <a:moveTo>
                  <a:pt x="396167" y="203490"/>
                </a:moveTo>
                <a:cubicBezTo>
                  <a:pt x="380487" y="203490"/>
                  <a:pt x="366651" y="217301"/>
                  <a:pt x="366651" y="233875"/>
                </a:cubicBezTo>
                <a:cubicBezTo>
                  <a:pt x="366651" y="249528"/>
                  <a:pt x="380487" y="263340"/>
                  <a:pt x="396167" y="263340"/>
                </a:cubicBezTo>
                <a:cubicBezTo>
                  <a:pt x="412769" y="263340"/>
                  <a:pt x="426605" y="249528"/>
                  <a:pt x="426605" y="233875"/>
                </a:cubicBezTo>
                <a:cubicBezTo>
                  <a:pt x="426605" y="217301"/>
                  <a:pt x="412769" y="203490"/>
                  <a:pt x="396167" y="203490"/>
                </a:cubicBezTo>
                <a:close/>
                <a:moveTo>
                  <a:pt x="69653" y="203490"/>
                </a:moveTo>
                <a:cubicBezTo>
                  <a:pt x="53050" y="203490"/>
                  <a:pt x="40137" y="217301"/>
                  <a:pt x="40137" y="233875"/>
                </a:cubicBezTo>
                <a:cubicBezTo>
                  <a:pt x="40137" y="249528"/>
                  <a:pt x="53050" y="263340"/>
                  <a:pt x="69653" y="263340"/>
                </a:cubicBezTo>
                <a:cubicBezTo>
                  <a:pt x="86255" y="263340"/>
                  <a:pt x="99168" y="249528"/>
                  <a:pt x="99168" y="233875"/>
                </a:cubicBezTo>
                <a:cubicBezTo>
                  <a:pt x="99168" y="217301"/>
                  <a:pt x="86255" y="203490"/>
                  <a:pt x="69653" y="203490"/>
                </a:cubicBezTo>
                <a:close/>
                <a:moveTo>
                  <a:pt x="348666" y="88624"/>
                </a:moveTo>
                <a:cubicBezTo>
                  <a:pt x="341056" y="88624"/>
                  <a:pt x="333447" y="91616"/>
                  <a:pt x="327913" y="97601"/>
                </a:cubicBezTo>
                <a:cubicBezTo>
                  <a:pt x="315922" y="108651"/>
                  <a:pt x="315922" y="127987"/>
                  <a:pt x="327913" y="139036"/>
                </a:cubicBezTo>
                <a:cubicBezTo>
                  <a:pt x="338981" y="151006"/>
                  <a:pt x="358350" y="151006"/>
                  <a:pt x="369419" y="139036"/>
                </a:cubicBezTo>
                <a:cubicBezTo>
                  <a:pt x="381409" y="127066"/>
                  <a:pt x="381409" y="108651"/>
                  <a:pt x="369419" y="97601"/>
                </a:cubicBezTo>
                <a:cubicBezTo>
                  <a:pt x="363885" y="91616"/>
                  <a:pt x="356275" y="88624"/>
                  <a:pt x="348666" y="88624"/>
                </a:cubicBezTo>
                <a:close/>
                <a:moveTo>
                  <a:pt x="117615" y="88624"/>
                </a:moveTo>
                <a:cubicBezTo>
                  <a:pt x="110006" y="88624"/>
                  <a:pt x="102396" y="91616"/>
                  <a:pt x="96401" y="97601"/>
                </a:cubicBezTo>
                <a:cubicBezTo>
                  <a:pt x="85333" y="108651"/>
                  <a:pt x="85333" y="127066"/>
                  <a:pt x="96401" y="139036"/>
                </a:cubicBezTo>
                <a:cubicBezTo>
                  <a:pt x="108392" y="151006"/>
                  <a:pt x="126839" y="151006"/>
                  <a:pt x="138829" y="139036"/>
                </a:cubicBezTo>
                <a:cubicBezTo>
                  <a:pt x="149898" y="127987"/>
                  <a:pt x="149898" y="108651"/>
                  <a:pt x="138829" y="97601"/>
                </a:cubicBezTo>
                <a:cubicBezTo>
                  <a:pt x="132834" y="91616"/>
                  <a:pt x="125225" y="88624"/>
                  <a:pt x="117615" y="88624"/>
                </a:cubicBezTo>
                <a:close/>
                <a:moveTo>
                  <a:pt x="232910" y="40514"/>
                </a:moveTo>
                <a:cubicBezTo>
                  <a:pt x="217230" y="40514"/>
                  <a:pt x="203395" y="54325"/>
                  <a:pt x="203395" y="69978"/>
                </a:cubicBezTo>
                <a:cubicBezTo>
                  <a:pt x="203395" y="86552"/>
                  <a:pt x="217230" y="100364"/>
                  <a:pt x="232910" y="100364"/>
                </a:cubicBezTo>
                <a:cubicBezTo>
                  <a:pt x="249512" y="100364"/>
                  <a:pt x="262425" y="86552"/>
                  <a:pt x="262425" y="69978"/>
                </a:cubicBezTo>
                <a:cubicBezTo>
                  <a:pt x="262425" y="54325"/>
                  <a:pt x="249512" y="40514"/>
                  <a:pt x="232910" y="40514"/>
                </a:cubicBezTo>
                <a:close/>
                <a:moveTo>
                  <a:pt x="233832" y="0"/>
                </a:moveTo>
                <a:cubicBezTo>
                  <a:pt x="295630" y="0"/>
                  <a:pt x="354661" y="23940"/>
                  <a:pt x="398934" y="68137"/>
                </a:cubicBezTo>
                <a:cubicBezTo>
                  <a:pt x="442285" y="112334"/>
                  <a:pt x="467188" y="171263"/>
                  <a:pt x="467188" y="232954"/>
                </a:cubicBezTo>
                <a:cubicBezTo>
                  <a:pt x="467188" y="275310"/>
                  <a:pt x="456120" y="314903"/>
                  <a:pt x="434906" y="349892"/>
                </a:cubicBezTo>
                <a:lnTo>
                  <a:pt x="434906" y="345288"/>
                </a:lnTo>
                <a:cubicBezTo>
                  <a:pt x="434906" y="329635"/>
                  <a:pt x="428449" y="315824"/>
                  <a:pt x="416459" y="305695"/>
                </a:cubicBezTo>
                <a:cubicBezTo>
                  <a:pt x="404468" y="296487"/>
                  <a:pt x="387866" y="293725"/>
                  <a:pt x="373108" y="297408"/>
                </a:cubicBezTo>
                <a:lnTo>
                  <a:pt x="269804" y="323190"/>
                </a:lnTo>
                <a:cubicBezTo>
                  <a:pt x="267959" y="322269"/>
                  <a:pt x="266115" y="321348"/>
                  <a:pt x="264270" y="320427"/>
                </a:cubicBezTo>
                <a:cubicBezTo>
                  <a:pt x="277183" y="315824"/>
                  <a:pt x="289174" y="308457"/>
                  <a:pt x="298397" y="298329"/>
                </a:cubicBezTo>
                <a:cubicBezTo>
                  <a:pt x="315922" y="280834"/>
                  <a:pt x="326068" y="257815"/>
                  <a:pt x="326068" y="232954"/>
                </a:cubicBezTo>
                <a:cubicBezTo>
                  <a:pt x="326068" y="209014"/>
                  <a:pt x="315922" y="185074"/>
                  <a:pt x="298397" y="168501"/>
                </a:cubicBezTo>
                <a:cubicBezTo>
                  <a:pt x="280872" y="151006"/>
                  <a:pt x="257814" y="140878"/>
                  <a:pt x="233832" y="140878"/>
                </a:cubicBezTo>
                <a:cubicBezTo>
                  <a:pt x="208929" y="140878"/>
                  <a:pt x="185869" y="151006"/>
                  <a:pt x="168345" y="168501"/>
                </a:cubicBezTo>
                <a:cubicBezTo>
                  <a:pt x="132373" y="204411"/>
                  <a:pt x="132373" y="262419"/>
                  <a:pt x="168345" y="298329"/>
                </a:cubicBezTo>
                <a:cubicBezTo>
                  <a:pt x="178491" y="308457"/>
                  <a:pt x="190481" y="315824"/>
                  <a:pt x="203395" y="320427"/>
                </a:cubicBezTo>
                <a:cubicBezTo>
                  <a:pt x="200628" y="321348"/>
                  <a:pt x="198783" y="322269"/>
                  <a:pt x="196938" y="323190"/>
                </a:cubicBezTo>
                <a:lnTo>
                  <a:pt x="93634" y="297408"/>
                </a:lnTo>
                <a:cubicBezTo>
                  <a:pt x="78876" y="293725"/>
                  <a:pt x="62274" y="296487"/>
                  <a:pt x="51205" y="305695"/>
                </a:cubicBezTo>
                <a:cubicBezTo>
                  <a:pt x="38292" y="314903"/>
                  <a:pt x="31836" y="329635"/>
                  <a:pt x="31836" y="345288"/>
                </a:cubicBezTo>
                <a:lnTo>
                  <a:pt x="31836" y="349892"/>
                </a:lnTo>
                <a:cubicBezTo>
                  <a:pt x="-20738" y="261498"/>
                  <a:pt x="-7825" y="144561"/>
                  <a:pt x="67808" y="68137"/>
                </a:cubicBezTo>
                <a:cubicBezTo>
                  <a:pt x="112081" y="23940"/>
                  <a:pt x="171112" y="0"/>
                  <a:pt x="233832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70" name="gift_101830"/>
          <p:cNvSpPr>
            <a:spLocks noChangeAspect="1"/>
          </p:cNvSpPr>
          <p:nvPr userDrawn="1"/>
        </p:nvSpPr>
        <p:spPr bwMode="auto">
          <a:xfrm>
            <a:off x="5701866" y="1808707"/>
            <a:ext cx="350883" cy="354160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600116 w 606244"/>
              <a:gd name="T25" fmla="*/ 600116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600116 w 606244"/>
              <a:gd name="T41" fmla="*/ 600116 w 606244"/>
              <a:gd name="T42" fmla="*/ 455839 w 606244"/>
              <a:gd name="T43" fmla="*/ 455839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455839 w 606244"/>
              <a:gd name="T59" fmla="*/ 455839 w 606244"/>
              <a:gd name="T60" fmla="*/ 600116 w 606244"/>
              <a:gd name="T61" fmla="*/ 600116 w 606244"/>
              <a:gd name="T62" fmla="*/ 600116 w 606244"/>
              <a:gd name="T63" fmla="*/ 600116 w 606244"/>
              <a:gd name="T64" fmla="*/ 600116 w 606244"/>
              <a:gd name="T65" fmla="*/ 600116 w 606244"/>
              <a:gd name="T66" fmla="*/ 600116 w 606244"/>
              <a:gd name="T67" fmla="*/ 600116 w 606244"/>
              <a:gd name="T68" fmla="*/ 455839 w 606244"/>
              <a:gd name="T69" fmla="*/ 455839 w 606244"/>
              <a:gd name="T70" fmla="*/ 600116 w 606244"/>
              <a:gd name="T71" fmla="*/ 600116 w 606244"/>
              <a:gd name="T72" fmla="*/ 600116 w 606244"/>
              <a:gd name="T73" fmla="*/ 600116 w 606244"/>
              <a:gd name="T74" fmla="*/ 600116 w 606244"/>
              <a:gd name="T75" fmla="*/ 600116 w 606244"/>
              <a:gd name="T76" fmla="*/ 600116 w 606244"/>
              <a:gd name="T77" fmla="*/ 600116 w 606244"/>
              <a:gd name="T78" fmla="*/ 455839 w 606244"/>
              <a:gd name="T79" fmla="*/ 455839 w 606244"/>
              <a:gd name="T80" fmla="*/ 600116 w 606244"/>
              <a:gd name="T81" fmla="*/ 600116 w 606244"/>
              <a:gd name="T82" fmla="*/ 600116 w 606244"/>
              <a:gd name="T83" fmla="*/ 600116 w 606244"/>
              <a:gd name="T84" fmla="*/ 600116 w 606244"/>
              <a:gd name="T85" fmla="*/ 600116 w 606244"/>
              <a:gd name="T86" fmla="*/ 600116 w 606244"/>
              <a:gd name="T87" fmla="*/ 600116 w 606244"/>
              <a:gd name="T88" fmla="*/ 455839 w 606244"/>
              <a:gd name="T89" fmla="*/ 455839 w 606244"/>
              <a:gd name="T90" fmla="*/ 600116 w 606244"/>
              <a:gd name="T91" fmla="*/ 600116 w 606244"/>
              <a:gd name="T92" fmla="*/ 600116 w 606244"/>
              <a:gd name="T93" fmla="*/ 600116 w 606244"/>
              <a:gd name="T94" fmla="*/ 600116 w 606244"/>
              <a:gd name="T95" fmla="*/ 600116 w 606244"/>
              <a:gd name="T96" fmla="*/ 600116 w 606244"/>
              <a:gd name="T97" fmla="*/ 600116 w 606244"/>
              <a:gd name="T98" fmla="*/ 600116 w 606244"/>
              <a:gd name="T99" fmla="*/ 600116 w 606244"/>
              <a:gd name="T100" fmla="*/ 600116 w 606244"/>
              <a:gd name="T101" fmla="*/ 600116 w 606244"/>
              <a:gd name="T102" fmla="*/ 600116 w 606244"/>
              <a:gd name="T103" fmla="*/ 600116 w 606244"/>
              <a:gd name="T104" fmla="*/ 455839 w 606244"/>
              <a:gd name="T105" fmla="*/ 455839 w 606244"/>
              <a:gd name="T106" fmla="*/ 600116 w 606244"/>
              <a:gd name="T107" fmla="*/ 600116 w 606244"/>
              <a:gd name="T108" fmla="*/ 600116 w 606244"/>
              <a:gd name="T109" fmla="*/ 600116 w 606244"/>
              <a:gd name="T110" fmla="*/ 600116 w 606244"/>
              <a:gd name="T111" fmla="*/ 600116 w 606244"/>
              <a:gd name="T112" fmla="*/ 600116 w 606244"/>
              <a:gd name="T11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960" h="2992">
                <a:moveTo>
                  <a:pt x="0" y="1609"/>
                </a:moveTo>
                <a:lnTo>
                  <a:pt x="190" y="1609"/>
                </a:lnTo>
                <a:lnTo>
                  <a:pt x="190" y="2992"/>
                </a:lnTo>
                <a:lnTo>
                  <a:pt x="2770" y="2992"/>
                </a:lnTo>
                <a:lnTo>
                  <a:pt x="2770" y="1609"/>
                </a:lnTo>
                <a:lnTo>
                  <a:pt x="2960" y="1609"/>
                </a:lnTo>
                <a:lnTo>
                  <a:pt x="2960" y="662"/>
                </a:lnTo>
                <a:lnTo>
                  <a:pt x="2298" y="662"/>
                </a:lnTo>
                <a:cubicBezTo>
                  <a:pt x="2351" y="588"/>
                  <a:pt x="2385" y="504"/>
                  <a:pt x="2396" y="419"/>
                </a:cubicBezTo>
                <a:cubicBezTo>
                  <a:pt x="2412" y="297"/>
                  <a:pt x="2375" y="181"/>
                  <a:pt x="2297" y="103"/>
                </a:cubicBezTo>
                <a:cubicBezTo>
                  <a:pt x="2231" y="37"/>
                  <a:pt x="2138" y="0"/>
                  <a:pt x="2037" y="0"/>
                </a:cubicBezTo>
                <a:cubicBezTo>
                  <a:pt x="1904" y="0"/>
                  <a:pt x="1768" y="60"/>
                  <a:pt x="1663" y="165"/>
                </a:cubicBezTo>
                <a:cubicBezTo>
                  <a:pt x="1541" y="288"/>
                  <a:pt x="1512" y="515"/>
                  <a:pt x="1507" y="662"/>
                </a:cubicBezTo>
                <a:lnTo>
                  <a:pt x="1453" y="662"/>
                </a:lnTo>
                <a:cubicBezTo>
                  <a:pt x="1448" y="515"/>
                  <a:pt x="1419" y="288"/>
                  <a:pt x="1297" y="165"/>
                </a:cubicBezTo>
                <a:cubicBezTo>
                  <a:pt x="1192" y="60"/>
                  <a:pt x="1056" y="0"/>
                  <a:pt x="924" y="0"/>
                </a:cubicBezTo>
                <a:cubicBezTo>
                  <a:pt x="822" y="0"/>
                  <a:pt x="730" y="37"/>
                  <a:pt x="663" y="103"/>
                </a:cubicBezTo>
                <a:cubicBezTo>
                  <a:pt x="585" y="181"/>
                  <a:pt x="549" y="297"/>
                  <a:pt x="564" y="419"/>
                </a:cubicBezTo>
                <a:cubicBezTo>
                  <a:pt x="575" y="504"/>
                  <a:pt x="609" y="588"/>
                  <a:pt x="663" y="662"/>
                </a:cubicBezTo>
                <a:lnTo>
                  <a:pt x="0" y="662"/>
                </a:lnTo>
                <a:lnTo>
                  <a:pt x="0" y="1609"/>
                </a:lnTo>
                <a:close/>
                <a:moveTo>
                  <a:pt x="1805" y="307"/>
                </a:moveTo>
                <a:cubicBezTo>
                  <a:pt x="1872" y="240"/>
                  <a:pt x="1958" y="200"/>
                  <a:pt x="2037" y="200"/>
                </a:cubicBezTo>
                <a:cubicBezTo>
                  <a:pt x="2071" y="200"/>
                  <a:pt x="2119" y="208"/>
                  <a:pt x="2155" y="244"/>
                </a:cubicBezTo>
                <a:cubicBezTo>
                  <a:pt x="2190" y="279"/>
                  <a:pt x="2205" y="332"/>
                  <a:pt x="2198" y="394"/>
                </a:cubicBezTo>
                <a:cubicBezTo>
                  <a:pt x="2189" y="464"/>
                  <a:pt x="2151" y="537"/>
                  <a:pt x="2093" y="595"/>
                </a:cubicBezTo>
                <a:cubicBezTo>
                  <a:pt x="2065" y="623"/>
                  <a:pt x="2018" y="646"/>
                  <a:pt x="1956" y="662"/>
                </a:cubicBezTo>
                <a:lnTo>
                  <a:pt x="1707" y="662"/>
                </a:lnTo>
                <a:cubicBezTo>
                  <a:pt x="1713" y="540"/>
                  <a:pt x="1735" y="376"/>
                  <a:pt x="1805" y="307"/>
                </a:cubicBezTo>
                <a:close/>
                <a:moveTo>
                  <a:pt x="1580" y="862"/>
                </a:moveTo>
                <a:lnTo>
                  <a:pt x="2760" y="862"/>
                </a:lnTo>
                <a:lnTo>
                  <a:pt x="2760" y="1409"/>
                </a:lnTo>
                <a:lnTo>
                  <a:pt x="1580" y="1409"/>
                </a:lnTo>
                <a:lnTo>
                  <a:pt x="1580" y="862"/>
                </a:lnTo>
                <a:close/>
                <a:moveTo>
                  <a:pt x="1580" y="1632"/>
                </a:moveTo>
                <a:lnTo>
                  <a:pt x="2570" y="1632"/>
                </a:lnTo>
                <a:lnTo>
                  <a:pt x="2570" y="2792"/>
                </a:lnTo>
                <a:lnTo>
                  <a:pt x="1580" y="2792"/>
                </a:lnTo>
                <a:lnTo>
                  <a:pt x="1580" y="1632"/>
                </a:lnTo>
                <a:close/>
                <a:moveTo>
                  <a:pt x="1380" y="2792"/>
                </a:moveTo>
                <a:lnTo>
                  <a:pt x="390" y="2792"/>
                </a:lnTo>
                <a:lnTo>
                  <a:pt x="390" y="1632"/>
                </a:lnTo>
                <a:lnTo>
                  <a:pt x="1380" y="1632"/>
                </a:lnTo>
                <a:lnTo>
                  <a:pt x="1380" y="2792"/>
                </a:lnTo>
                <a:close/>
                <a:moveTo>
                  <a:pt x="805" y="244"/>
                </a:moveTo>
                <a:cubicBezTo>
                  <a:pt x="841" y="208"/>
                  <a:pt x="890" y="200"/>
                  <a:pt x="924" y="200"/>
                </a:cubicBezTo>
                <a:cubicBezTo>
                  <a:pt x="1002" y="200"/>
                  <a:pt x="1089" y="240"/>
                  <a:pt x="1155" y="307"/>
                </a:cubicBezTo>
                <a:cubicBezTo>
                  <a:pt x="1221" y="372"/>
                  <a:pt x="1248" y="529"/>
                  <a:pt x="1253" y="662"/>
                </a:cubicBezTo>
                <a:lnTo>
                  <a:pt x="1004" y="662"/>
                </a:lnTo>
                <a:cubicBezTo>
                  <a:pt x="942" y="646"/>
                  <a:pt x="895" y="623"/>
                  <a:pt x="867" y="595"/>
                </a:cubicBezTo>
                <a:cubicBezTo>
                  <a:pt x="810" y="537"/>
                  <a:pt x="771" y="464"/>
                  <a:pt x="763" y="394"/>
                </a:cubicBezTo>
                <a:cubicBezTo>
                  <a:pt x="755" y="332"/>
                  <a:pt x="770" y="279"/>
                  <a:pt x="805" y="244"/>
                </a:cubicBezTo>
                <a:close/>
                <a:moveTo>
                  <a:pt x="200" y="862"/>
                </a:moveTo>
                <a:lnTo>
                  <a:pt x="1380" y="862"/>
                </a:lnTo>
                <a:lnTo>
                  <a:pt x="1380" y="1409"/>
                </a:lnTo>
                <a:lnTo>
                  <a:pt x="200" y="1409"/>
                </a:lnTo>
                <a:lnTo>
                  <a:pt x="200" y="86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71" name="three-kings-cake_104136"/>
          <p:cNvSpPr>
            <a:spLocks noChangeAspect="1"/>
          </p:cNvSpPr>
          <p:nvPr userDrawn="1"/>
        </p:nvSpPr>
        <p:spPr bwMode="auto">
          <a:xfrm>
            <a:off x="4883095" y="141427"/>
            <a:ext cx="426716" cy="426072"/>
          </a:xfrm>
          <a:custGeom>
            <a:avLst/>
            <a:gdLst>
              <a:gd name="connsiteX0" fmla="*/ 376503 w 608133"/>
              <a:gd name="connsiteY0" fmla="*/ 520279 h 607216"/>
              <a:gd name="connsiteX1" fmla="*/ 386912 w 608133"/>
              <a:gd name="connsiteY1" fmla="*/ 530617 h 607216"/>
              <a:gd name="connsiteX2" fmla="*/ 376503 w 608133"/>
              <a:gd name="connsiteY2" fmla="*/ 540955 h 607216"/>
              <a:gd name="connsiteX3" fmla="*/ 366094 w 608133"/>
              <a:gd name="connsiteY3" fmla="*/ 530617 h 607216"/>
              <a:gd name="connsiteX4" fmla="*/ 376503 w 608133"/>
              <a:gd name="connsiteY4" fmla="*/ 520279 h 607216"/>
              <a:gd name="connsiteX5" fmla="*/ 304019 w 608133"/>
              <a:gd name="connsiteY5" fmla="*/ 483494 h 607216"/>
              <a:gd name="connsiteX6" fmla="*/ 285294 w 608133"/>
              <a:gd name="connsiteY6" fmla="*/ 502201 h 607216"/>
              <a:gd name="connsiteX7" fmla="*/ 304019 w 608133"/>
              <a:gd name="connsiteY7" fmla="*/ 521005 h 607216"/>
              <a:gd name="connsiteX8" fmla="*/ 322840 w 608133"/>
              <a:gd name="connsiteY8" fmla="*/ 502201 h 607216"/>
              <a:gd name="connsiteX9" fmla="*/ 304019 w 608133"/>
              <a:gd name="connsiteY9" fmla="*/ 483494 h 607216"/>
              <a:gd name="connsiteX10" fmla="*/ 304019 w 608133"/>
              <a:gd name="connsiteY10" fmla="*/ 464109 h 607216"/>
              <a:gd name="connsiteX11" fmla="*/ 342243 w 608133"/>
              <a:gd name="connsiteY11" fmla="*/ 502201 h 607216"/>
              <a:gd name="connsiteX12" fmla="*/ 304019 w 608133"/>
              <a:gd name="connsiteY12" fmla="*/ 540390 h 607216"/>
              <a:gd name="connsiteX13" fmla="*/ 265891 w 608133"/>
              <a:gd name="connsiteY13" fmla="*/ 502201 h 607216"/>
              <a:gd name="connsiteX14" fmla="*/ 304019 w 608133"/>
              <a:gd name="connsiteY14" fmla="*/ 464109 h 607216"/>
              <a:gd name="connsiteX15" fmla="*/ 188730 w 608133"/>
              <a:gd name="connsiteY15" fmla="*/ 442535 h 607216"/>
              <a:gd name="connsiteX16" fmla="*/ 180964 w 608133"/>
              <a:gd name="connsiteY16" fmla="*/ 471406 h 607216"/>
              <a:gd name="connsiteX17" fmla="*/ 183682 w 608133"/>
              <a:gd name="connsiteY17" fmla="*/ 471406 h 607216"/>
              <a:gd name="connsiteX18" fmla="*/ 209893 w 608133"/>
              <a:gd name="connsiteY18" fmla="*/ 463656 h 607216"/>
              <a:gd name="connsiteX19" fmla="*/ 419365 w 608133"/>
              <a:gd name="connsiteY19" fmla="*/ 442514 h 607216"/>
              <a:gd name="connsiteX20" fmla="*/ 398212 w 608133"/>
              <a:gd name="connsiteY20" fmla="*/ 463644 h 607216"/>
              <a:gd name="connsiteX21" fmla="*/ 424411 w 608133"/>
              <a:gd name="connsiteY21" fmla="*/ 471398 h 607216"/>
              <a:gd name="connsiteX22" fmla="*/ 427128 w 608133"/>
              <a:gd name="connsiteY22" fmla="*/ 471398 h 607216"/>
              <a:gd name="connsiteX23" fmla="*/ 256047 w 608133"/>
              <a:gd name="connsiteY23" fmla="*/ 441175 h 607216"/>
              <a:gd name="connsiteX24" fmla="*/ 266385 w 608133"/>
              <a:gd name="connsiteY24" fmla="*/ 451478 h 607216"/>
              <a:gd name="connsiteX25" fmla="*/ 256047 w 608133"/>
              <a:gd name="connsiteY25" fmla="*/ 461781 h 607216"/>
              <a:gd name="connsiteX26" fmla="*/ 245709 w 608133"/>
              <a:gd name="connsiteY26" fmla="*/ 451478 h 607216"/>
              <a:gd name="connsiteX27" fmla="*/ 256047 w 608133"/>
              <a:gd name="connsiteY27" fmla="*/ 441175 h 607216"/>
              <a:gd name="connsiteX28" fmla="*/ 169994 w 608133"/>
              <a:gd name="connsiteY28" fmla="*/ 437497 h 607216"/>
              <a:gd name="connsiteX29" fmla="*/ 141065 w 608133"/>
              <a:gd name="connsiteY29" fmla="*/ 445248 h 607216"/>
              <a:gd name="connsiteX30" fmla="*/ 149899 w 608133"/>
              <a:gd name="connsiteY30" fmla="*/ 457455 h 607216"/>
              <a:gd name="connsiteX31" fmla="*/ 162228 w 608133"/>
              <a:gd name="connsiteY31" fmla="*/ 466369 h 607216"/>
              <a:gd name="connsiteX32" fmla="*/ 438093 w 608133"/>
              <a:gd name="connsiteY32" fmla="*/ 437474 h 607216"/>
              <a:gd name="connsiteX33" fmla="*/ 445856 w 608133"/>
              <a:gd name="connsiteY33" fmla="*/ 466358 h 607216"/>
              <a:gd name="connsiteX34" fmla="*/ 458082 w 608133"/>
              <a:gd name="connsiteY34" fmla="*/ 457441 h 607216"/>
              <a:gd name="connsiteX35" fmla="*/ 467009 w 608133"/>
              <a:gd name="connsiteY35" fmla="*/ 445228 h 607216"/>
              <a:gd name="connsiteX36" fmla="*/ 143783 w 608133"/>
              <a:gd name="connsiteY36" fmla="*/ 397679 h 607216"/>
              <a:gd name="connsiteX37" fmla="*/ 135920 w 608133"/>
              <a:gd name="connsiteY37" fmla="*/ 423837 h 607216"/>
              <a:gd name="connsiteX38" fmla="*/ 136017 w 608133"/>
              <a:gd name="connsiteY38" fmla="*/ 426550 h 607216"/>
              <a:gd name="connsiteX39" fmla="*/ 164946 w 608133"/>
              <a:gd name="connsiteY39" fmla="*/ 418799 h 607216"/>
              <a:gd name="connsiteX40" fmla="*/ 464292 w 608133"/>
              <a:gd name="connsiteY40" fmla="*/ 397637 h 607216"/>
              <a:gd name="connsiteX41" fmla="*/ 443139 w 608133"/>
              <a:gd name="connsiteY41" fmla="*/ 418767 h 607216"/>
              <a:gd name="connsiteX42" fmla="*/ 472055 w 608133"/>
              <a:gd name="connsiteY42" fmla="*/ 426521 h 607216"/>
              <a:gd name="connsiteX43" fmla="*/ 472152 w 608133"/>
              <a:gd name="connsiteY43" fmla="*/ 423807 h 607216"/>
              <a:gd name="connsiteX44" fmla="*/ 464292 w 608133"/>
              <a:gd name="connsiteY44" fmla="*/ 397637 h 607216"/>
              <a:gd name="connsiteX45" fmla="*/ 136211 w 608133"/>
              <a:gd name="connsiteY45" fmla="*/ 376364 h 607216"/>
              <a:gd name="connsiteX46" fmla="*/ 149899 w 608133"/>
              <a:gd name="connsiteY46" fmla="*/ 376364 h 607216"/>
              <a:gd name="connsiteX47" fmla="*/ 231154 w 608133"/>
              <a:gd name="connsiteY47" fmla="*/ 457455 h 607216"/>
              <a:gd name="connsiteX48" fmla="*/ 234066 w 608133"/>
              <a:gd name="connsiteY48" fmla="*/ 464334 h 607216"/>
              <a:gd name="connsiteX49" fmla="*/ 231154 w 608133"/>
              <a:gd name="connsiteY49" fmla="*/ 471213 h 607216"/>
              <a:gd name="connsiteX50" fmla="*/ 183682 w 608133"/>
              <a:gd name="connsiteY50" fmla="*/ 490783 h 607216"/>
              <a:gd name="connsiteX51" fmla="*/ 136211 w 608133"/>
              <a:gd name="connsiteY51" fmla="*/ 471213 h 607216"/>
              <a:gd name="connsiteX52" fmla="*/ 116504 w 608133"/>
              <a:gd name="connsiteY52" fmla="*/ 423837 h 607216"/>
              <a:gd name="connsiteX53" fmla="*/ 136211 w 608133"/>
              <a:gd name="connsiteY53" fmla="*/ 376364 h 607216"/>
              <a:gd name="connsiteX54" fmla="*/ 464972 w 608133"/>
              <a:gd name="connsiteY54" fmla="*/ 373503 h 607216"/>
              <a:gd name="connsiteX55" fmla="*/ 471861 w 608133"/>
              <a:gd name="connsiteY55" fmla="*/ 376314 h 607216"/>
              <a:gd name="connsiteX56" fmla="*/ 491559 w 608133"/>
              <a:gd name="connsiteY56" fmla="*/ 423807 h 607216"/>
              <a:gd name="connsiteX57" fmla="*/ 471861 w 608133"/>
              <a:gd name="connsiteY57" fmla="*/ 471204 h 607216"/>
              <a:gd name="connsiteX58" fmla="*/ 424411 w 608133"/>
              <a:gd name="connsiteY58" fmla="*/ 490783 h 607216"/>
              <a:gd name="connsiteX59" fmla="*/ 376864 w 608133"/>
              <a:gd name="connsiteY59" fmla="*/ 471204 h 607216"/>
              <a:gd name="connsiteX60" fmla="*/ 376864 w 608133"/>
              <a:gd name="connsiteY60" fmla="*/ 457441 h 607216"/>
              <a:gd name="connsiteX61" fmla="*/ 458082 w 608133"/>
              <a:gd name="connsiteY61" fmla="*/ 376314 h 607216"/>
              <a:gd name="connsiteX62" fmla="*/ 464972 w 608133"/>
              <a:gd name="connsiteY62" fmla="*/ 373503 h 607216"/>
              <a:gd name="connsiteX63" fmla="*/ 85102 w 608133"/>
              <a:gd name="connsiteY63" fmla="*/ 372868 h 607216"/>
              <a:gd name="connsiteX64" fmla="*/ 95475 w 608133"/>
              <a:gd name="connsiteY64" fmla="*/ 383206 h 607216"/>
              <a:gd name="connsiteX65" fmla="*/ 85102 w 608133"/>
              <a:gd name="connsiteY65" fmla="*/ 393544 h 607216"/>
              <a:gd name="connsiteX66" fmla="*/ 74729 w 608133"/>
              <a:gd name="connsiteY66" fmla="*/ 383206 h 607216"/>
              <a:gd name="connsiteX67" fmla="*/ 85102 w 608133"/>
              <a:gd name="connsiteY67" fmla="*/ 372868 h 607216"/>
              <a:gd name="connsiteX68" fmla="*/ 502943 w 608133"/>
              <a:gd name="connsiteY68" fmla="*/ 284852 h 607216"/>
              <a:gd name="connsiteX69" fmla="*/ 484218 w 608133"/>
              <a:gd name="connsiteY69" fmla="*/ 303559 h 607216"/>
              <a:gd name="connsiteX70" fmla="*/ 502943 w 608133"/>
              <a:gd name="connsiteY70" fmla="*/ 322363 h 607216"/>
              <a:gd name="connsiteX71" fmla="*/ 521764 w 608133"/>
              <a:gd name="connsiteY71" fmla="*/ 303559 h 607216"/>
              <a:gd name="connsiteX72" fmla="*/ 502943 w 608133"/>
              <a:gd name="connsiteY72" fmla="*/ 284852 h 607216"/>
              <a:gd name="connsiteX73" fmla="*/ 105094 w 608133"/>
              <a:gd name="connsiteY73" fmla="*/ 284852 h 607216"/>
              <a:gd name="connsiteX74" fmla="*/ 86370 w 608133"/>
              <a:gd name="connsiteY74" fmla="*/ 303559 h 607216"/>
              <a:gd name="connsiteX75" fmla="*/ 105094 w 608133"/>
              <a:gd name="connsiteY75" fmla="*/ 322363 h 607216"/>
              <a:gd name="connsiteX76" fmla="*/ 123916 w 608133"/>
              <a:gd name="connsiteY76" fmla="*/ 303559 h 607216"/>
              <a:gd name="connsiteX77" fmla="*/ 105094 w 608133"/>
              <a:gd name="connsiteY77" fmla="*/ 284852 h 607216"/>
              <a:gd name="connsiteX78" fmla="*/ 502943 w 608133"/>
              <a:gd name="connsiteY78" fmla="*/ 265467 h 607216"/>
              <a:gd name="connsiteX79" fmla="*/ 541167 w 608133"/>
              <a:gd name="connsiteY79" fmla="*/ 303559 h 607216"/>
              <a:gd name="connsiteX80" fmla="*/ 502943 w 608133"/>
              <a:gd name="connsiteY80" fmla="*/ 341748 h 607216"/>
              <a:gd name="connsiteX81" fmla="*/ 464815 w 608133"/>
              <a:gd name="connsiteY81" fmla="*/ 303559 h 607216"/>
              <a:gd name="connsiteX82" fmla="*/ 502943 w 608133"/>
              <a:gd name="connsiteY82" fmla="*/ 265467 h 607216"/>
              <a:gd name="connsiteX83" fmla="*/ 105094 w 608133"/>
              <a:gd name="connsiteY83" fmla="*/ 265467 h 607216"/>
              <a:gd name="connsiteX84" fmla="*/ 143319 w 608133"/>
              <a:gd name="connsiteY84" fmla="*/ 303559 h 607216"/>
              <a:gd name="connsiteX85" fmla="*/ 105094 w 608133"/>
              <a:gd name="connsiteY85" fmla="*/ 341748 h 607216"/>
              <a:gd name="connsiteX86" fmla="*/ 66967 w 608133"/>
              <a:gd name="connsiteY86" fmla="*/ 303559 h 607216"/>
              <a:gd name="connsiteX87" fmla="*/ 105094 w 608133"/>
              <a:gd name="connsiteY87" fmla="*/ 265467 h 607216"/>
              <a:gd name="connsiteX88" fmla="*/ 443787 w 608133"/>
              <a:gd name="connsiteY88" fmla="*/ 262221 h 607216"/>
              <a:gd name="connsiteX89" fmla="*/ 454090 w 608133"/>
              <a:gd name="connsiteY89" fmla="*/ 272524 h 607216"/>
              <a:gd name="connsiteX90" fmla="*/ 443787 w 608133"/>
              <a:gd name="connsiteY90" fmla="*/ 282827 h 607216"/>
              <a:gd name="connsiteX91" fmla="*/ 433484 w 608133"/>
              <a:gd name="connsiteY91" fmla="*/ 272524 h 607216"/>
              <a:gd name="connsiteX92" fmla="*/ 443787 w 608133"/>
              <a:gd name="connsiteY92" fmla="*/ 262221 h 607216"/>
              <a:gd name="connsiteX93" fmla="*/ 538661 w 608133"/>
              <a:gd name="connsiteY93" fmla="*/ 220941 h 607216"/>
              <a:gd name="connsiteX94" fmla="*/ 548999 w 608133"/>
              <a:gd name="connsiteY94" fmla="*/ 231244 h 607216"/>
              <a:gd name="connsiteX95" fmla="*/ 538661 w 608133"/>
              <a:gd name="connsiteY95" fmla="*/ 241547 h 607216"/>
              <a:gd name="connsiteX96" fmla="*/ 528323 w 608133"/>
              <a:gd name="connsiteY96" fmla="*/ 231244 h 607216"/>
              <a:gd name="connsiteX97" fmla="*/ 538661 w 608133"/>
              <a:gd name="connsiteY97" fmla="*/ 220941 h 607216"/>
              <a:gd name="connsiteX98" fmla="*/ 95793 w 608133"/>
              <a:gd name="connsiteY98" fmla="*/ 212967 h 607216"/>
              <a:gd name="connsiteX99" fmla="*/ 106131 w 608133"/>
              <a:gd name="connsiteY99" fmla="*/ 223340 h 607216"/>
              <a:gd name="connsiteX100" fmla="*/ 95793 w 608133"/>
              <a:gd name="connsiteY100" fmla="*/ 233713 h 607216"/>
              <a:gd name="connsiteX101" fmla="*/ 85455 w 608133"/>
              <a:gd name="connsiteY101" fmla="*/ 223340 h 607216"/>
              <a:gd name="connsiteX102" fmla="*/ 95793 w 608133"/>
              <a:gd name="connsiteY102" fmla="*/ 212967 h 607216"/>
              <a:gd name="connsiteX103" fmla="*/ 304019 w 608133"/>
              <a:gd name="connsiteY103" fmla="*/ 209973 h 607216"/>
              <a:gd name="connsiteX104" fmla="*/ 210286 w 608133"/>
              <a:gd name="connsiteY104" fmla="*/ 303559 h 607216"/>
              <a:gd name="connsiteX105" fmla="*/ 304019 w 608133"/>
              <a:gd name="connsiteY105" fmla="*/ 397242 h 607216"/>
              <a:gd name="connsiteX106" fmla="*/ 397848 w 608133"/>
              <a:gd name="connsiteY106" fmla="*/ 303559 h 607216"/>
              <a:gd name="connsiteX107" fmla="*/ 304019 w 608133"/>
              <a:gd name="connsiteY107" fmla="*/ 209973 h 607216"/>
              <a:gd name="connsiteX108" fmla="*/ 304019 w 608133"/>
              <a:gd name="connsiteY108" fmla="*/ 190597 h 607216"/>
              <a:gd name="connsiteX109" fmla="*/ 417254 w 608133"/>
              <a:gd name="connsiteY109" fmla="*/ 303559 h 607216"/>
              <a:gd name="connsiteX110" fmla="*/ 304019 w 608133"/>
              <a:gd name="connsiteY110" fmla="*/ 416618 h 607216"/>
              <a:gd name="connsiteX111" fmla="*/ 190880 w 608133"/>
              <a:gd name="connsiteY111" fmla="*/ 303559 h 607216"/>
              <a:gd name="connsiteX112" fmla="*/ 304019 w 608133"/>
              <a:gd name="connsiteY112" fmla="*/ 190597 h 607216"/>
              <a:gd name="connsiteX113" fmla="*/ 472080 w 608133"/>
              <a:gd name="connsiteY113" fmla="*/ 180706 h 607216"/>
              <a:gd name="connsiteX114" fmla="*/ 443161 w 608133"/>
              <a:gd name="connsiteY114" fmla="*/ 188458 h 607216"/>
              <a:gd name="connsiteX115" fmla="*/ 464316 w 608133"/>
              <a:gd name="connsiteY115" fmla="*/ 209583 h 607216"/>
              <a:gd name="connsiteX116" fmla="*/ 472177 w 608133"/>
              <a:gd name="connsiteY116" fmla="*/ 183419 h 607216"/>
              <a:gd name="connsiteX117" fmla="*/ 472080 w 608133"/>
              <a:gd name="connsiteY117" fmla="*/ 180706 h 607216"/>
              <a:gd name="connsiteX118" fmla="*/ 136012 w 608133"/>
              <a:gd name="connsiteY118" fmla="*/ 180706 h 607216"/>
              <a:gd name="connsiteX119" fmla="*/ 135915 w 608133"/>
              <a:gd name="connsiteY119" fmla="*/ 183419 h 607216"/>
              <a:gd name="connsiteX120" fmla="*/ 143777 w 608133"/>
              <a:gd name="connsiteY120" fmla="*/ 209583 h 607216"/>
              <a:gd name="connsiteX121" fmla="*/ 164935 w 608133"/>
              <a:gd name="connsiteY121" fmla="*/ 188458 h 607216"/>
              <a:gd name="connsiteX122" fmla="*/ 85702 w 608133"/>
              <a:gd name="connsiteY122" fmla="*/ 173027 h 607216"/>
              <a:gd name="connsiteX123" fmla="*/ 96040 w 608133"/>
              <a:gd name="connsiteY123" fmla="*/ 183400 h 607216"/>
              <a:gd name="connsiteX124" fmla="*/ 85702 w 608133"/>
              <a:gd name="connsiteY124" fmla="*/ 193773 h 607216"/>
              <a:gd name="connsiteX125" fmla="*/ 75364 w 608133"/>
              <a:gd name="connsiteY125" fmla="*/ 183400 h 607216"/>
              <a:gd name="connsiteX126" fmla="*/ 85702 w 608133"/>
              <a:gd name="connsiteY126" fmla="*/ 173027 h 607216"/>
              <a:gd name="connsiteX127" fmla="*/ 445878 w 608133"/>
              <a:gd name="connsiteY127" fmla="*/ 140879 h 607216"/>
              <a:gd name="connsiteX128" fmla="*/ 438115 w 608133"/>
              <a:gd name="connsiteY128" fmla="*/ 169756 h 607216"/>
              <a:gd name="connsiteX129" fmla="*/ 467033 w 608133"/>
              <a:gd name="connsiteY129" fmla="*/ 162003 h 607216"/>
              <a:gd name="connsiteX130" fmla="*/ 458106 w 608133"/>
              <a:gd name="connsiteY130" fmla="*/ 149697 h 607216"/>
              <a:gd name="connsiteX131" fmla="*/ 445878 w 608133"/>
              <a:gd name="connsiteY131" fmla="*/ 140879 h 607216"/>
              <a:gd name="connsiteX132" fmla="*/ 162218 w 608133"/>
              <a:gd name="connsiteY132" fmla="*/ 140879 h 607216"/>
              <a:gd name="connsiteX133" fmla="*/ 149891 w 608133"/>
              <a:gd name="connsiteY133" fmla="*/ 149697 h 607216"/>
              <a:gd name="connsiteX134" fmla="*/ 141059 w 608133"/>
              <a:gd name="connsiteY134" fmla="*/ 162003 h 607216"/>
              <a:gd name="connsiteX135" fmla="*/ 169982 w 608133"/>
              <a:gd name="connsiteY135" fmla="*/ 169756 h 607216"/>
              <a:gd name="connsiteX136" fmla="*/ 424432 w 608133"/>
              <a:gd name="connsiteY136" fmla="*/ 135743 h 607216"/>
              <a:gd name="connsiteX137" fmla="*/ 398231 w 608133"/>
              <a:gd name="connsiteY137" fmla="*/ 143592 h 607216"/>
              <a:gd name="connsiteX138" fmla="*/ 419386 w 608133"/>
              <a:gd name="connsiteY138" fmla="*/ 164717 h 607216"/>
              <a:gd name="connsiteX139" fmla="*/ 427149 w 608133"/>
              <a:gd name="connsiteY139" fmla="*/ 135840 h 607216"/>
              <a:gd name="connsiteX140" fmla="*/ 424432 w 608133"/>
              <a:gd name="connsiteY140" fmla="*/ 135743 h 607216"/>
              <a:gd name="connsiteX141" fmla="*/ 183667 w 608133"/>
              <a:gd name="connsiteY141" fmla="*/ 135743 h 607216"/>
              <a:gd name="connsiteX142" fmla="*/ 180949 w 608133"/>
              <a:gd name="connsiteY142" fmla="*/ 135840 h 607216"/>
              <a:gd name="connsiteX143" fmla="*/ 188714 w 608133"/>
              <a:gd name="connsiteY143" fmla="*/ 164717 h 607216"/>
              <a:gd name="connsiteX144" fmla="*/ 209872 w 608133"/>
              <a:gd name="connsiteY144" fmla="*/ 143592 h 607216"/>
              <a:gd name="connsiteX145" fmla="*/ 183667 w 608133"/>
              <a:gd name="connsiteY145" fmla="*/ 135743 h 607216"/>
              <a:gd name="connsiteX146" fmla="*/ 424432 w 608133"/>
              <a:gd name="connsiteY146" fmla="*/ 116362 h 607216"/>
              <a:gd name="connsiteX147" fmla="*/ 471886 w 608133"/>
              <a:gd name="connsiteY147" fmla="*/ 136033 h 607216"/>
              <a:gd name="connsiteX148" fmla="*/ 491488 w 608133"/>
              <a:gd name="connsiteY148" fmla="*/ 183419 h 607216"/>
              <a:gd name="connsiteX149" fmla="*/ 471886 w 608133"/>
              <a:gd name="connsiteY149" fmla="*/ 230805 h 607216"/>
              <a:gd name="connsiteX150" fmla="*/ 464996 w 608133"/>
              <a:gd name="connsiteY150" fmla="*/ 233712 h 607216"/>
              <a:gd name="connsiteX151" fmla="*/ 458106 w 608133"/>
              <a:gd name="connsiteY151" fmla="*/ 230805 h 607216"/>
              <a:gd name="connsiteX152" fmla="*/ 376881 w 608133"/>
              <a:gd name="connsiteY152" fmla="*/ 149697 h 607216"/>
              <a:gd name="connsiteX153" fmla="*/ 374067 w 608133"/>
              <a:gd name="connsiteY153" fmla="*/ 142914 h 607216"/>
              <a:gd name="connsiteX154" fmla="*/ 376881 w 608133"/>
              <a:gd name="connsiteY154" fmla="*/ 136033 h 607216"/>
              <a:gd name="connsiteX155" fmla="*/ 424432 w 608133"/>
              <a:gd name="connsiteY155" fmla="*/ 116362 h 607216"/>
              <a:gd name="connsiteX156" fmla="*/ 183667 w 608133"/>
              <a:gd name="connsiteY156" fmla="*/ 116362 h 607216"/>
              <a:gd name="connsiteX157" fmla="*/ 231128 w 608133"/>
              <a:gd name="connsiteY157" fmla="*/ 136033 h 607216"/>
              <a:gd name="connsiteX158" fmla="*/ 231128 w 608133"/>
              <a:gd name="connsiteY158" fmla="*/ 149697 h 607216"/>
              <a:gd name="connsiteX159" fmla="*/ 149891 w 608133"/>
              <a:gd name="connsiteY159" fmla="*/ 230805 h 607216"/>
              <a:gd name="connsiteX160" fmla="*/ 143097 w 608133"/>
              <a:gd name="connsiteY160" fmla="*/ 233712 h 607216"/>
              <a:gd name="connsiteX161" fmla="*/ 136206 w 608133"/>
              <a:gd name="connsiteY161" fmla="*/ 230805 h 607216"/>
              <a:gd name="connsiteX162" fmla="*/ 116504 w 608133"/>
              <a:gd name="connsiteY162" fmla="*/ 183419 h 607216"/>
              <a:gd name="connsiteX163" fmla="*/ 136206 w 608133"/>
              <a:gd name="connsiteY163" fmla="*/ 136033 h 607216"/>
              <a:gd name="connsiteX164" fmla="*/ 183667 w 608133"/>
              <a:gd name="connsiteY164" fmla="*/ 116362 h 607216"/>
              <a:gd name="connsiteX165" fmla="*/ 304019 w 608133"/>
              <a:gd name="connsiteY165" fmla="*/ 86211 h 607216"/>
              <a:gd name="connsiteX166" fmla="*/ 285294 w 608133"/>
              <a:gd name="connsiteY166" fmla="*/ 104918 h 607216"/>
              <a:gd name="connsiteX167" fmla="*/ 304019 w 608133"/>
              <a:gd name="connsiteY167" fmla="*/ 123722 h 607216"/>
              <a:gd name="connsiteX168" fmla="*/ 322840 w 608133"/>
              <a:gd name="connsiteY168" fmla="*/ 104918 h 607216"/>
              <a:gd name="connsiteX169" fmla="*/ 304019 w 608133"/>
              <a:gd name="connsiteY169" fmla="*/ 86211 h 607216"/>
              <a:gd name="connsiteX170" fmla="*/ 304019 w 608133"/>
              <a:gd name="connsiteY170" fmla="*/ 66826 h 607216"/>
              <a:gd name="connsiteX171" fmla="*/ 342243 w 608133"/>
              <a:gd name="connsiteY171" fmla="*/ 104918 h 607216"/>
              <a:gd name="connsiteX172" fmla="*/ 304019 w 608133"/>
              <a:gd name="connsiteY172" fmla="*/ 143107 h 607216"/>
              <a:gd name="connsiteX173" fmla="*/ 265891 w 608133"/>
              <a:gd name="connsiteY173" fmla="*/ 104918 h 607216"/>
              <a:gd name="connsiteX174" fmla="*/ 304019 w 608133"/>
              <a:gd name="connsiteY174" fmla="*/ 66826 h 607216"/>
              <a:gd name="connsiteX175" fmla="*/ 224292 w 608133"/>
              <a:gd name="connsiteY175" fmla="*/ 66826 h 607216"/>
              <a:gd name="connsiteX176" fmla="*/ 234630 w 608133"/>
              <a:gd name="connsiteY176" fmla="*/ 77164 h 607216"/>
              <a:gd name="connsiteX177" fmla="*/ 224292 w 608133"/>
              <a:gd name="connsiteY177" fmla="*/ 87502 h 607216"/>
              <a:gd name="connsiteX178" fmla="*/ 213954 w 608133"/>
              <a:gd name="connsiteY178" fmla="*/ 77164 h 607216"/>
              <a:gd name="connsiteX179" fmla="*/ 224292 w 608133"/>
              <a:gd name="connsiteY179" fmla="*/ 66826 h 607216"/>
              <a:gd name="connsiteX180" fmla="*/ 400318 w 608133"/>
              <a:gd name="connsiteY180" fmla="*/ 66190 h 607216"/>
              <a:gd name="connsiteX181" fmla="*/ 410621 w 608133"/>
              <a:gd name="connsiteY181" fmla="*/ 76563 h 607216"/>
              <a:gd name="connsiteX182" fmla="*/ 400318 w 608133"/>
              <a:gd name="connsiteY182" fmla="*/ 86936 h 607216"/>
              <a:gd name="connsiteX183" fmla="*/ 390015 w 608133"/>
              <a:gd name="connsiteY183" fmla="*/ 76563 h 607216"/>
              <a:gd name="connsiteX184" fmla="*/ 400318 w 608133"/>
              <a:gd name="connsiteY184" fmla="*/ 66190 h 607216"/>
              <a:gd name="connsiteX185" fmla="*/ 304018 w 608133"/>
              <a:gd name="connsiteY185" fmla="*/ 19378 h 607216"/>
              <a:gd name="connsiteX186" fmla="*/ 19407 w 608133"/>
              <a:gd name="connsiteY186" fmla="*/ 303560 h 607216"/>
              <a:gd name="connsiteX187" fmla="*/ 304018 w 608133"/>
              <a:gd name="connsiteY187" fmla="*/ 587838 h 607216"/>
              <a:gd name="connsiteX188" fmla="*/ 588726 w 608133"/>
              <a:gd name="connsiteY188" fmla="*/ 303560 h 607216"/>
              <a:gd name="connsiteX189" fmla="*/ 304018 w 608133"/>
              <a:gd name="connsiteY189" fmla="*/ 19378 h 607216"/>
              <a:gd name="connsiteX190" fmla="*/ 304018 w 608133"/>
              <a:gd name="connsiteY190" fmla="*/ 0 h 607216"/>
              <a:gd name="connsiteX191" fmla="*/ 519053 w 608133"/>
              <a:gd name="connsiteY191" fmla="*/ 88946 h 607216"/>
              <a:gd name="connsiteX192" fmla="*/ 608133 w 608133"/>
              <a:gd name="connsiteY192" fmla="*/ 303560 h 607216"/>
              <a:gd name="connsiteX193" fmla="*/ 519053 w 608133"/>
              <a:gd name="connsiteY193" fmla="*/ 518270 h 607216"/>
              <a:gd name="connsiteX194" fmla="*/ 304018 w 608133"/>
              <a:gd name="connsiteY194" fmla="*/ 607216 h 607216"/>
              <a:gd name="connsiteX195" fmla="*/ 89080 w 608133"/>
              <a:gd name="connsiteY195" fmla="*/ 518270 h 607216"/>
              <a:gd name="connsiteX196" fmla="*/ 0 w 608133"/>
              <a:gd name="connsiteY196" fmla="*/ 303560 h 607216"/>
              <a:gd name="connsiteX197" fmla="*/ 89080 w 608133"/>
              <a:gd name="connsiteY197" fmla="*/ 88946 h 607216"/>
              <a:gd name="connsiteX198" fmla="*/ 304018 w 608133"/>
              <a:gd name="connsiteY198" fmla="*/ 0 h 60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608133" h="607216">
                <a:moveTo>
                  <a:pt x="376503" y="520279"/>
                </a:moveTo>
                <a:cubicBezTo>
                  <a:pt x="382252" y="520279"/>
                  <a:pt x="386912" y="524907"/>
                  <a:pt x="386912" y="530617"/>
                </a:cubicBezTo>
                <a:cubicBezTo>
                  <a:pt x="386912" y="536327"/>
                  <a:pt x="382252" y="540955"/>
                  <a:pt x="376503" y="540955"/>
                </a:cubicBezTo>
                <a:cubicBezTo>
                  <a:pt x="370754" y="540955"/>
                  <a:pt x="366094" y="536327"/>
                  <a:pt x="366094" y="530617"/>
                </a:cubicBezTo>
                <a:cubicBezTo>
                  <a:pt x="366094" y="524907"/>
                  <a:pt x="370754" y="520279"/>
                  <a:pt x="376503" y="520279"/>
                </a:cubicBezTo>
                <a:close/>
                <a:moveTo>
                  <a:pt x="304019" y="483494"/>
                </a:moveTo>
                <a:cubicBezTo>
                  <a:pt x="293735" y="483494"/>
                  <a:pt x="285294" y="491927"/>
                  <a:pt x="285294" y="502201"/>
                </a:cubicBezTo>
                <a:cubicBezTo>
                  <a:pt x="285294" y="512572"/>
                  <a:pt x="293735" y="521005"/>
                  <a:pt x="304019" y="521005"/>
                </a:cubicBezTo>
                <a:cubicBezTo>
                  <a:pt x="314399" y="521005"/>
                  <a:pt x="322840" y="512572"/>
                  <a:pt x="322840" y="502201"/>
                </a:cubicBezTo>
                <a:cubicBezTo>
                  <a:pt x="322840" y="491927"/>
                  <a:pt x="314399" y="483494"/>
                  <a:pt x="304019" y="483494"/>
                </a:cubicBezTo>
                <a:close/>
                <a:moveTo>
                  <a:pt x="304019" y="464109"/>
                </a:moveTo>
                <a:cubicBezTo>
                  <a:pt x="325071" y="464109"/>
                  <a:pt x="342243" y="481168"/>
                  <a:pt x="342243" y="502201"/>
                </a:cubicBezTo>
                <a:cubicBezTo>
                  <a:pt x="342243" y="523234"/>
                  <a:pt x="325071" y="540390"/>
                  <a:pt x="304019" y="540390"/>
                </a:cubicBezTo>
                <a:cubicBezTo>
                  <a:pt x="282966" y="540390"/>
                  <a:pt x="265891" y="523234"/>
                  <a:pt x="265891" y="502201"/>
                </a:cubicBezTo>
                <a:cubicBezTo>
                  <a:pt x="265891" y="481168"/>
                  <a:pt x="282966" y="464109"/>
                  <a:pt x="304019" y="464109"/>
                </a:cubicBezTo>
                <a:close/>
                <a:moveTo>
                  <a:pt x="188730" y="442535"/>
                </a:moveTo>
                <a:lnTo>
                  <a:pt x="180964" y="471406"/>
                </a:lnTo>
                <a:cubicBezTo>
                  <a:pt x="181838" y="471406"/>
                  <a:pt x="182809" y="471406"/>
                  <a:pt x="183682" y="471406"/>
                </a:cubicBezTo>
                <a:cubicBezTo>
                  <a:pt x="193099" y="471406"/>
                  <a:pt x="202127" y="468694"/>
                  <a:pt x="209893" y="463656"/>
                </a:cubicBezTo>
                <a:close/>
                <a:moveTo>
                  <a:pt x="419365" y="442514"/>
                </a:moveTo>
                <a:lnTo>
                  <a:pt x="398212" y="463644"/>
                </a:lnTo>
                <a:cubicBezTo>
                  <a:pt x="405878" y="468684"/>
                  <a:pt x="414902" y="471398"/>
                  <a:pt x="424411" y="471398"/>
                </a:cubicBezTo>
                <a:cubicBezTo>
                  <a:pt x="425285" y="471398"/>
                  <a:pt x="426158" y="471398"/>
                  <a:pt x="427128" y="471398"/>
                </a:cubicBezTo>
                <a:close/>
                <a:moveTo>
                  <a:pt x="256047" y="441175"/>
                </a:moveTo>
                <a:cubicBezTo>
                  <a:pt x="261757" y="441175"/>
                  <a:pt x="266385" y="445788"/>
                  <a:pt x="266385" y="451478"/>
                </a:cubicBezTo>
                <a:cubicBezTo>
                  <a:pt x="266385" y="457168"/>
                  <a:pt x="261757" y="461781"/>
                  <a:pt x="256047" y="461781"/>
                </a:cubicBezTo>
                <a:cubicBezTo>
                  <a:pt x="250337" y="461781"/>
                  <a:pt x="245709" y="457168"/>
                  <a:pt x="245709" y="451478"/>
                </a:cubicBezTo>
                <a:cubicBezTo>
                  <a:pt x="245709" y="445788"/>
                  <a:pt x="250337" y="441175"/>
                  <a:pt x="256047" y="441175"/>
                </a:cubicBezTo>
                <a:close/>
                <a:moveTo>
                  <a:pt x="169994" y="437497"/>
                </a:moveTo>
                <a:lnTo>
                  <a:pt x="141065" y="445248"/>
                </a:lnTo>
                <a:cubicBezTo>
                  <a:pt x="143298" y="449705"/>
                  <a:pt x="146307" y="453871"/>
                  <a:pt x="149899" y="457455"/>
                </a:cubicBezTo>
                <a:cubicBezTo>
                  <a:pt x="153588" y="461137"/>
                  <a:pt x="157762" y="464140"/>
                  <a:pt x="162228" y="466369"/>
                </a:cubicBezTo>
                <a:close/>
                <a:moveTo>
                  <a:pt x="438093" y="437474"/>
                </a:moveTo>
                <a:lnTo>
                  <a:pt x="445856" y="466358"/>
                </a:lnTo>
                <a:cubicBezTo>
                  <a:pt x="450319" y="464128"/>
                  <a:pt x="454492" y="461124"/>
                  <a:pt x="458082" y="457441"/>
                </a:cubicBezTo>
                <a:cubicBezTo>
                  <a:pt x="461770" y="453854"/>
                  <a:pt x="464778" y="449687"/>
                  <a:pt x="467009" y="445228"/>
                </a:cubicBezTo>
                <a:close/>
                <a:moveTo>
                  <a:pt x="143783" y="397679"/>
                </a:moveTo>
                <a:cubicBezTo>
                  <a:pt x="138638" y="405332"/>
                  <a:pt x="135920" y="414342"/>
                  <a:pt x="135920" y="423837"/>
                </a:cubicBezTo>
                <a:cubicBezTo>
                  <a:pt x="135920" y="424709"/>
                  <a:pt x="135920" y="425581"/>
                  <a:pt x="136017" y="426550"/>
                </a:cubicBezTo>
                <a:lnTo>
                  <a:pt x="164946" y="418799"/>
                </a:lnTo>
                <a:close/>
                <a:moveTo>
                  <a:pt x="464292" y="397637"/>
                </a:moveTo>
                <a:lnTo>
                  <a:pt x="443139" y="418767"/>
                </a:lnTo>
                <a:lnTo>
                  <a:pt x="472055" y="426521"/>
                </a:lnTo>
                <a:cubicBezTo>
                  <a:pt x="472055" y="425552"/>
                  <a:pt x="472152" y="424680"/>
                  <a:pt x="472152" y="423807"/>
                </a:cubicBezTo>
                <a:cubicBezTo>
                  <a:pt x="472152" y="414309"/>
                  <a:pt x="469338" y="405295"/>
                  <a:pt x="464292" y="397637"/>
                </a:cubicBezTo>
                <a:close/>
                <a:moveTo>
                  <a:pt x="136211" y="376364"/>
                </a:moveTo>
                <a:cubicBezTo>
                  <a:pt x="139997" y="372586"/>
                  <a:pt x="146113" y="372586"/>
                  <a:pt x="149899" y="376364"/>
                </a:cubicBezTo>
                <a:lnTo>
                  <a:pt x="231154" y="457455"/>
                </a:lnTo>
                <a:cubicBezTo>
                  <a:pt x="232998" y="459296"/>
                  <a:pt x="234066" y="461815"/>
                  <a:pt x="234066" y="464334"/>
                </a:cubicBezTo>
                <a:cubicBezTo>
                  <a:pt x="234066" y="466950"/>
                  <a:pt x="232998" y="469372"/>
                  <a:pt x="231154" y="471213"/>
                </a:cubicBezTo>
                <a:cubicBezTo>
                  <a:pt x="218534" y="483904"/>
                  <a:pt x="201642" y="490783"/>
                  <a:pt x="183682" y="490783"/>
                </a:cubicBezTo>
                <a:cubicBezTo>
                  <a:pt x="165723" y="490783"/>
                  <a:pt x="148831" y="483904"/>
                  <a:pt x="136211" y="471213"/>
                </a:cubicBezTo>
                <a:cubicBezTo>
                  <a:pt x="123494" y="458521"/>
                  <a:pt x="116504" y="441663"/>
                  <a:pt x="116504" y="423837"/>
                </a:cubicBezTo>
                <a:cubicBezTo>
                  <a:pt x="116504" y="405914"/>
                  <a:pt x="123494" y="389056"/>
                  <a:pt x="136211" y="376364"/>
                </a:cubicBezTo>
                <a:close/>
                <a:moveTo>
                  <a:pt x="464972" y="373503"/>
                </a:moveTo>
                <a:cubicBezTo>
                  <a:pt x="467592" y="373503"/>
                  <a:pt x="470017" y="374569"/>
                  <a:pt x="471861" y="376314"/>
                </a:cubicBezTo>
                <a:cubicBezTo>
                  <a:pt x="484573" y="389011"/>
                  <a:pt x="491559" y="405876"/>
                  <a:pt x="491559" y="423807"/>
                </a:cubicBezTo>
                <a:cubicBezTo>
                  <a:pt x="491559" y="441642"/>
                  <a:pt x="484573" y="458507"/>
                  <a:pt x="471861" y="471204"/>
                </a:cubicBezTo>
                <a:cubicBezTo>
                  <a:pt x="459150" y="483901"/>
                  <a:pt x="442266" y="490783"/>
                  <a:pt x="424411" y="490783"/>
                </a:cubicBezTo>
                <a:cubicBezTo>
                  <a:pt x="406460" y="490783"/>
                  <a:pt x="389576" y="483901"/>
                  <a:pt x="376864" y="471204"/>
                </a:cubicBezTo>
                <a:cubicBezTo>
                  <a:pt x="373080" y="467424"/>
                  <a:pt x="373080" y="461221"/>
                  <a:pt x="376864" y="457441"/>
                </a:cubicBezTo>
                <a:lnTo>
                  <a:pt x="458082" y="376314"/>
                </a:lnTo>
                <a:cubicBezTo>
                  <a:pt x="459926" y="374569"/>
                  <a:pt x="462449" y="373503"/>
                  <a:pt x="464972" y="373503"/>
                </a:cubicBezTo>
                <a:close/>
                <a:moveTo>
                  <a:pt x="85102" y="372868"/>
                </a:moveTo>
                <a:cubicBezTo>
                  <a:pt x="90831" y="372868"/>
                  <a:pt x="95475" y="377496"/>
                  <a:pt x="95475" y="383206"/>
                </a:cubicBezTo>
                <a:cubicBezTo>
                  <a:pt x="95475" y="388916"/>
                  <a:pt x="90831" y="393544"/>
                  <a:pt x="85102" y="393544"/>
                </a:cubicBezTo>
                <a:cubicBezTo>
                  <a:pt x="79373" y="393544"/>
                  <a:pt x="74729" y="388916"/>
                  <a:pt x="74729" y="383206"/>
                </a:cubicBezTo>
                <a:cubicBezTo>
                  <a:pt x="74729" y="377496"/>
                  <a:pt x="79373" y="372868"/>
                  <a:pt x="85102" y="372868"/>
                </a:cubicBezTo>
                <a:close/>
                <a:moveTo>
                  <a:pt x="502943" y="284852"/>
                </a:moveTo>
                <a:cubicBezTo>
                  <a:pt x="492659" y="284852"/>
                  <a:pt x="484218" y="293285"/>
                  <a:pt x="484218" y="303559"/>
                </a:cubicBezTo>
                <a:cubicBezTo>
                  <a:pt x="484218" y="313930"/>
                  <a:pt x="492659" y="322363"/>
                  <a:pt x="502943" y="322363"/>
                </a:cubicBezTo>
                <a:cubicBezTo>
                  <a:pt x="513323" y="322363"/>
                  <a:pt x="521764" y="313930"/>
                  <a:pt x="521764" y="303559"/>
                </a:cubicBezTo>
                <a:cubicBezTo>
                  <a:pt x="521764" y="293285"/>
                  <a:pt x="513323" y="284852"/>
                  <a:pt x="502943" y="284852"/>
                </a:cubicBezTo>
                <a:close/>
                <a:moveTo>
                  <a:pt x="105094" y="284852"/>
                </a:moveTo>
                <a:cubicBezTo>
                  <a:pt x="94811" y="284852"/>
                  <a:pt x="86370" y="293285"/>
                  <a:pt x="86370" y="303559"/>
                </a:cubicBezTo>
                <a:cubicBezTo>
                  <a:pt x="86370" y="313930"/>
                  <a:pt x="94811" y="322363"/>
                  <a:pt x="105094" y="322363"/>
                </a:cubicBezTo>
                <a:cubicBezTo>
                  <a:pt x="115475" y="322363"/>
                  <a:pt x="123916" y="313930"/>
                  <a:pt x="123916" y="303559"/>
                </a:cubicBezTo>
                <a:cubicBezTo>
                  <a:pt x="123916" y="293285"/>
                  <a:pt x="115475" y="284852"/>
                  <a:pt x="105094" y="284852"/>
                </a:cubicBezTo>
                <a:close/>
                <a:moveTo>
                  <a:pt x="502943" y="265467"/>
                </a:moveTo>
                <a:cubicBezTo>
                  <a:pt x="523995" y="265467"/>
                  <a:pt x="541167" y="282526"/>
                  <a:pt x="541167" y="303559"/>
                </a:cubicBezTo>
                <a:cubicBezTo>
                  <a:pt x="541167" y="324592"/>
                  <a:pt x="523995" y="341748"/>
                  <a:pt x="502943" y="341748"/>
                </a:cubicBezTo>
                <a:cubicBezTo>
                  <a:pt x="481890" y="341748"/>
                  <a:pt x="464815" y="324592"/>
                  <a:pt x="464815" y="303559"/>
                </a:cubicBezTo>
                <a:cubicBezTo>
                  <a:pt x="464815" y="282526"/>
                  <a:pt x="481890" y="265467"/>
                  <a:pt x="502943" y="265467"/>
                </a:cubicBezTo>
                <a:close/>
                <a:moveTo>
                  <a:pt x="105094" y="265467"/>
                </a:moveTo>
                <a:cubicBezTo>
                  <a:pt x="126147" y="265467"/>
                  <a:pt x="143319" y="282526"/>
                  <a:pt x="143319" y="303559"/>
                </a:cubicBezTo>
                <a:cubicBezTo>
                  <a:pt x="143319" y="324592"/>
                  <a:pt x="126147" y="341748"/>
                  <a:pt x="105094" y="341748"/>
                </a:cubicBezTo>
                <a:cubicBezTo>
                  <a:pt x="84042" y="341748"/>
                  <a:pt x="66967" y="324592"/>
                  <a:pt x="66967" y="303559"/>
                </a:cubicBezTo>
                <a:cubicBezTo>
                  <a:pt x="66967" y="282526"/>
                  <a:pt x="84042" y="265467"/>
                  <a:pt x="105094" y="265467"/>
                </a:cubicBezTo>
                <a:close/>
                <a:moveTo>
                  <a:pt x="443787" y="262221"/>
                </a:moveTo>
                <a:cubicBezTo>
                  <a:pt x="449477" y="262221"/>
                  <a:pt x="454090" y="266834"/>
                  <a:pt x="454090" y="272524"/>
                </a:cubicBezTo>
                <a:cubicBezTo>
                  <a:pt x="454090" y="278214"/>
                  <a:pt x="449477" y="282827"/>
                  <a:pt x="443787" y="282827"/>
                </a:cubicBezTo>
                <a:cubicBezTo>
                  <a:pt x="438097" y="282827"/>
                  <a:pt x="433484" y="278214"/>
                  <a:pt x="433484" y="272524"/>
                </a:cubicBezTo>
                <a:cubicBezTo>
                  <a:pt x="433484" y="266834"/>
                  <a:pt x="438097" y="262221"/>
                  <a:pt x="443787" y="262221"/>
                </a:cubicBezTo>
                <a:close/>
                <a:moveTo>
                  <a:pt x="538661" y="220941"/>
                </a:moveTo>
                <a:cubicBezTo>
                  <a:pt x="544371" y="220941"/>
                  <a:pt x="548999" y="225554"/>
                  <a:pt x="548999" y="231244"/>
                </a:cubicBezTo>
                <a:cubicBezTo>
                  <a:pt x="548999" y="236934"/>
                  <a:pt x="544371" y="241547"/>
                  <a:pt x="538661" y="241547"/>
                </a:cubicBezTo>
                <a:cubicBezTo>
                  <a:pt x="532951" y="241547"/>
                  <a:pt x="528323" y="236934"/>
                  <a:pt x="528323" y="231244"/>
                </a:cubicBezTo>
                <a:cubicBezTo>
                  <a:pt x="528323" y="225554"/>
                  <a:pt x="532951" y="220941"/>
                  <a:pt x="538661" y="220941"/>
                </a:cubicBezTo>
                <a:close/>
                <a:moveTo>
                  <a:pt x="95793" y="212967"/>
                </a:moveTo>
                <a:cubicBezTo>
                  <a:pt x="101503" y="212967"/>
                  <a:pt x="106131" y="217611"/>
                  <a:pt x="106131" y="223340"/>
                </a:cubicBezTo>
                <a:cubicBezTo>
                  <a:pt x="106131" y="229069"/>
                  <a:pt x="101503" y="233713"/>
                  <a:pt x="95793" y="233713"/>
                </a:cubicBezTo>
                <a:cubicBezTo>
                  <a:pt x="90083" y="233713"/>
                  <a:pt x="85455" y="229069"/>
                  <a:pt x="85455" y="223340"/>
                </a:cubicBezTo>
                <a:cubicBezTo>
                  <a:pt x="85455" y="217611"/>
                  <a:pt x="90083" y="212967"/>
                  <a:pt x="95793" y="212967"/>
                </a:cubicBezTo>
                <a:close/>
                <a:moveTo>
                  <a:pt x="304019" y="209973"/>
                </a:moveTo>
                <a:cubicBezTo>
                  <a:pt x="252301" y="209973"/>
                  <a:pt x="210286" y="251922"/>
                  <a:pt x="210286" y="303559"/>
                </a:cubicBezTo>
                <a:cubicBezTo>
                  <a:pt x="210286" y="355196"/>
                  <a:pt x="252301" y="397242"/>
                  <a:pt x="304019" y="397242"/>
                </a:cubicBezTo>
                <a:cubicBezTo>
                  <a:pt x="355736" y="397242"/>
                  <a:pt x="397848" y="355196"/>
                  <a:pt x="397848" y="303559"/>
                </a:cubicBezTo>
                <a:cubicBezTo>
                  <a:pt x="397848" y="251922"/>
                  <a:pt x="355736" y="209973"/>
                  <a:pt x="304019" y="209973"/>
                </a:cubicBezTo>
                <a:close/>
                <a:moveTo>
                  <a:pt x="304019" y="190597"/>
                </a:moveTo>
                <a:cubicBezTo>
                  <a:pt x="366507" y="190597"/>
                  <a:pt x="417254" y="241265"/>
                  <a:pt x="417254" y="303559"/>
                </a:cubicBezTo>
                <a:cubicBezTo>
                  <a:pt x="417254" y="365950"/>
                  <a:pt x="366507" y="416618"/>
                  <a:pt x="304019" y="416618"/>
                </a:cubicBezTo>
                <a:cubicBezTo>
                  <a:pt x="241627" y="416618"/>
                  <a:pt x="190880" y="365950"/>
                  <a:pt x="190880" y="303559"/>
                </a:cubicBezTo>
                <a:cubicBezTo>
                  <a:pt x="190880" y="241265"/>
                  <a:pt x="241627" y="190597"/>
                  <a:pt x="304019" y="190597"/>
                </a:cubicBezTo>
                <a:close/>
                <a:moveTo>
                  <a:pt x="472080" y="180706"/>
                </a:moveTo>
                <a:lnTo>
                  <a:pt x="443161" y="188458"/>
                </a:lnTo>
                <a:lnTo>
                  <a:pt x="464316" y="209583"/>
                </a:lnTo>
                <a:cubicBezTo>
                  <a:pt x="469362" y="201831"/>
                  <a:pt x="472177" y="192819"/>
                  <a:pt x="472177" y="183419"/>
                </a:cubicBezTo>
                <a:cubicBezTo>
                  <a:pt x="472177" y="182547"/>
                  <a:pt x="472080" y="181578"/>
                  <a:pt x="472080" y="180706"/>
                </a:cubicBezTo>
                <a:close/>
                <a:moveTo>
                  <a:pt x="136012" y="180706"/>
                </a:moveTo>
                <a:cubicBezTo>
                  <a:pt x="135915" y="181578"/>
                  <a:pt x="135915" y="182547"/>
                  <a:pt x="135915" y="183419"/>
                </a:cubicBezTo>
                <a:cubicBezTo>
                  <a:pt x="135915" y="192819"/>
                  <a:pt x="138633" y="201831"/>
                  <a:pt x="143777" y="209583"/>
                </a:cubicBezTo>
                <a:lnTo>
                  <a:pt x="164935" y="188458"/>
                </a:lnTo>
                <a:close/>
                <a:moveTo>
                  <a:pt x="85702" y="173027"/>
                </a:moveTo>
                <a:cubicBezTo>
                  <a:pt x="91412" y="173027"/>
                  <a:pt x="96040" y="177671"/>
                  <a:pt x="96040" y="183400"/>
                </a:cubicBezTo>
                <a:cubicBezTo>
                  <a:pt x="96040" y="189129"/>
                  <a:pt x="91412" y="193773"/>
                  <a:pt x="85702" y="193773"/>
                </a:cubicBezTo>
                <a:cubicBezTo>
                  <a:pt x="79992" y="193773"/>
                  <a:pt x="75364" y="189129"/>
                  <a:pt x="75364" y="183400"/>
                </a:cubicBezTo>
                <a:cubicBezTo>
                  <a:pt x="75364" y="177671"/>
                  <a:pt x="79992" y="173027"/>
                  <a:pt x="85702" y="173027"/>
                </a:cubicBezTo>
                <a:close/>
                <a:moveTo>
                  <a:pt x="445878" y="140879"/>
                </a:moveTo>
                <a:lnTo>
                  <a:pt x="438115" y="169756"/>
                </a:lnTo>
                <a:lnTo>
                  <a:pt x="467033" y="162003"/>
                </a:lnTo>
                <a:cubicBezTo>
                  <a:pt x="464801" y="157546"/>
                  <a:pt x="461793" y="153379"/>
                  <a:pt x="458106" y="149697"/>
                </a:cubicBezTo>
                <a:cubicBezTo>
                  <a:pt x="454515" y="146111"/>
                  <a:pt x="450342" y="143107"/>
                  <a:pt x="445878" y="140879"/>
                </a:cubicBezTo>
                <a:close/>
                <a:moveTo>
                  <a:pt x="162218" y="140879"/>
                </a:moveTo>
                <a:cubicBezTo>
                  <a:pt x="157753" y="143107"/>
                  <a:pt x="153580" y="146111"/>
                  <a:pt x="149891" y="149697"/>
                </a:cubicBezTo>
                <a:cubicBezTo>
                  <a:pt x="146300" y="153379"/>
                  <a:pt x="143292" y="157546"/>
                  <a:pt x="141059" y="162003"/>
                </a:cubicBezTo>
                <a:lnTo>
                  <a:pt x="169982" y="169756"/>
                </a:lnTo>
                <a:close/>
                <a:moveTo>
                  <a:pt x="424432" y="135743"/>
                </a:moveTo>
                <a:cubicBezTo>
                  <a:pt x="414922" y="135743"/>
                  <a:pt x="405897" y="138456"/>
                  <a:pt x="398231" y="143592"/>
                </a:cubicBezTo>
                <a:lnTo>
                  <a:pt x="419386" y="164717"/>
                </a:lnTo>
                <a:lnTo>
                  <a:pt x="427149" y="135840"/>
                </a:lnTo>
                <a:cubicBezTo>
                  <a:pt x="426179" y="135840"/>
                  <a:pt x="425305" y="135743"/>
                  <a:pt x="424432" y="135743"/>
                </a:cubicBezTo>
                <a:close/>
                <a:moveTo>
                  <a:pt x="183667" y="135743"/>
                </a:moveTo>
                <a:cubicBezTo>
                  <a:pt x="182794" y="135743"/>
                  <a:pt x="181823" y="135840"/>
                  <a:pt x="180949" y="135840"/>
                </a:cubicBezTo>
                <a:lnTo>
                  <a:pt x="188714" y="164717"/>
                </a:lnTo>
                <a:lnTo>
                  <a:pt x="209872" y="143592"/>
                </a:lnTo>
                <a:cubicBezTo>
                  <a:pt x="202108" y="138456"/>
                  <a:pt x="193082" y="135743"/>
                  <a:pt x="183667" y="135743"/>
                </a:cubicBezTo>
                <a:close/>
                <a:moveTo>
                  <a:pt x="424432" y="116362"/>
                </a:moveTo>
                <a:cubicBezTo>
                  <a:pt x="442288" y="116362"/>
                  <a:pt x="459173" y="123339"/>
                  <a:pt x="471886" y="136033"/>
                </a:cubicBezTo>
                <a:cubicBezTo>
                  <a:pt x="484598" y="148631"/>
                  <a:pt x="491488" y="165492"/>
                  <a:pt x="491488" y="183419"/>
                </a:cubicBezTo>
                <a:cubicBezTo>
                  <a:pt x="491488" y="201346"/>
                  <a:pt x="484598" y="218207"/>
                  <a:pt x="471886" y="230805"/>
                </a:cubicBezTo>
                <a:cubicBezTo>
                  <a:pt x="469945" y="232743"/>
                  <a:pt x="467519" y="233712"/>
                  <a:pt x="464996" y="233712"/>
                </a:cubicBezTo>
                <a:cubicBezTo>
                  <a:pt x="462570" y="233712"/>
                  <a:pt x="460046" y="232743"/>
                  <a:pt x="458106" y="230805"/>
                </a:cubicBezTo>
                <a:lnTo>
                  <a:pt x="376881" y="149697"/>
                </a:lnTo>
                <a:cubicBezTo>
                  <a:pt x="375135" y="147856"/>
                  <a:pt x="374067" y="145433"/>
                  <a:pt x="374067" y="142914"/>
                </a:cubicBezTo>
                <a:cubicBezTo>
                  <a:pt x="374067" y="140297"/>
                  <a:pt x="375135" y="137875"/>
                  <a:pt x="376881" y="136033"/>
                </a:cubicBezTo>
                <a:cubicBezTo>
                  <a:pt x="389594" y="123339"/>
                  <a:pt x="406479" y="116362"/>
                  <a:pt x="424432" y="116362"/>
                </a:cubicBezTo>
                <a:close/>
                <a:moveTo>
                  <a:pt x="183667" y="116362"/>
                </a:moveTo>
                <a:cubicBezTo>
                  <a:pt x="201623" y="116362"/>
                  <a:pt x="218511" y="123339"/>
                  <a:pt x="231128" y="136033"/>
                </a:cubicBezTo>
                <a:cubicBezTo>
                  <a:pt x="234913" y="139813"/>
                  <a:pt x="234913" y="145918"/>
                  <a:pt x="231128" y="149697"/>
                </a:cubicBezTo>
                <a:lnTo>
                  <a:pt x="149891" y="230805"/>
                </a:lnTo>
                <a:cubicBezTo>
                  <a:pt x="148047" y="232646"/>
                  <a:pt x="145621" y="233712"/>
                  <a:pt x="143097" y="233712"/>
                </a:cubicBezTo>
                <a:cubicBezTo>
                  <a:pt x="140477" y="233712"/>
                  <a:pt x="138050" y="232646"/>
                  <a:pt x="136206" y="230805"/>
                </a:cubicBezTo>
                <a:cubicBezTo>
                  <a:pt x="123492" y="218207"/>
                  <a:pt x="116504" y="201346"/>
                  <a:pt x="116504" y="183419"/>
                </a:cubicBezTo>
                <a:cubicBezTo>
                  <a:pt x="116504" y="165492"/>
                  <a:pt x="123492" y="148631"/>
                  <a:pt x="136206" y="136033"/>
                </a:cubicBezTo>
                <a:cubicBezTo>
                  <a:pt x="148824" y="123339"/>
                  <a:pt x="165712" y="116362"/>
                  <a:pt x="183667" y="116362"/>
                </a:cubicBezTo>
                <a:close/>
                <a:moveTo>
                  <a:pt x="304019" y="86211"/>
                </a:moveTo>
                <a:cubicBezTo>
                  <a:pt x="293735" y="86211"/>
                  <a:pt x="285294" y="94644"/>
                  <a:pt x="285294" y="104918"/>
                </a:cubicBezTo>
                <a:cubicBezTo>
                  <a:pt x="285294" y="115289"/>
                  <a:pt x="293735" y="123722"/>
                  <a:pt x="304019" y="123722"/>
                </a:cubicBezTo>
                <a:cubicBezTo>
                  <a:pt x="314399" y="123722"/>
                  <a:pt x="322840" y="115289"/>
                  <a:pt x="322840" y="104918"/>
                </a:cubicBezTo>
                <a:cubicBezTo>
                  <a:pt x="322840" y="94644"/>
                  <a:pt x="314399" y="86211"/>
                  <a:pt x="304019" y="86211"/>
                </a:cubicBezTo>
                <a:close/>
                <a:moveTo>
                  <a:pt x="304019" y="66826"/>
                </a:moveTo>
                <a:cubicBezTo>
                  <a:pt x="325071" y="66826"/>
                  <a:pt x="342243" y="83885"/>
                  <a:pt x="342243" y="104918"/>
                </a:cubicBezTo>
                <a:cubicBezTo>
                  <a:pt x="342243" y="125951"/>
                  <a:pt x="325071" y="143107"/>
                  <a:pt x="304019" y="143107"/>
                </a:cubicBezTo>
                <a:cubicBezTo>
                  <a:pt x="282966" y="143107"/>
                  <a:pt x="265891" y="125951"/>
                  <a:pt x="265891" y="104918"/>
                </a:cubicBezTo>
                <a:cubicBezTo>
                  <a:pt x="265891" y="83885"/>
                  <a:pt x="282966" y="66826"/>
                  <a:pt x="304019" y="66826"/>
                </a:cubicBezTo>
                <a:close/>
                <a:moveTo>
                  <a:pt x="224292" y="66826"/>
                </a:moveTo>
                <a:cubicBezTo>
                  <a:pt x="230002" y="66826"/>
                  <a:pt x="234630" y="71454"/>
                  <a:pt x="234630" y="77164"/>
                </a:cubicBezTo>
                <a:cubicBezTo>
                  <a:pt x="234630" y="82874"/>
                  <a:pt x="230002" y="87502"/>
                  <a:pt x="224292" y="87502"/>
                </a:cubicBezTo>
                <a:cubicBezTo>
                  <a:pt x="218582" y="87502"/>
                  <a:pt x="213954" y="82874"/>
                  <a:pt x="213954" y="77164"/>
                </a:cubicBezTo>
                <a:cubicBezTo>
                  <a:pt x="213954" y="71454"/>
                  <a:pt x="218582" y="66826"/>
                  <a:pt x="224292" y="66826"/>
                </a:cubicBezTo>
                <a:close/>
                <a:moveTo>
                  <a:pt x="400318" y="66190"/>
                </a:moveTo>
                <a:cubicBezTo>
                  <a:pt x="406008" y="66190"/>
                  <a:pt x="410621" y="70834"/>
                  <a:pt x="410621" y="76563"/>
                </a:cubicBezTo>
                <a:cubicBezTo>
                  <a:pt x="410621" y="82292"/>
                  <a:pt x="406008" y="86936"/>
                  <a:pt x="400318" y="86936"/>
                </a:cubicBezTo>
                <a:cubicBezTo>
                  <a:pt x="394628" y="86936"/>
                  <a:pt x="390015" y="82292"/>
                  <a:pt x="390015" y="76563"/>
                </a:cubicBezTo>
                <a:cubicBezTo>
                  <a:pt x="390015" y="70834"/>
                  <a:pt x="394628" y="66190"/>
                  <a:pt x="400318" y="66190"/>
                </a:cubicBezTo>
                <a:close/>
                <a:moveTo>
                  <a:pt x="304018" y="19378"/>
                </a:moveTo>
                <a:cubicBezTo>
                  <a:pt x="147109" y="19378"/>
                  <a:pt x="19407" y="146887"/>
                  <a:pt x="19407" y="303560"/>
                </a:cubicBezTo>
                <a:cubicBezTo>
                  <a:pt x="19407" y="460329"/>
                  <a:pt x="147109" y="587838"/>
                  <a:pt x="304018" y="587838"/>
                </a:cubicBezTo>
                <a:cubicBezTo>
                  <a:pt x="461024" y="587838"/>
                  <a:pt x="588726" y="460329"/>
                  <a:pt x="588726" y="303560"/>
                </a:cubicBezTo>
                <a:cubicBezTo>
                  <a:pt x="588726" y="146887"/>
                  <a:pt x="461024" y="19378"/>
                  <a:pt x="304018" y="19378"/>
                </a:cubicBezTo>
                <a:close/>
                <a:moveTo>
                  <a:pt x="304018" y="0"/>
                </a:moveTo>
                <a:cubicBezTo>
                  <a:pt x="385238" y="0"/>
                  <a:pt x="461607" y="31586"/>
                  <a:pt x="519053" y="88946"/>
                </a:cubicBezTo>
                <a:cubicBezTo>
                  <a:pt x="576499" y="146305"/>
                  <a:pt x="608133" y="222462"/>
                  <a:pt x="608133" y="303560"/>
                </a:cubicBezTo>
                <a:cubicBezTo>
                  <a:pt x="608133" y="384657"/>
                  <a:pt x="576499" y="460911"/>
                  <a:pt x="519053" y="518270"/>
                </a:cubicBezTo>
                <a:cubicBezTo>
                  <a:pt x="461607" y="575629"/>
                  <a:pt x="385238" y="607216"/>
                  <a:pt x="304018" y="607216"/>
                </a:cubicBezTo>
                <a:cubicBezTo>
                  <a:pt x="222798" y="607216"/>
                  <a:pt x="146526" y="575629"/>
                  <a:pt x="89080" y="518270"/>
                </a:cubicBezTo>
                <a:cubicBezTo>
                  <a:pt x="31634" y="460911"/>
                  <a:pt x="0" y="384657"/>
                  <a:pt x="0" y="303560"/>
                </a:cubicBezTo>
                <a:cubicBezTo>
                  <a:pt x="0" y="222462"/>
                  <a:pt x="31634" y="146305"/>
                  <a:pt x="89080" y="88946"/>
                </a:cubicBezTo>
                <a:cubicBezTo>
                  <a:pt x="146526" y="31586"/>
                  <a:pt x="222798" y="0"/>
                  <a:pt x="304018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72" name="bell_104189"/>
          <p:cNvSpPr>
            <a:spLocks noChangeAspect="1"/>
          </p:cNvSpPr>
          <p:nvPr userDrawn="1"/>
        </p:nvSpPr>
        <p:spPr bwMode="auto">
          <a:xfrm>
            <a:off x="5779640" y="1124144"/>
            <a:ext cx="383701" cy="383149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08090" h="607216">
                <a:moveTo>
                  <a:pt x="92360" y="465368"/>
                </a:moveTo>
                <a:cubicBezTo>
                  <a:pt x="85277" y="479223"/>
                  <a:pt x="87508" y="496760"/>
                  <a:pt x="99055" y="508193"/>
                </a:cubicBezTo>
                <a:cubicBezTo>
                  <a:pt x="110602" y="519723"/>
                  <a:pt x="128165" y="521952"/>
                  <a:pt x="141944" y="514879"/>
                </a:cubicBezTo>
                <a:cubicBezTo>
                  <a:pt x="133599" y="507515"/>
                  <a:pt x="125060" y="499473"/>
                  <a:pt x="116424" y="490947"/>
                </a:cubicBezTo>
                <a:cubicBezTo>
                  <a:pt x="107788" y="482323"/>
                  <a:pt x="99831" y="473797"/>
                  <a:pt x="92360" y="465368"/>
                </a:cubicBezTo>
                <a:close/>
                <a:moveTo>
                  <a:pt x="312292" y="190597"/>
                </a:moveTo>
                <a:cubicBezTo>
                  <a:pt x="324808" y="190597"/>
                  <a:pt x="336935" y="192727"/>
                  <a:pt x="348578" y="196987"/>
                </a:cubicBezTo>
                <a:cubicBezTo>
                  <a:pt x="353623" y="198827"/>
                  <a:pt x="356242" y="204443"/>
                  <a:pt x="354399" y="209381"/>
                </a:cubicBezTo>
                <a:cubicBezTo>
                  <a:pt x="352555" y="214416"/>
                  <a:pt x="346928" y="217030"/>
                  <a:pt x="341980" y="215191"/>
                </a:cubicBezTo>
                <a:cubicBezTo>
                  <a:pt x="332472" y="211705"/>
                  <a:pt x="322479" y="209962"/>
                  <a:pt x="312292" y="209962"/>
                </a:cubicBezTo>
                <a:cubicBezTo>
                  <a:pt x="293858" y="209962"/>
                  <a:pt x="275619" y="215965"/>
                  <a:pt x="261066" y="226906"/>
                </a:cubicBezTo>
                <a:cubicBezTo>
                  <a:pt x="259319" y="228262"/>
                  <a:pt x="257185" y="228843"/>
                  <a:pt x="255245" y="228843"/>
                </a:cubicBezTo>
                <a:cubicBezTo>
                  <a:pt x="252237" y="228843"/>
                  <a:pt x="249326" y="227487"/>
                  <a:pt x="247483" y="224970"/>
                </a:cubicBezTo>
                <a:cubicBezTo>
                  <a:pt x="244184" y="220710"/>
                  <a:pt x="245057" y="214610"/>
                  <a:pt x="249326" y="211414"/>
                </a:cubicBezTo>
                <a:cubicBezTo>
                  <a:pt x="267275" y="197956"/>
                  <a:pt x="289687" y="190597"/>
                  <a:pt x="312292" y="190597"/>
                </a:cubicBezTo>
                <a:close/>
                <a:moveTo>
                  <a:pt x="413539" y="151634"/>
                </a:moveTo>
                <a:lnTo>
                  <a:pt x="390348" y="174791"/>
                </a:lnTo>
                <a:cubicBezTo>
                  <a:pt x="393162" y="176535"/>
                  <a:pt x="395782" y="178376"/>
                  <a:pt x="398499" y="180314"/>
                </a:cubicBezTo>
                <a:cubicBezTo>
                  <a:pt x="402768" y="183608"/>
                  <a:pt x="403642" y="189616"/>
                  <a:pt x="400440" y="193879"/>
                </a:cubicBezTo>
                <a:cubicBezTo>
                  <a:pt x="397238" y="198239"/>
                  <a:pt x="391124" y="199111"/>
                  <a:pt x="386855" y="195817"/>
                </a:cubicBezTo>
                <a:cubicBezTo>
                  <a:pt x="342899" y="162971"/>
                  <a:pt x="281574" y="162971"/>
                  <a:pt x="237715" y="195914"/>
                </a:cubicBezTo>
                <a:lnTo>
                  <a:pt x="103034" y="297068"/>
                </a:lnTo>
                <a:cubicBezTo>
                  <a:pt x="118753" y="327104"/>
                  <a:pt x="146116" y="370124"/>
                  <a:pt x="191722" y="415662"/>
                </a:cubicBezTo>
                <a:cubicBezTo>
                  <a:pt x="206180" y="430099"/>
                  <a:pt x="221317" y="443567"/>
                  <a:pt x="236648" y="455872"/>
                </a:cubicBezTo>
                <a:cubicBezTo>
                  <a:pt x="240917" y="459167"/>
                  <a:pt x="241597" y="465271"/>
                  <a:pt x="238201" y="469534"/>
                </a:cubicBezTo>
                <a:cubicBezTo>
                  <a:pt x="236260" y="471859"/>
                  <a:pt x="233446" y="473119"/>
                  <a:pt x="230632" y="473119"/>
                </a:cubicBezTo>
                <a:cubicBezTo>
                  <a:pt x="228497" y="473119"/>
                  <a:pt x="226362" y="472441"/>
                  <a:pt x="224616" y="470987"/>
                </a:cubicBezTo>
                <a:cubicBezTo>
                  <a:pt x="208605" y="458295"/>
                  <a:pt x="192983" y="444342"/>
                  <a:pt x="178040" y="429421"/>
                </a:cubicBezTo>
                <a:cubicBezTo>
                  <a:pt x="129330" y="380782"/>
                  <a:pt x="100511" y="334758"/>
                  <a:pt x="84500" y="303269"/>
                </a:cubicBezTo>
                <a:cubicBezTo>
                  <a:pt x="64997" y="301719"/>
                  <a:pt x="45105" y="304432"/>
                  <a:pt x="21623" y="312086"/>
                </a:cubicBezTo>
                <a:cubicBezTo>
                  <a:pt x="29191" y="335243"/>
                  <a:pt x="56167" y="403260"/>
                  <a:pt x="130203" y="477188"/>
                </a:cubicBezTo>
                <a:cubicBezTo>
                  <a:pt x="204239" y="551116"/>
                  <a:pt x="272356" y="578052"/>
                  <a:pt x="295450" y="585609"/>
                </a:cubicBezTo>
                <a:cubicBezTo>
                  <a:pt x="303213" y="562162"/>
                  <a:pt x="305930" y="542299"/>
                  <a:pt x="304280" y="522824"/>
                </a:cubicBezTo>
                <a:cubicBezTo>
                  <a:pt x="288367" y="514685"/>
                  <a:pt x="272259" y="505190"/>
                  <a:pt x="256443" y="494435"/>
                </a:cubicBezTo>
                <a:cubicBezTo>
                  <a:pt x="251979" y="491431"/>
                  <a:pt x="250815" y="485424"/>
                  <a:pt x="253823" y="480967"/>
                </a:cubicBezTo>
                <a:cubicBezTo>
                  <a:pt x="256831" y="476607"/>
                  <a:pt x="262847" y="475444"/>
                  <a:pt x="267310" y="478448"/>
                </a:cubicBezTo>
                <a:cubicBezTo>
                  <a:pt x="281671" y="488137"/>
                  <a:pt x="296129" y="496760"/>
                  <a:pt x="310587" y="504221"/>
                </a:cubicBezTo>
                <a:lnTo>
                  <a:pt x="411793" y="369833"/>
                </a:lnTo>
                <a:cubicBezTo>
                  <a:pt x="444784" y="325941"/>
                  <a:pt x="444881" y="264803"/>
                  <a:pt x="411890" y="220912"/>
                </a:cubicBezTo>
                <a:cubicBezTo>
                  <a:pt x="408687" y="216648"/>
                  <a:pt x="409561" y="210544"/>
                  <a:pt x="413830" y="207347"/>
                </a:cubicBezTo>
                <a:cubicBezTo>
                  <a:pt x="418100" y="204149"/>
                  <a:pt x="424213" y="205021"/>
                  <a:pt x="427415" y="209285"/>
                </a:cubicBezTo>
                <a:cubicBezTo>
                  <a:pt x="429453" y="211901"/>
                  <a:pt x="431296" y="214614"/>
                  <a:pt x="433043" y="217327"/>
                </a:cubicBezTo>
                <a:lnTo>
                  <a:pt x="456234" y="194266"/>
                </a:lnTo>
                <a:close/>
                <a:moveTo>
                  <a:pt x="547736" y="19378"/>
                </a:moveTo>
                <a:cubicBezTo>
                  <a:pt x="536771" y="19378"/>
                  <a:pt x="526485" y="23641"/>
                  <a:pt x="518820" y="31393"/>
                </a:cubicBezTo>
                <a:lnTo>
                  <a:pt x="419652" y="130318"/>
                </a:lnTo>
                <a:lnTo>
                  <a:pt x="477484" y="188162"/>
                </a:lnTo>
                <a:lnTo>
                  <a:pt x="576652" y="89140"/>
                </a:lnTo>
                <a:cubicBezTo>
                  <a:pt x="584414" y="81388"/>
                  <a:pt x="588684" y="71118"/>
                  <a:pt x="588684" y="60266"/>
                </a:cubicBezTo>
                <a:cubicBezTo>
                  <a:pt x="588684" y="49318"/>
                  <a:pt x="584414" y="39047"/>
                  <a:pt x="576652" y="31393"/>
                </a:cubicBezTo>
                <a:cubicBezTo>
                  <a:pt x="568986" y="23641"/>
                  <a:pt x="558700" y="19378"/>
                  <a:pt x="547736" y="19378"/>
                </a:cubicBezTo>
                <a:close/>
                <a:moveTo>
                  <a:pt x="547736" y="0"/>
                </a:moveTo>
                <a:cubicBezTo>
                  <a:pt x="560544" y="0"/>
                  <a:pt x="572770" y="3973"/>
                  <a:pt x="582959" y="11336"/>
                </a:cubicBezTo>
                <a:lnTo>
                  <a:pt x="589848" y="4554"/>
                </a:lnTo>
                <a:cubicBezTo>
                  <a:pt x="593632" y="775"/>
                  <a:pt x="599745" y="678"/>
                  <a:pt x="603530" y="4554"/>
                </a:cubicBezTo>
                <a:cubicBezTo>
                  <a:pt x="607314" y="8333"/>
                  <a:pt x="607314" y="14437"/>
                  <a:pt x="603530" y="18216"/>
                </a:cubicBezTo>
                <a:lnTo>
                  <a:pt x="596737" y="25095"/>
                </a:lnTo>
                <a:cubicBezTo>
                  <a:pt x="604112" y="35268"/>
                  <a:pt x="608090" y="47380"/>
                  <a:pt x="608090" y="60266"/>
                </a:cubicBezTo>
                <a:cubicBezTo>
                  <a:pt x="608090" y="76350"/>
                  <a:pt x="601783" y="91465"/>
                  <a:pt x="590430" y="102801"/>
                </a:cubicBezTo>
                <a:lnTo>
                  <a:pt x="484373" y="208703"/>
                </a:lnTo>
                <a:cubicBezTo>
                  <a:pt x="482530" y="210544"/>
                  <a:pt x="480007" y="211513"/>
                  <a:pt x="477484" y="211513"/>
                </a:cubicBezTo>
                <a:cubicBezTo>
                  <a:pt x="475058" y="211513"/>
                  <a:pt x="472535" y="210544"/>
                  <a:pt x="470692" y="208703"/>
                </a:cubicBezTo>
                <a:lnTo>
                  <a:pt x="469915" y="207928"/>
                </a:lnTo>
                <a:lnTo>
                  <a:pt x="442843" y="235058"/>
                </a:lnTo>
                <a:cubicBezTo>
                  <a:pt x="464481" y="282147"/>
                  <a:pt x="459339" y="338925"/>
                  <a:pt x="427318" y="381460"/>
                </a:cubicBezTo>
                <a:lnTo>
                  <a:pt x="323492" y="519336"/>
                </a:lnTo>
                <a:cubicBezTo>
                  <a:pt x="325918" y="544624"/>
                  <a:pt x="321940" y="569913"/>
                  <a:pt x="310781" y="600821"/>
                </a:cubicBezTo>
                <a:cubicBezTo>
                  <a:pt x="309326" y="604697"/>
                  <a:pt x="305638" y="607216"/>
                  <a:pt x="301660" y="607216"/>
                </a:cubicBezTo>
                <a:cubicBezTo>
                  <a:pt x="300884" y="607216"/>
                  <a:pt x="300205" y="607119"/>
                  <a:pt x="299428" y="606925"/>
                </a:cubicBezTo>
                <a:cubicBezTo>
                  <a:pt x="296420" y="606247"/>
                  <a:pt x="234610" y="591423"/>
                  <a:pt x="157469" y="528153"/>
                </a:cubicBezTo>
                <a:cubicBezTo>
                  <a:pt x="147863" y="534935"/>
                  <a:pt x="136510" y="538327"/>
                  <a:pt x="125157" y="538327"/>
                </a:cubicBezTo>
                <a:cubicBezTo>
                  <a:pt x="110699" y="538327"/>
                  <a:pt x="96241" y="532804"/>
                  <a:pt x="85374" y="521952"/>
                </a:cubicBezTo>
                <a:cubicBezTo>
                  <a:pt x="65870" y="502477"/>
                  <a:pt x="63735" y="471762"/>
                  <a:pt x="79163" y="449865"/>
                </a:cubicBezTo>
                <a:cubicBezTo>
                  <a:pt x="15801" y="372934"/>
                  <a:pt x="955" y="311117"/>
                  <a:pt x="276" y="308113"/>
                </a:cubicBezTo>
                <a:cubicBezTo>
                  <a:pt x="-889" y="303366"/>
                  <a:pt x="1731" y="298521"/>
                  <a:pt x="6389" y="296874"/>
                </a:cubicBezTo>
                <a:cubicBezTo>
                  <a:pt x="37245" y="285635"/>
                  <a:pt x="62668" y="281662"/>
                  <a:pt x="87993" y="284181"/>
                </a:cubicBezTo>
                <a:lnTo>
                  <a:pt x="226071" y="180508"/>
                </a:lnTo>
                <a:cubicBezTo>
                  <a:pt x="268669" y="148437"/>
                  <a:pt x="325530" y="143302"/>
                  <a:pt x="372688" y="165005"/>
                </a:cubicBezTo>
                <a:lnTo>
                  <a:pt x="399857" y="137973"/>
                </a:lnTo>
                <a:lnTo>
                  <a:pt x="399081" y="137198"/>
                </a:lnTo>
                <a:cubicBezTo>
                  <a:pt x="397238" y="135357"/>
                  <a:pt x="396267" y="132934"/>
                  <a:pt x="396267" y="130318"/>
                </a:cubicBezTo>
                <a:cubicBezTo>
                  <a:pt x="396267" y="127799"/>
                  <a:pt x="397238" y="125280"/>
                  <a:pt x="399081" y="123536"/>
                </a:cubicBezTo>
                <a:lnTo>
                  <a:pt x="505041" y="17634"/>
                </a:lnTo>
                <a:cubicBezTo>
                  <a:pt x="516491" y="6298"/>
                  <a:pt x="531628" y="0"/>
                  <a:pt x="5477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73" name="friction-drum_104181"/>
          <p:cNvSpPr>
            <a:spLocks noChangeAspect="1"/>
          </p:cNvSpPr>
          <p:nvPr userDrawn="1"/>
        </p:nvSpPr>
        <p:spPr bwMode="auto">
          <a:xfrm>
            <a:off x="4589331" y="726241"/>
            <a:ext cx="293764" cy="64650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  <a:gd name="connsiteX140" fmla="*/ 373273 h 605239"/>
              <a:gd name="connsiteY140" fmla="*/ 373273 h 605239"/>
              <a:gd name="connsiteX141" fmla="*/ 373273 h 605239"/>
              <a:gd name="connsiteY141" fmla="*/ 373273 h 605239"/>
              <a:gd name="connsiteX142" fmla="*/ 373273 h 605239"/>
              <a:gd name="connsiteY142" fmla="*/ 373273 h 605239"/>
              <a:gd name="connsiteX143" fmla="*/ 373273 h 605239"/>
              <a:gd name="connsiteY143" fmla="*/ 373273 h 605239"/>
              <a:gd name="connsiteX144" fmla="*/ 373273 h 605239"/>
              <a:gd name="connsiteY144" fmla="*/ 373273 h 605239"/>
              <a:gd name="connsiteX145" fmla="*/ 373273 h 605239"/>
              <a:gd name="connsiteY145" fmla="*/ 373273 h 605239"/>
              <a:gd name="connsiteX146" fmla="*/ 373273 h 605239"/>
              <a:gd name="connsiteY14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75911" h="607216">
                <a:moveTo>
                  <a:pt x="58423" y="446280"/>
                </a:moveTo>
                <a:cubicBezTo>
                  <a:pt x="52406" y="446280"/>
                  <a:pt x="48136" y="447152"/>
                  <a:pt x="44060" y="447830"/>
                </a:cubicBezTo>
                <a:cubicBezTo>
                  <a:pt x="41149" y="448412"/>
                  <a:pt x="38043" y="448993"/>
                  <a:pt x="34549" y="449187"/>
                </a:cubicBezTo>
                <a:lnTo>
                  <a:pt x="39984" y="587838"/>
                </a:lnTo>
                <a:lnTo>
                  <a:pt x="235927" y="587838"/>
                </a:lnTo>
                <a:lnTo>
                  <a:pt x="241265" y="449187"/>
                </a:lnTo>
                <a:cubicBezTo>
                  <a:pt x="237868" y="448993"/>
                  <a:pt x="234762" y="448412"/>
                  <a:pt x="231754" y="447830"/>
                </a:cubicBezTo>
                <a:cubicBezTo>
                  <a:pt x="227678" y="447152"/>
                  <a:pt x="223505" y="446280"/>
                  <a:pt x="217488" y="446280"/>
                </a:cubicBezTo>
                <a:cubicBezTo>
                  <a:pt x="212829" y="446280"/>
                  <a:pt x="207589" y="446764"/>
                  <a:pt x="201669" y="447733"/>
                </a:cubicBezTo>
                <a:cubicBezTo>
                  <a:pt x="195263" y="448799"/>
                  <a:pt x="187985" y="451706"/>
                  <a:pt x="180318" y="454806"/>
                </a:cubicBezTo>
                <a:cubicBezTo>
                  <a:pt x="167798" y="459845"/>
                  <a:pt x="153629" y="465561"/>
                  <a:pt x="137907" y="465561"/>
                </a:cubicBezTo>
                <a:cubicBezTo>
                  <a:pt x="122185" y="465561"/>
                  <a:pt x="108113" y="459845"/>
                  <a:pt x="95594" y="454806"/>
                </a:cubicBezTo>
                <a:cubicBezTo>
                  <a:pt x="87927" y="451706"/>
                  <a:pt x="80551" y="448799"/>
                  <a:pt x="74243" y="447733"/>
                </a:cubicBezTo>
                <a:cubicBezTo>
                  <a:pt x="68226" y="446764"/>
                  <a:pt x="63082" y="446280"/>
                  <a:pt x="58423" y="446280"/>
                </a:cubicBezTo>
                <a:close/>
                <a:moveTo>
                  <a:pt x="30667" y="338440"/>
                </a:moveTo>
                <a:cubicBezTo>
                  <a:pt x="30473" y="338440"/>
                  <a:pt x="30376" y="338537"/>
                  <a:pt x="30376" y="338537"/>
                </a:cubicBezTo>
                <a:cubicBezTo>
                  <a:pt x="30279" y="338634"/>
                  <a:pt x="30279" y="338731"/>
                  <a:pt x="30279" y="338828"/>
                </a:cubicBezTo>
                <a:lnTo>
                  <a:pt x="31541" y="371480"/>
                </a:lnTo>
                <a:lnTo>
                  <a:pt x="61044" y="371480"/>
                </a:lnTo>
                <a:cubicBezTo>
                  <a:pt x="66382" y="371480"/>
                  <a:pt x="70749" y="375743"/>
                  <a:pt x="70749" y="381169"/>
                </a:cubicBezTo>
                <a:cubicBezTo>
                  <a:pt x="70749" y="386498"/>
                  <a:pt x="66382" y="390858"/>
                  <a:pt x="61044" y="390858"/>
                </a:cubicBezTo>
                <a:lnTo>
                  <a:pt x="30182" y="390858"/>
                </a:lnTo>
                <a:lnTo>
                  <a:pt x="22612" y="428549"/>
                </a:lnTo>
                <a:cubicBezTo>
                  <a:pt x="26106" y="429518"/>
                  <a:pt x="29017" y="429905"/>
                  <a:pt x="31638" y="429905"/>
                </a:cubicBezTo>
                <a:cubicBezTo>
                  <a:pt x="34549" y="429905"/>
                  <a:pt x="37170" y="429421"/>
                  <a:pt x="40566" y="428840"/>
                </a:cubicBezTo>
                <a:cubicBezTo>
                  <a:pt x="45031" y="427968"/>
                  <a:pt x="50562" y="426902"/>
                  <a:pt x="58423" y="426902"/>
                </a:cubicBezTo>
                <a:cubicBezTo>
                  <a:pt x="64150" y="426902"/>
                  <a:pt x="70361" y="427483"/>
                  <a:pt x="77348" y="428646"/>
                </a:cubicBezTo>
                <a:cubicBezTo>
                  <a:pt x="85792" y="430002"/>
                  <a:pt x="94138" y="433297"/>
                  <a:pt x="102872" y="436882"/>
                </a:cubicBezTo>
                <a:cubicBezTo>
                  <a:pt x="114227" y="441435"/>
                  <a:pt x="125970" y="446183"/>
                  <a:pt x="137907" y="446183"/>
                </a:cubicBezTo>
                <a:cubicBezTo>
                  <a:pt x="149844" y="446183"/>
                  <a:pt x="161684" y="441435"/>
                  <a:pt x="173039" y="436882"/>
                </a:cubicBezTo>
                <a:cubicBezTo>
                  <a:pt x="181773" y="433297"/>
                  <a:pt x="190023" y="430002"/>
                  <a:pt x="198563" y="428646"/>
                </a:cubicBezTo>
                <a:cubicBezTo>
                  <a:pt x="205551" y="427483"/>
                  <a:pt x="211762" y="426902"/>
                  <a:pt x="217488" y="426902"/>
                </a:cubicBezTo>
                <a:cubicBezTo>
                  <a:pt x="225252" y="426902"/>
                  <a:pt x="230880" y="427968"/>
                  <a:pt x="235345" y="428840"/>
                </a:cubicBezTo>
                <a:cubicBezTo>
                  <a:pt x="238644" y="429421"/>
                  <a:pt x="241265" y="429905"/>
                  <a:pt x="244176" y="429905"/>
                </a:cubicBezTo>
                <a:cubicBezTo>
                  <a:pt x="246894" y="429905"/>
                  <a:pt x="249805" y="429518"/>
                  <a:pt x="253202" y="428549"/>
                </a:cubicBezTo>
                <a:lnTo>
                  <a:pt x="245729" y="390858"/>
                </a:lnTo>
                <a:lnTo>
                  <a:pt x="99864" y="390858"/>
                </a:lnTo>
                <a:cubicBezTo>
                  <a:pt x="94526" y="390858"/>
                  <a:pt x="90159" y="386498"/>
                  <a:pt x="90159" y="381169"/>
                </a:cubicBezTo>
                <a:cubicBezTo>
                  <a:pt x="90159" y="375743"/>
                  <a:pt x="94526" y="371480"/>
                  <a:pt x="99864" y="371480"/>
                </a:cubicBezTo>
                <a:lnTo>
                  <a:pt x="244370" y="371480"/>
                </a:lnTo>
                <a:lnTo>
                  <a:pt x="245632" y="338828"/>
                </a:lnTo>
                <a:cubicBezTo>
                  <a:pt x="245632" y="338731"/>
                  <a:pt x="245632" y="338634"/>
                  <a:pt x="245535" y="338537"/>
                </a:cubicBezTo>
                <a:cubicBezTo>
                  <a:pt x="245438" y="338537"/>
                  <a:pt x="245341" y="338440"/>
                  <a:pt x="245244" y="338440"/>
                </a:cubicBezTo>
                <a:close/>
                <a:moveTo>
                  <a:pt x="137907" y="153572"/>
                </a:moveTo>
                <a:lnTo>
                  <a:pt x="128202" y="159386"/>
                </a:lnTo>
                <a:lnTo>
                  <a:pt x="128202" y="319062"/>
                </a:lnTo>
                <a:lnTo>
                  <a:pt x="147612" y="319062"/>
                </a:lnTo>
                <a:lnTo>
                  <a:pt x="147612" y="159386"/>
                </a:lnTo>
                <a:close/>
                <a:moveTo>
                  <a:pt x="213362" y="151832"/>
                </a:moveTo>
                <a:lnTo>
                  <a:pt x="213606" y="151854"/>
                </a:lnTo>
                <a:lnTo>
                  <a:pt x="213606" y="151925"/>
                </a:lnTo>
                <a:lnTo>
                  <a:pt x="213329" y="151833"/>
                </a:lnTo>
                <a:close/>
                <a:moveTo>
                  <a:pt x="214382" y="91465"/>
                </a:moveTo>
                <a:cubicBezTo>
                  <a:pt x="209238" y="91465"/>
                  <a:pt x="204289" y="93306"/>
                  <a:pt x="200504" y="96794"/>
                </a:cubicBezTo>
                <a:lnTo>
                  <a:pt x="167022" y="128187"/>
                </a:lnTo>
                <a:lnTo>
                  <a:pt x="167022" y="132547"/>
                </a:lnTo>
                <a:cubicBezTo>
                  <a:pt x="176145" y="132547"/>
                  <a:pt x="185850" y="132547"/>
                  <a:pt x="194099" y="132547"/>
                </a:cubicBezTo>
                <a:cubicBezTo>
                  <a:pt x="209724" y="132547"/>
                  <a:pt x="213023" y="132547"/>
                  <a:pt x="213509" y="132547"/>
                </a:cubicBezTo>
                <a:cubicBezTo>
                  <a:pt x="213606" y="132547"/>
                  <a:pt x="213703" y="132547"/>
                  <a:pt x="213703" y="132547"/>
                </a:cubicBezTo>
                <a:cubicBezTo>
                  <a:pt x="213800" y="132547"/>
                  <a:pt x="213897" y="132547"/>
                  <a:pt x="213897" y="132547"/>
                </a:cubicBezTo>
                <a:cubicBezTo>
                  <a:pt x="214188" y="132547"/>
                  <a:pt x="214382" y="132547"/>
                  <a:pt x="214576" y="132547"/>
                </a:cubicBezTo>
                <a:cubicBezTo>
                  <a:pt x="225834" y="132450"/>
                  <a:pt x="234956" y="123245"/>
                  <a:pt x="234956" y="112006"/>
                </a:cubicBezTo>
                <a:cubicBezTo>
                  <a:pt x="234956" y="100670"/>
                  <a:pt x="225737" y="91465"/>
                  <a:pt x="214382" y="91465"/>
                </a:cubicBezTo>
                <a:close/>
                <a:moveTo>
                  <a:pt x="61529" y="91465"/>
                </a:moveTo>
                <a:cubicBezTo>
                  <a:pt x="50174" y="91465"/>
                  <a:pt x="40955" y="100670"/>
                  <a:pt x="40955" y="112006"/>
                </a:cubicBezTo>
                <a:cubicBezTo>
                  <a:pt x="40955" y="123245"/>
                  <a:pt x="50077" y="132450"/>
                  <a:pt x="61335" y="132547"/>
                </a:cubicBezTo>
                <a:cubicBezTo>
                  <a:pt x="61529" y="132547"/>
                  <a:pt x="61723" y="132547"/>
                  <a:pt x="61917" y="132547"/>
                </a:cubicBezTo>
                <a:cubicBezTo>
                  <a:pt x="62111" y="132547"/>
                  <a:pt x="62208" y="132547"/>
                  <a:pt x="62305" y="132547"/>
                </a:cubicBezTo>
                <a:cubicBezTo>
                  <a:pt x="62888" y="132547"/>
                  <a:pt x="66188" y="132547"/>
                  <a:pt x="81813" y="132547"/>
                </a:cubicBezTo>
                <a:cubicBezTo>
                  <a:pt x="90062" y="132547"/>
                  <a:pt x="99767" y="132547"/>
                  <a:pt x="108792" y="132547"/>
                </a:cubicBezTo>
                <a:lnTo>
                  <a:pt x="108792" y="128187"/>
                </a:lnTo>
                <a:lnTo>
                  <a:pt x="75408" y="96794"/>
                </a:lnTo>
                <a:cubicBezTo>
                  <a:pt x="71526" y="93306"/>
                  <a:pt x="66673" y="91465"/>
                  <a:pt x="61529" y="91465"/>
                </a:cubicBezTo>
                <a:close/>
                <a:moveTo>
                  <a:pt x="137907" y="19378"/>
                </a:moveTo>
                <a:cubicBezTo>
                  <a:pt x="132570" y="19378"/>
                  <a:pt x="128202" y="23738"/>
                  <a:pt x="128202" y="29067"/>
                </a:cubicBezTo>
                <a:lnTo>
                  <a:pt x="128202" y="119757"/>
                </a:lnTo>
                <a:lnTo>
                  <a:pt x="137907" y="128865"/>
                </a:lnTo>
                <a:lnTo>
                  <a:pt x="147612" y="119757"/>
                </a:lnTo>
                <a:lnTo>
                  <a:pt x="147612" y="29067"/>
                </a:lnTo>
                <a:cubicBezTo>
                  <a:pt x="147612" y="23738"/>
                  <a:pt x="143245" y="19378"/>
                  <a:pt x="137907" y="19378"/>
                </a:cubicBezTo>
                <a:close/>
                <a:moveTo>
                  <a:pt x="137907" y="0"/>
                </a:moveTo>
                <a:cubicBezTo>
                  <a:pt x="154017" y="0"/>
                  <a:pt x="167022" y="13080"/>
                  <a:pt x="167022" y="29067"/>
                </a:cubicBezTo>
                <a:lnTo>
                  <a:pt x="167022" y="101542"/>
                </a:lnTo>
                <a:lnTo>
                  <a:pt x="187208" y="82648"/>
                </a:lnTo>
                <a:cubicBezTo>
                  <a:pt x="187305" y="82648"/>
                  <a:pt x="187305" y="82551"/>
                  <a:pt x="187305" y="82551"/>
                </a:cubicBezTo>
                <a:cubicBezTo>
                  <a:pt x="194778" y="75769"/>
                  <a:pt x="204386" y="72087"/>
                  <a:pt x="214382" y="72087"/>
                </a:cubicBezTo>
                <a:cubicBezTo>
                  <a:pt x="236412" y="72087"/>
                  <a:pt x="254366" y="90012"/>
                  <a:pt x="254366" y="112006"/>
                </a:cubicBezTo>
                <a:cubicBezTo>
                  <a:pt x="254366" y="134000"/>
                  <a:pt x="236412" y="151925"/>
                  <a:pt x="214382" y="151925"/>
                </a:cubicBezTo>
                <a:lnTo>
                  <a:pt x="213606" y="151854"/>
                </a:lnTo>
                <a:lnTo>
                  <a:pt x="213606" y="151828"/>
                </a:lnTo>
                <a:lnTo>
                  <a:pt x="213362" y="151832"/>
                </a:lnTo>
                <a:lnTo>
                  <a:pt x="213314" y="151828"/>
                </a:lnTo>
                <a:lnTo>
                  <a:pt x="213329" y="151833"/>
                </a:lnTo>
                <a:lnTo>
                  <a:pt x="208171" y="151925"/>
                </a:lnTo>
                <a:lnTo>
                  <a:pt x="194099" y="151925"/>
                </a:lnTo>
                <a:cubicBezTo>
                  <a:pt x="187499" y="151925"/>
                  <a:pt x="180027" y="151925"/>
                  <a:pt x="172651" y="151925"/>
                </a:cubicBezTo>
                <a:lnTo>
                  <a:pt x="243012" y="194557"/>
                </a:lnTo>
                <a:cubicBezTo>
                  <a:pt x="247670" y="197367"/>
                  <a:pt x="249126" y="203277"/>
                  <a:pt x="246311" y="207831"/>
                </a:cubicBezTo>
                <a:cubicBezTo>
                  <a:pt x="244467" y="210835"/>
                  <a:pt x="241265" y="212579"/>
                  <a:pt x="237965" y="212579"/>
                </a:cubicBezTo>
                <a:cubicBezTo>
                  <a:pt x="236315" y="212579"/>
                  <a:pt x="234568" y="212094"/>
                  <a:pt x="233015" y="211126"/>
                </a:cubicBezTo>
                <a:lnTo>
                  <a:pt x="167022" y="171206"/>
                </a:lnTo>
                <a:lnTo>
                  <a:pt x="167022" y="319062"/>
                </a:lnTo>
                <a:lnTo>
                  <a:pt x="245244" y="319062"/>
                </a:lnTo>
                <a:cubicBezTo>
                  <a:pt x="250678" y="319062"/>
                  <a:pt x="255725" y="321194"/>
                  <a:pt x="259510" y="325166"/>
                </a:cubicBezTo>
                <a:cubicBezTo>
                  <a:pt x="263295" y="329042"/>
                  <a:pt x="265236" y="334177"/>
                  <a:pt x="265042" y="339603"/>
                </a:cubicBezTo>
                <a:lnTo>
                  <a:pt x="263780" y="371480"/>
                </a:lnTo>
                <a:lnTo>
                  <a:pt x="266206" y="371480"/>
                </a:lnTo>
                <a:cubicBezTo>
                  <a:pt x="271544" y="371480"/>
                  <a:pt x="275911" y="375743"/>
                  <a:pt x="275911" y="381169"/>
                </a:cubicBezTo>
                <a:cubicBezTo>
                  <a:pt x="275911" y="386498"/>
                  <a:pt x="271544" y="390858"/>
                  <a:pt x="266206" y="390858"/>
                </a:cubicBezTo>
                <a:lnTo>
                  <a:pt x="265527" y="390858"/>
                </a:lnTo>
                <a:lnTo>
                  <a:pt x="273970" y="433200"/>
                </a:lnTo>
                <a:cubicBezTo>
                  <a:pt x="274844" y="437851"/>
                  <a:pt x="272320" y="442404"/>
                  <a:pt x="267856" y="444148"/>
                </a:cubicBezTo>
                <a:cubicBezTo>
                  <a:pt x="265430" y="445020"/>
                  <a:pt x="263101" y="445892"/>
                  <a:pt x="260869" y="446571"/>
                </a:cubicBezTo>
                <a:lnTo>
                  <a:pt x="254949" y="597914"/>
                </a:lnTo>
                <a:cubicBezTo>
                  <a:pt x="254755" y="603050"/>
                  <a:pt x="250484" y="607216"/>
                  <a:pt x="245244" y="607216"/>
                </a:cubicBezTo>
                <a:lnTo>
                  <a:pt x="30667" y="607216"/>
                </a:lnTo>
                <a:cubicBezTo>
                  <a:pt x="25427" y="607216"/>
                  <a:pt x="21156" y="603050"/>
                  <a:pt x="20962" y="597914"/>
                </a:cubicBezTo>
                <a:lnTo>
                  <a:pt x="15042" y="446571"/>
                </a:lnTo>
                <a:cubicBezTo>
                  <a:pt x="12810" y="445892"/>
                  <a:pt x="10481" y="445020"/>
                  <a:pt x="7958" y="444148"/>
                </a:cubicBezTo>
                <a:cubicBezTo>
                  <a:pt x="3591" y="442404"/>
                  <a:pt x="970" y="437851"/>
                  <a:pt x="1941" y="433200"/>
                </a:cubicBezTo>
                <a:lnTo>
                  <a:pt x="10384" y="390858"/>
                </a:lnTo>
                <a:lnTo>
                  <a:pt x="9705" y="390858"/>
                </a:lnTo>
                <a:cubicBezTo>
                  <a:pt x="4270" y="390858"/>
                  <a:pt x="0" y="386498"/>
                  <a:pt x="0" y="381169"/>
                </a:cubicBezTo>
                <a:cubicBezTo>
                  <a:pt x="0" y="375743"/>
                  <a:pt x="4270" y="371480"/>
                  <a:pt x="9705" y="371480"/>
                </a:cubicBezTo>
                <a:lnTo>
                  <a:pt x="12131" y="371480"/>
                </a:lnTo>
                <a:lnTo>
                  <a:pt x="10869" y="339603"/>
                </a:lnTo>
                <a:cubicBezTo>
                  <a:pt x="10675" y="334177"/>
                  <a:pt x="12616" y="329042"/>
                  <a:pt x="16401" y="325166"/>
                </a:cubicBezTo>
                <a:cubicBezTo>
                  <a:pt x="20089" y="321194"/>
                  <a:pt x="25233" y="319062"/>
                  <a:pt x="30667" y="319062"/>
                </a:cubicBezTo>
                <a:lnTo>
                  <a:pt x="108792" y="319062"/>
                </a:lnTo>
                <a:lnTo>
                  <a:pt x="108792" y="171206"/>
                </a:lnTo>
                <a:lnTo>
                  <a:pt x="42896" y="211126"/>
                </a:lnTo>
                <a:cubicBezTo>
                  <a:pt x="41343" y="212094"/>
                  <a:pt x="39596" y="212579"/>
                  <a:pt x="37849" y="212579"/>
                </a:cubicBezTo>
                <a:cubicBezTo>
                  <a:pt x="34549" y="212579"/>
                  <a:pt x="31444" y="210835"/>
                  <a:pt x="29600" y="207831"/>
                </a:cubicBezTo>
                <a:cubicBezTo>
                  <a:pt x="26785" y="203277"/>
                  <a:pt x="28241" y="197367"/>
                  <a:pt x="32802" y="194557"/>
                </a:cubicBezTo>
                <a:lnTo>
                  <a:pt x="103261" y="151925"/>
                </a:lnTo>
                <a:cubicBezTo>
                  <a:pt x="95885" y="151925"/>
                  <a:pt x="88315" y="151925"/>
                  <a:pt x="81813" y="151925"/>
                </a:cubicBezTo>
                <a:lnTo>
                  <a:pt x="67741" y="151925"/>
                </a:lnTo>
                <a:cubicBezTo>
                  <a:pt x="65606" y="151925"/>
                  <a:pt x="63762" y="151925"/>
                  <a:pt x="62305" y="151828"/>
                </a:cubicBezTo>
                <a:lnTo>
                  <a:pt x="62305" y="151925"/>
                </a:lnTo>
                <a:cubicBezTo>
                  <a:pt x="62014" y="151925"/>
                  <a:pt x="61820" y="151925"/>
                  <a:pt x="61529" y="151925"/>
                </a:cubicBezTo>
                <a:cubicBezTo>
                  <a:pt x="39499" y="151925"/>
                  <a:pt x="21545" y="134000"/>
                  <a:pt x="21545" y="112006"/>
                </a:cubicBezTo>
                <a:cubicBezTo>
                  <a:pt x="21545" y="90012"/>
                  <a:pt x="39499" y="72087"/>
                  <a:pt x="61529" y="72087"/>
                </a:cubicBezTo>
                <a:cubicBezTo>
                  <a:pt x="71526" y="72087"/>
                  <a:pt x="81133" y="75769"/>
                  <a:pt x="88509" y="82551"/>
                </a:cubicBezTo>
                <a:cubicBezTo>
                  <a:pt x="88606" y="82551"/>
                  <a:pt x="88606" y="82648"/>
                  <a:pt x="88606" y="82648"/>
                </a:cubicBezTo>
                <a:lnTo>
                  <a:pt x="108792" y="101542"/>
                </a:lnTo>
                <a:lnTo>
                  <a:pt x="108792" y="29067"/>
                </a:lnTo>
                <a:cubicBezTo>
                  <a:pt x="108792" y="13080"/>
                  <a:pt x="121894" y="0"/>
                  <a:pt x="137907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74" name="christmas-sled_62246"/>
          <p:cNvSpPr>
            <a:spLocks noChangeAspect="1"/>
          </p:cNvSpPr>
          <p:nvPr userDrawn="1"/>
        </p:nvSpPr>
        <p:spPr bwMode="auto">
          <a:xfrm>
            <a:off x="4965475" y="1545595"/>
            <a:ext cx="454634" cy="263112"/>
          </a:xfrm>
          <a:custGeom>
            <a:avLst/>
            <a:gdLst>
              <a:gd name="T0" fmla="*/ 5494 w 6366"/>
              <a:gd name="T1" fmla="*/ 1176 h 3690"/>
              <a:gd name="T2" fmla="*/ 5280 w 6366"/>
              <a:gd name="T3" fmla="*/ 1287 h 3690"/>
              <a:gd name="T4" fmla="*/ 3912 w 6366"/>
              <a:gd name="T5" fmla="*/ 1699 h 3690"/>
              <a:gd name="T6" fmla="*/ 2180 w 6366"/>
              <a:gd name="T7" fmla="*/ 859 h 3690"/>
              <a:gd name="T8" fmla="*/ 1889 w 6366"/>
              <a:gd name="T9" fmla="*/ 685 h 3690"/>
              <a:gd name="T10" fmla="*/ 1324 w 6366"/>
              <a:gd name="T11" fmla="*/ 26 h 3690"/>
              <a:gd name="T12" fmla="*/ 1256 w 6366"/>
              <a:gd name="T13" fmla="*/ 178 h 3690"/>
              <a:gd name="T14" fmla="*/ 1105 w 6366"/>
              <a:gd name="T15" fmla="*/ 848 h 3690"/>
              <a:gd name="T16" fmla="*/ 860 w 6366"/>
              <a:gd name="T17" fmla="*/ 2140 h 3690"/>
              <a:gd name="T18" fmla="*/ 1211 w 6366"/>
              <a:gd name="T19" fmla="*/ 3423 h 3690"/>
              <a:gd name="T20" fmla="*/ 267 w 6366"/>
              <a:gd name="T21" fmla="*/ 3124 h 3690"/>
              <a:gd name="T22" fmla="*/ 699 w 6366"/>
              <a:gd name="T23" fmla="*/ 2692 h 3690"/>
              <a:gd name="T24" fmla="*/ 0 w 6366"/>
              <a:gd name="T25" fmla="*/ 3124 h 3690"/>
              <a:gd name="T26" fmla="*/ 1314 w 6366"/>
              <a:gd name="T27" fmla="*/ 3690 h 3690"/>
              <a:gd name="T28" fmla="*/ 1315 w 6366"/>
              <a:gd name="T29" fmla="*/ 3690 h 3690"/>
              <a:gd name="T30" fmla="*/ 3175 w 6366"/>
              <a:gd name="T31" fmla="*/ 3690 h 3690"/>
              <a:gd name="T32" fmla="*/ 5070 w 6366"/>
              <a:gd name="T33" fmla="*/ 3690 h 3690"/>
              <a:gd name="T34" fmla="*/ 5071 w 6366"/>
              <a:gd name="T35" fmla="*/ 3690 h 3690"/>
              <a:gd name="T36" fmla="*/ 6366 w 6366"/>
              <a:gd name="T37" fmla="*/ 2724 h 3690"/>
              <a:gd name="T38" fmla="*/ 1102 w 6366"/>
              <a:gd name="T39" fmla="*/ 2028 h 3690"/>
              <a:gd name="T40" fmla="*/ 1333 w 6366"/>
              <a:gd name="T41" fmla="*/ 988 h 3690"/>
              <a:gd name="T42" fmla="*/ 1636 w 6366"/>
              <a:gd name="T43" fmla="*/ 769 h 3690"/>
              <a:gd name="T44" fmla="*/ 2830 w 6366"/>
              <a:gd name="T45" fmla="*/ 1379 h 3690"/>
              <a:gd name="T46" fmla="*/ 5038 w 6366"/>
              <a:gd name="T47" fmla="*/ 1946 h 3690"/>
              <a:gd name="T48" fmla="*/ 6061 w 6366"/>
              <a:gd name="T49" fmla="*/ 2420 h 3690"/>
              <a:gd name="T50" fmla="*/ 5276 w 6366"/>
              <a:gd name="T51" fmla="*/ 2420 h 3690"/>
              <a:gd name="T52" fmla="*/ 3381 w 6366"/>
              <a:gd name="T53" fmla="*/ 2420 h 3690"/>
              <a:gd name="T54" fmla="*/ 1102 w 6366"/>
              <a:gd name="T55" fmla="*/ 2028 h 3690"/>
              <a:gd name="T56" fmla="*/ 3490 w 6366"/>
              <a:gd name="T57" fmla="*/ 2687 h 3690"/>
              <a:gd name="T58" fmla="*/ 4962 w 6366"/>
              <a:gd name="T59" fmla="*/ 3423 h 3690"/>
              <a:gd name="T60" fmla="*/ 1672 w 6366"/>
              <a:gd name="T61" fmla="*/ 2687 h 3690"/>
              <a:gd name="T62" fmla="*/ 3066 w 6366"/>
              <a:gd name="T63" fmla="*/ 3423 h 3690"/>
              <a:gd name="T64" fmla="*/ 1672 w 6366"/>
              <a:gd name="T65" fmla="*/ 2687 h 3690"/>
              <a:gd name="T66" fmla="*/ 5234 w 6366"/>
              <a:gd name="T67" fmla="*/ 3423 h 3690"/>
              <a:gd name="T68" fmla="*/ 6099 w 6366"/>
              <a:gd name="T69" fmla="*/ 2687 h 3690"/>
              <a:gd name="T70" fmla="*/ 5400 w 6366"/>
              <a:gd name="T71" fmla="*/ 3423 h 3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66" h="3690">
                <a:moveTo>
                  <a:pt x="6237" y="2100"/>
                </a:moveTo>
                <a:cubicBezTo>
                  <a:pt x="6094" y="1756"/>
                  <a:pt x="5844" y="1445"/>
                  <a:pt x="5494" y="1176"/>
                </a:cubicBezTo>
                <a:cubicBezTo>
                  <a:pt x="5453" y="1145"/>
                  <a:pt x="5398" y="1140"/>
                  <a:pt x="5352" y="1163"/>
                </a:cubicBezTo>
                <a:cubicBezTo>
                  <a:pt x="5306" y="1187"/>
                  <a:pt x="5278" y="1235"/>
                  <a:pt x="5280" y="1287"/>
                </a:cubicBezTo>
                <a:cubicBezTo>
                  <a:pt x="5287" y="1477"/>
                  <a:pt x="5176" y="1615"/>
                  <a:pt x="4949" y="1695"/>
                </a:cubicBezTo>
                <a:cubicBezTo>
                  <a:pt x="4683" y="1790"/>
                  <a:pt x="4295" y="1791"/>
                  <a:pt x="3912" y="1699"/>
                </a:cubicBezTo>
                <a:cubicBezTo>
                  <a:pt x="3518" y="1603"/>
                  <a:pt x="3201" y="1429"/>
                  <a:pt x="3044" y="1219"/>
                </a:cubicBezTo>
                <a:cubicBezTo>
                  <a:pt x="2707" y="771"/>
                  <a:pt x="2390" y="824"/>
                  <a:pt x="2180" y="859"/>
                </a:cubicBezTo>
                <a:cubicBezTo>
                  <a:pt x="2105" y="872"/>
                  <a:pt x="2041" y="883"/>
                  <a:pt x="2003" y="867"/>
                </a:cubicBezTo>
                <a:cubicBezTo>
                  <a:pt x="1952" y="846"/>
                  <a:pt x="1913" y="757"/>
                  <a:pt x="1889" y="685"/>
                </a:cubicBezTo>
                <a:cubicBezTo>
                  <a:pt x="1804" y="430"/>
                  <a:pt x="1665" y="215"/>
                  <a:pt x="1475" y="45"/>
                </a:cubicBezTo>
                <a:cubicBezTo>
                  <a:pt x="1433" y="8"/>
                  <a:pt x="1373" y="0"/>
                  <a:pt x="1324" y="26"/>
                </a:cubicBezTo>
                <a:cubicBezTo>
                  <a:pt x="1275" y="51"/>
                  <a:pt x="1247" y="105"/>
                  <a:pt x="1253" y="160"/>
                </a:cubicBezTo>
                <a:cubicBezTo>
                  <a:pt x="1254" y="166"/>
                  <a:pt x="1255" y="172"/>
                  <a:pt x="1256" y="178"/>
                </a:cubicBezTo>
                <a:cubicBezTo>
                  <a:pt x="1258" y="194"/>
                  <a:pt x="1260" y="209"/>
                  <a:pt x="1259" y="219"/>
                </a:cubicBezTo>
                <a:cubicBezTo>
                  <a:pt x="1253" y="608"/>
                  <a:pt x="1201" y="693"/>
                  <a:pt x="1105" y="848"/>
                </a:cubicBezTo>
                <a:cubicBezTo>
                  <a:pt x="1042" y="952"/>
                  <a:pt x="963" y="1080"/>
                  <a:pt x="875" y="1317"/>
                </a:cubicBezTo>
                <a:cubicBezTo>
                  <a:pt x="758" y="1632"/>
                  <a:pt x="753" y="1908"/>
                  <a:pt x="860" y="2140"/>
                </a:cubicBezTo>
                <a:cubicBezTo>
                  <a:pt x="957" y="2350"/>
                  <a:pt x="1142" y="2515"/>
                  <a:pt x="1410" y="2634"/>
                </a:cubicBezTo>
                <a:lnTo>
                  <a:pt x="1211" y="3423"/>
                </a:lnTo>
                <a:lnTo>
                  <a:pt x="566" y="3423"/>
                </a:lnTo>
                <a:cubicBezTo>
                  <a:pt x="401" y="3423"/>
                  <a:pt x="267" y="3289"/>
                  <a:pt x="267" y="3124"/>
                </a:cubicBezTo>
                <a:cubicBezTo>
                  <a:pt x="267" y="2959"/>
                  <a:pt x="401" y="2825"/>
                  <a:pt x="566" y="2825"/>
                </a:cubicBezTo>
                <a:cubicBezTo>
                  <a:pt x="639" y="2825"/>
                  <a:pt x="699" y="2765"/>
                  <a:pt x="699" y="2692"/>
                </a:cubicBezTo>
                <a:cubicBezTo>
                  <a:pt x="699" y="2618"/>
                  <a:pt x="639" y="2558"/>
                  <a:pt x="566" y="2558"/>
                </a:cubicBezTo>
                <a:cubicBezTo>
                  <a:pt x="254" y="2558"/>
                  <a:pt x="0" y="2812"/>
                  <a:pt x="0" y="3124"/>
                </a:cubicBezTo>
                <a:cubicBezTo>
                  <a:pt x="0" y="3436"/>
                  <a:pt x="254" y="3690"/>
                  <a:pt x="566" y="3690"/>
                </a:cubicBezTo>
                <a:lnTo>
                  <a:pt x="1314" y="3690"/>
                </a:lnTo>
                <a:cubicBezTo>
                  <a:pt x="1314" y="3690"/>
                  <a:pt x="1314" y="3690"/>
                  <a:pt x="1315" y="3690"/>
                </a:cubicBezTo>
                <a:cubicBezTo>
                  <a:pt x="1315" y="3690"/>
                  <a:pt x="1315" y="3690"/>
                  <a:pt x="1315" y="3690"/>
                </a:cubicBezTo>
                <a:lnTo>
                  <a:pt x="3174" y="3690"/>
                </a:lnTo>
                <a:cubicBezTo>
                  <a:pt x="3174" y="3690"/>
                  <a:pt x="3174" y="3690"/>
                  <a:pt x="3175" y="3690"/>
                </a:cubicBezTo>
                <a:cubicBezTo>
                  <a:pt x="3175" y="3690"/>
                  <a:pt x="3175" y="3690"/>
                  <a:pt x="3175" y="3690"/>
                </a:cubicBezTo>
                <a:lnTo>
                  <a:pt x="5070" y="3690"/>
                </a:lnTo>
                <a:cubicBezTo>
                  <a:pt x="5070" y="3690"/>
                  <a:pt x="5070" y="3690"/>
                  <a:pt x="5070" y="3690"/>
                </a:cubicBezTo>
                <a:cubicBezTo>
                  <a:pt x="5071" y="3690"/>
                  <a:pt x="5071" y="3690"/>
                  <a:pt x="5071" y="3690"/>
                </a:cubicBezTo>
                <a:lnTo>
                  <a:pt x="5400" y="3690"/>
                </a:lnTo>
                <a:cubicBezTo>
                  <a:pt x="5933" y="3690"/>
                  <a:pt x="6366" y="3256"/>
                  <a:pt x="6366" y="2724"/>
                </a:cubicBezTo>
                <a:cubicBezTo>
                  <a:pt x="6366" y="2520"/>
                  <a:pt x="6321" y="2305"/>
                  <a:pt x="6237" y="2100"/>
                </a:cubicBezTo>
                <a:close/>
                <a:moveTo>
                  <a:pt x="1102" y="2028"/>
                </a:moveTo>
                <a:cubicBezTo>
                  <a:pt x="1026" y="1863"/>
                  <a:pt x="1033" y="1656"/>
                  <a:pt x="1125" y="1410"/>
                </a:cubicBezTo>
                <a:cubicBezTo>
                  <a:pt x="1204" y="1198"/>
                  <a:pt x="1273" y="1086"/>
                  <a:pt x="1333" y="988"/>
                </a:cubicBezTo>
                <a:cubicBezTo>
                  <a:pt x="1422" y="842"/>
                  <a:pt x="1482" y="732"/>
                  <a:pt x="1510" y="498"/>
                </a:cubicBezTo>
                <a:cubicBezTo>
                  <a:pt x="1561" y="581"/>
                  <a:pt x="1603" y="672"/>
                  <a:pt x="1636" y="769"/>
                </a:cubicBezTo>
                <a:cubicBezTo>
                  <a:pt x="1779" y="1197"/>
                  <a:pt x="2036" y="1154"/>
                  <a:pt x="2224" y="1122"/>
                </a:cubicBezTo>
                <a:cubicBezTo>
                  <a:pt x="2413" y="1091"/>
                  <a:pt x="2592" y="1061"/>
                  <a:pt x="2830" y="1379"/>
                </a:cubicBezTo>
                <a:cubicBezTo>
                  <a:pt x="3024" y="1637"/>
                  <a:pt x="3396" y="1848"/>
                  <a:pt x="3849" y="1958"/>
                </a:cubicBezTo>
                <a:cubicBezTo>
                  <a:pt x="4281" y="2062"/>
                  <a:pt x="4725" y="2058"/>
                  <a:pt x="5038" y="1946"/>
                </a:cubicBezTo>
                <a:cubicBezTo>
                  <a:pt x="5277" y="1862"/>
                  <a:pt x="5437" y="1719"/>
                  <a:pt x="5507" y="1534"/>
                </a:cubicBezTo>
                <a:cubicBezTo>
                  <a:pt x="5855" y="1854"/>
                  <a:pt x="6001" y="2178"/>
                  <a:pt x="6061" y="2420"/>
                </a:cubicBezTo>
                <a:lnTo>
                  <a:pt x="5277" y="2420"/>
                </a:lnTo>
                <a:lnTo>
                  <a:pt x="5276" y="2420"/>
                </a:lnTo>
                <a:lnTo>
                  <a:pt x="3382" y="2420"/>
                </a:lnTo>
                <a:lnTo>
                  <a:pt x="3381" y="2420"/>
                </a:lnTo>
                <a:lnTo>
                  <a:pt x="1594" y="2420"/>
                </a:lnTo>
                <a:cubicBezTo>
                  <a:pt x="1344" y="2326"/>
                  <a:pt x="1179" y="2195"/>
                  <a:pt x="1102" y="2028"/>
                </a:cubicBezTo>
                <a:close/>
                <a:moveTo>
                  <a:pt x="3338" y="3423"/>
                </a:moveTo>
                <a:lnTo>
                  <a:pt x="3490" y="2687"/>
                </a:lnTo>
                <a:lnTo>
                  <a:pt x="5113" y="2687"/>
                </a:lnTo>
                <a:lnTo>
                  <a:pt x="4962" y="3423"/>
                </a:lnTo>
                <a:lnTo>
                  <a:pt x="3338" y="3423"/>
                </a:lnTo>
                <a:close/>
                <a:moveTo>
                  <a:pt x="1672" y="2687"/>
                </a:moveTo>
                <a:lnTo>
                  <a:pt x="3217" y="2687"/>
                </a:lnTo>
                <a:lnTo>
                  <a:pt x="3066" y="3423"/>
                </a:lnTo>
                <a:lnTo>
                  <a:pt x="1486" y="3423"/>
                </a:lnTo>
                <a:lnTo>
                  <a:pt x="1672" y="2687"/>
                </a:lnTo>
                <a:close/>
                <a:moveTo>
                  <a:pt x="5400" y="3423"/>
                </a:moveTo>
                <a:lnTo>
                  <a:pt x="5234" y="3423"/>
                </a:lnTo>
                <a:lnTo>
                  <a:pt x="5385" y="2687"/>
                </a:lnTo>
                <a:lnTo>
                  <a:pt x="6099" y="2687"/>
                </a:lnTo>
                <a:cubicBezTo>
                  <a:pt x="6099" y="2700"/>
                  <a:pt x="6100" y="2712"/>
                  <a:pt x="6100" y="2724"/>
                </a:cubicBezTo>
                <a:cubicBezTo>
                  <a:pt x="6100" y="3109"/>
                  <a:pt x="5786" y="3423"/>
                  <a:pt x="5400" y="3423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75" name="calendar-page-for-christmas-eve_16512"/>
          <p:cNvSpPr>
            <a:spLocks noChangeAspect="1"/>
          </p:cNvSpPr>
          <p:nvPr userDrawn="1"/>
        </p:nvSpPr>
        <p:spPr bwMode="auto">
          <a:xfrm>
            <a:off x="5796328" y="354463"/>
            <a:ext cx="367013" cy="371777"/>
          </a:xfrm>
          <a:custGeom>
            <a:avLst/>
            <a:gdLst>
              <a:gd name="connsiteX0" fmla="*/ 388069 w 597971"/>
              <a:gd name="connsiteY0" fmla="*/ 334791 h 605734"/>
              <a:gd name="connsiteX1" fmla="*/ 368938 w 597971"/>
              <a:gd name="connsiteY1" fmla="*/ 373009 h 605734"/>
              <a:gd name="connsiteX2" fmla="*/ 341798 w 597971"/>
              <a:gd name="connsiteY2" fmla="*/ 417597 h 605734"/>
              <a:gd name="connsiteX3" fmla="*/ 341501 w 597971"/>
              <a:gd name="connsiteY3" fmla="*/ 418337 h 605734"/>
              <a:gd name="connsiteX4" fmla="*/ 387773 w 597971"/>
              <a:gd name="connsiteY4" fmla="*/ 418337 h 605734"/>
              <a:gd name="connsiteX5" fmla="*/ 387773 w 597971"/>
              <a:gd name="connsiteY5" fmla="*/ 373009 h 605734"/>
              <a:gd name="connsiteX6" fmla="*/ 389107 w 597971"/>
              <a:gd name="connsiteY6" fmla="*/ 334791 h 605734"/>
              <a:gd name="connsiteX7" fmla="*/ 374277 w 597971"/>
              <a:gd name="connsiteY7" fmla="*/ 298351 h 605734"/>
              <a:gd name="connsiteX8" fmla="*/ 433154 w 597971"/>
              <a:gd name="connsiteY8" fmla="*/ 298351 h 605734"/>
              <a:gd name="connsiteX9" fmla="*/ 433154 w 597971"/>
              <a:gd name="connsiteY9" fmla="*/ 418337 h 605734"/>
              <a:gd name="connsiteX10" fmla="*/ 457476 w 597971"/>
              <a:gd name="connsiteY10" fmla="*/ 418337 h 605734"/>
              <a:gd name="connsiteX11" fmla="*/ 457476 w 597971"/>
              <a:gd name="connsiteY11" fmla="*/ 454185 h 605734"/>
              <a:gd name="connsiteX12" fmla="*/ 433154 w 597971"/>
              <a:gd name="connsiteY12" fmla="*/ 454185 h 605734"/>
              <a:gd name="connsiteX13" fmla="*/ 433154 w 597971"/>
              <a:gd name="connsiteY13" fmla="*/ 502920 h 605734"/>
              <a:gd name="connsiteX14" fmla="*/ 387773 w 597971"/>
              <a:gd name="connsiteY14" fmla="*/ 502920 h 605734"/>
              <a:gd name="connsiteX15" fmla="*/ 387773 w 597971"/>
              <a:gd name="connsiteY15" fmla="*/ 454185 h 605734"/>
              <a:gd name="connsiteX16" fmla="*/ 297010 w 597971"/>
              <a:gd name="connsiteY16" fmla="*/ 454185 h 605734"/>
              <a:gd name="connsiteX17" fmla="*/ 297010 w 597971"/>
              <a:gd name="connsiteY17" fmla="*/ 422929 h 605734"/>
              <a:gd name="connsiteX18" fmla="*/ 197741 w 597971"/>
              <a:gd name="connsiteY18" fmla="*/ 294893 h 605734"/>
              <a:gd name="connsiteX19" fmla="*/ 269568 w 597971"/>
              <a:gd name="connsiteY19" fmla="*/ 358753 h 605734"/>
              <a:gd name="connsiteX20" fmla="*/ 215104 w 597971"/>
              <a:gd name="connsiteY20" fmla="*/ 447209 h 605734"/>
              <a:gd name="connsiteX21" fmla="*/ 196108 w 597971"/>
              <a:gd name="connsiteY21" fmla="*/ 462915 h 605734"/>
              <a:gd name="connsiteX22" fmla="*/ 196108 w 597971"/>
              <a:gd name="connsiteY22" fmla="*/ 463656 h 605734"/>
              <a:gd name="connsiteX23" fmla="*/ 273723 w 597971"/>
              <a:gd name="connsiteY23" fmla="*/ 463656 h 605734"/>
              <a:gd name="connsiteX24" fmla="*/ 273723 w 597971"/>
              <a:gd name="connsiteY24" fmla="*/ 502920 h 605734"/>
              <a:gd name="connsiteX25" fmla="*/ 128288 w 597971"/>
              <a:gd name="connsiteY25" fmla="*/ 502920 h 605734"/>
              <a:gd name="connsiteX26" fmla="*/ 128288 w 597971"/>
              <a:gd name="connsiteY26" fmla="*/ 474027 h 605734"/>
              <a:gd name="connsiteX27" fmla="*/ 154555 w 597971"/>
              <a:gd name="connsiteY27" fmla="*/ 450321 h 605734"/>
              <a:gd name="connsiteX28" fmla="*/ 221634 w 597971"/>
              <a:gd name="connsiteY28" fmla="*/ 363198 h 605734"/>
              <a:gd name="connsiteX29" fmla="*/ 188243 w 597971"/>
              <a:gd name="connsiteY29" fmla="*/ 333268 h 605734"/>
              <a:gd name="connsiteX30" fmla="*/ 144464 w 597971"/>
              <a:gd name="connsiteY30" fmla="*/ 349863 h 605734"/>
              <a:gd name="connsiteX31" fmla="*/ 130811 w 597971"/>
              <a:gd name="connsiteY31" fmla="*/ 315933 h 605734"/>
              <a:gd name="connsiteX32" fmla="*/ 197741 w 597971"/>
              <a:gd name="connsiteY32" fmla="*/ 294893 h 605734"/>
              <a:gd name="connsiteX33" fmla="*/ 21510 w 597971"/>
              <a:gd name="connsiteY33" fmla="*/ 243834 h 605734"/>
              <a:gd name="connsiteX34" fmla="*/ 21510 w 597971"/>
              <a:gd name="connsiteY34" fmla="*/ 509445 h 605734"/>
              <a:gd name="connsiteX35" fmla="*/ 96275 w 597971"/>
              <a:gd name="connsiteY35" fmla="*/ 584254 h 605734"/>
              <a:gd name="connsiteX36" fmla="*/ 501548 w 597971"/>
              <a:gd name="connsiteY36" fmla="*/ 584254 h 605734"/>
              <a:gd name="connsiteX37" fmla="*/ 576461 w 597971"/>
              <a:gd name="connsiteY37" fmla="*/ 509445 h 605734"/>
              <a:gd name="connsiteX38" fmla="*/ 576461 w 597971"/>
              <a:gd name="connsiteY38" fmla="*/ 243834 h 605734"/>
              <a:gd name="connsiteX39" fmla="*/ 96275 w 597971"/>
              <a:gd name="connsiteY39" fmla="*/ 64292 h 605734"/>
              <a:gd name="connsiteX40" fmla="*/ 21510 w 597971"/>
              <a:gd name="connsiteY40" fmla="*/ 138953 h 605734"/>
              <a:gd name="connsiteX41" fmla="*/ 21510 w 597971"/>
              <a:gd name="connsiteY41" fmla="*/ 222354 h 605734"/>
              <a:gd name="connsiteX42" fmla="*/ 576461 w 597971"/>
              <a:gd name="connsiteY42" fmla="*/ 222354 h 605734"/>
              <a:gd name="connsiteX43" fmla="*/ 576461 w 597971"/>
              <a:gd name="connsiteY43" fmla="*/ 138953 h 605734"/>
              <a:gd name="connsiteX44" fmla="*/ 501548 w 597971"/>
              <a:gd name="connsiteY44" fmla="*/ 64292 h 605734"/>
              <a:gd name="connsiteX45" fmla="*/ 468022 w 597971"/>
              <a:gd name="connsiteY45" fmla="*/ 64292 h 605734"/>
              <a:gd name="connsiteX46" fmla="*/ 468022 w 597971"/>
              <a:gd name="connsiteY46" fmla="*/ 136138 h 605734"/>
              <a:gd name="connsiteX47" fmla="*/ 457342 w 597971"/>
              <a:gd name="connsiteY47" fmla="*/ 146952 h 605734"/>
              <a:gd name="connsiteX48" fmla="*/ 374566 w 597971"/>
              <a:gd name="connsiteY48" fmla="*/ 146952 h 605734"/>
              <a:gd name="connsiteX49" fmla="*/ 363886 w 597971"/>
              <a:gd name="connsiteY49" fmla="*/ 136138 h 605734"/>
              <a:gd name="connsiteX50" fmla="*/ 363886 w 597971"/>
              <a:gd name="connsiteY50" fmla="*/ 64292 h 605734"/>
              <a:gd name="connsiteX51" fmla="*/ 226965 w 597971"/>
              <a:gd name="connsiteY51" fmla="*/ 64292 h 605734"/>
              <a:gd name="connsiteX52" fmla="*/ 226965 w 597971"/>
              <a:gd name="connsiteY52" fmla="*/ 136138 h 605734"/>
              <a:gd name="connsiteX53" fmla="*/ 216136 w 597971"/>
              <a:gd name="connsiteY53" fmla="*/ 146952 h 605734"/>
              <a:gd name="connsiteX54" fmla="*/ 133509 w 597971"/>
              <a:gd name="connsiteY54" fmla="*/ 146952 h 605734"/>
              <a:gd name="connsiteX55" fmla="*/ 122680 w 597971"/>
              <a:gd name="connsiteY55" fmla="*/ 136138 h 605734"/>
              <a:gd name="connsiteX56" fmla="*/ 122680 w 597971"/>
              <a:gd name="connsiteY56" fmla="*/ 64292 h 605734"/>
              <a:gd name="connsiteX57" fmla="*/ 385395 w 597971"/>
              <a:gd name="connsiteY57" fmla="*/ 21480 h 605734"/>
              <a:gd name="connsiteX58" fmla="*/ 385395 w 597971"/>
              <a:gd name="connsiteY58" fmla="*/ 53478 h 605734"/>
              <a:gd name="connsiteX59" fmla="*/ 385395 w 597971"/>
              <a:gd name="connsiteY59" fmla="*/ 125324 h 605734"/>
              <a:gd name="connsiteX60" fmla="*/ 446513 w 597971"/>
              <a:gd name="connsiteY60" fmla="*/ 125324 h 605734"/>
              <a:gd name="connsiteX61" fmla="*/ 446513 w 597971"/>
              <a:gd name="connsiteY61" fmla="*/ 53478 h 605734"/>
              <a:gd name="connsiteX62" fmla="*/ 446513 w 597971"/>
              <a:gd name="connsiteY62" fmla="*/ 21480 h 605734"/>
              <a:gd name="connsiteX63" fmla="*/ 144189 w 597971"/>
              <a:gd name="connsiteY63" fmla="*/ 21480 h 605734"/>
              <a:gd name="connsiteX64" fmla="*/ 144189 w 597971"/>
              <a:gd name="connsiteY64" fmla="*/ 53478 h 605734"/>
              <a:gd name="connsiteX65" fmla="*/ 144189 w 597971"/>
              <a:gd name="connsiteY65" fmla="*/ 125324 h 605734"/>
              <a:gd name="connsiteX66" fmla="*/ 205455 w 597971"/>
              <a:gd name="connsiteY66" fmla="*/ 125324 h 605734"/>
              <a:gd name="connsiteX67" fmla="*/ 205455 w 597971"/>
              <a:gd name="connsiteY67" fmla="*/ 53478 h 605734"/>
              <a:gd name="connsiteX68" fmla="*/ 205455 w 597971"/>
              <a:gd name="connsiteY68" fmla="*/ 21480 h 605734"/>
              <a:gd name="connsiteX69" fmla="*/ 133509 w 597971"/>
              <a:gd name="connsiteY69" fmla="*/ 0 h 605734"/>
              <a:gd name="connsiteX70" fmla="*/ 216136 w 597971"/>
              <a:gd name="connsiteY70" fmla="*/ 0 h 605734"/>
              <a:gd name="connsiteX71" fmla="*/ 226965 w 597971"/>
              <a:gd name="connsiteY71" fmla="*/ 10814 h 605734"/>
              <a:gd name="connsiteX72" fmla="*/ 226965 w 597971"/>
              <a:gd name="connsiteY72" fmla="*/ 42812 h 605734"/>
              <a:gd name="connsiteX73" fmla="*/ 363886 w 597971"/>
              <a:gd name="connsiteY73" fmla="*/ 42812 h 605734"/>
              <a:gd name="connsiteX74" fmla="*/ 363886 w 597971"/>
              <a:gd name="connsiteY74" fmla="*/ 10814 h 605734"/>
              <a:gd name="connsiteX75" fmla="*/ 374566 w 597971"/>
              <a:gd name="connsiteY75" fmla="*/ 0 h 605734"/>
              <a:gd name="connsiteX76" fmla="*/ 457342 w 597971"/>
              <a:gd name="connsiteY76" fmla="*/ 0 h 605734"/>
              <a:gd name="connsiteX77" fmla="*/ 468171 w 597971"/>
              <a:gd name="connsiteY77" fmla="*/ 10814 h 605734"/>
              <a:gd name="connsiteX78" fmla="*/ 468171 w 597971"/>
              <a:gd name="connsiteY78" fmla="*/ 42812 h 605734"/>
              <a:gd name="connsiteX79" fmla="*/ 501548 w 597971"/>
              <a:gd name="connsiteY79" fmla="*/ 42812 h 605734"/>
              <a:gd name="connsiteX80" fmla="*/ 597971 w 597971"/>
              <a:gd name="connsiteY80" fmla="*/ 138953 h 605734"/>
              <a:gd name="connsiteX81" fmla="*/ 597971 w 597971"/>
              <a:gd name="connsiteY81" fmla="*/ 233020 h 605734"/>
              <a:gd name="connsiteX82" fmla="*/ 597971 w 597971"/>
              <a:gd name="connsiteY82" fmla="*/ 509445 h 605734"/>
              <a:gd name="connsiteX83" fmla="*/ 501548 w 597971"/>
              <a:gd name="connsiteY83" fmla="*/ 605734 h 605734"/>
              <a:gd name="connsiteX84" fmla="*/ 96275 w 597971"/>
              <a:gd name="connsiteY84" fmla="*/ 605734 h 605734"/>
              <a:gd name="connsiteX85" fmla="*/ 0 w 597971"/>
              <a:gd name="connsiteY85" fmla="*/ 509445 h 605734"/>
              <a:gd name="connsiteX86" fmla="*/ 0 w 597971"/>
              <a:gd name="connsiteY86" fmla="*/ 233020 h 605734"/>
              <a:gd name="connsiteX87" fmla="*/ 0 w 597971"/>
              <a:gd name="connsiteY87" fmla="*/ 138953 h 605734"/>
              <a:gd name="connsiteX88" fmla="*/ 96275 w 597971"/>
              <a:gd name="connsiteY88" fmla="*/ 42812 h 605734"/>
              <a:gd name="connsiteX89" fmla="*/ 122680 w 597971"/>
              <a:gd name="connsiteY89" fmla="*/ 42812 h 605734"/>
              <a:gd name="connsiteX90" fmla="*/ 122680 w 597971"/>
              <a:gd name="connsiteY90" fmla="*/ 10814 h 605734"/>
              <a:gd name="connsiteX91" fmla="*/ 133509 w 597971"/>
              <a:gd name="connsiteY91" fmla="*/ 0 h 60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97971" h="605734">
                <a:moveTo>
                  <a:pt x="388069" y="334791"/>
                </a:moveTo>
                <a:cubicBezTo>
                  <a:pt x="381544" y="348123"/>
                  <a:pt x="375760" y="359974"/>
                  <a:pt x="368938" y="373009"/>
                </a:cubicBezTo>
                <a:lnTo>
                  <a:pt x="341798" y="417597"/>
                </a:lnTo>
                <a:lnTo>
                  <a:pt x="341501" y="418337"/>
                </a:lnTo>
                <a:lnTo>
                  <a:pt x="387773" y="418337"/>
                </a:lnTo>
                <a:lnTo>
                  <a:pt x="387773" y="373009"/>
                </a:lnTo>
                <a:cubicBezTo>
                  <a:pt x="387773" y="360714"/>
                  <a:pt x="388366" y="348123"/>
                  <a:pt x="389107" y="334791"/>
                </a:cubicBezTo>
                <a:close/>
                <a:moveTo>
                  <a:pt x="374277" y="298351"/>
                </a:moveTo>
                <a:lnTo>
                  <a:pt x="433154" y="298351"/>
                </a:lnTo>
                <a:lnTo>
                  <a:pt x="433154" y="418337"/>
                </a:lnTo>
                <a:lnTo>
                  <a:pt x="457476" y="418337"/>
                </a:lnTo>
                <a:lnTo>
                  <a:pt x="457476" y="454185"/>
                </a:lnTo>
                <a:lnTo>
                  <a:pt x="433154" y="454185"/>
                </a:lnTo>
                <a:lnTo>
                  <a:pt x="433154" y="502920"/>
                </a:lnTo>
                <a:lnTo>
                  <a:pt x="387773" y="502920"/>
                </a:lnTo>
                <a:lnTo>
                  <a:pt x="387773" y="454185"/>
                </a:lnTo>
                <a:lnTo>
                  <a:pt x="297010" y="454185"/>
                </a:lnTo>
                <a:lnTo>
                  <a:pt x="297010" y="422929"/>
                </a:lnTo>
                <a:close/>
                <a:moveTo>
                  <a:pt x="197741" y="294893"/>
                </a:moveTo>
                <a:cubicBezTo>
                  <a:pt x="244339" y="294893"/>
                  <a:pt x="269568" y="321859"/>
                  <a:pt x="269568" y="358753"/>
                </a:cubicBezTo>
                <a:cubicBezTo>
                  <a:pt x="269568" y="393424"/>
                  <a:pt x="245081" y="420835"/>
                  <a:pt x="215104" y="447209"/>
                </a:cubicBezTo>
                <a:lnTo>
                  <a:pt x="196108" y="462915"/>
                </a:lnTo>
                <a:lnTo>
                  <a:pt x="196108" y="463656"/>
                </a:lnTo>
                <a:lnTo>
                  <a:pt x="273723" y="463656"/>
                </a:lnTo>
                <a:lnTo>
                  <a:pt x="273723" y="502920"/>
                </a:lnTo>
                <a:lnTo>
                  <a:pt x="128288" y="502920"/>
                </a:lnTo>
                <a:lnTo>
                  <a:pt x="128288" y="474027"/>
                </a:lnTo>
                <a:lnTo>
                  <a:pt x="154555" y="450321"/>
                </a:lnTo>
                <a:cubicBezTo>
                  <a:pt x="199670" y="410019"/>
                  <a:pt x="221337" y="387053"/>
                  <a:pt x="221634" y="363198"/>
                </a:cubicBezTo>
                <a:cubicBezTo>
                  <a:pt x="221634" y="346455"/>
                  <a:pt x="211839" y="333268"/>
                  <a:pt x="188243" y="333268"/>
                </a:cubicBezTo>
                <a:cubicBezTo>
                  <a:pt x="170583" y="333268"/>
                  <a:pt x="155149" y="342010"/>
                  <a:pt x="144464" y="349863"/>
                </a:cubicBezTo>
                <a:lnTo>
                  <a:pt x="130811" y="315933"/>
                </a:lnTo>
                <a:cubicBezTo>
                  <a:pt x="145948" y="304228"/>
                  <a:pt x="170286" y="294893"/>
                  <a:pt x="197741" y="294893"/>
                </a:cubicBezTo>
                <a:close/>
                <a:moveTo>
                  <a:pt x="21510" y="243834"/>
                </a:moveTo>
                <a:lnTo>
                  <a:pt x="21510" y="509445"/>
                </a:lnTo>
                <a:cubicBezTo>
                  <a:pt x="21510" y="550627"/>
                  <a:pt x="55035" y="584254"/>
                  <a:pt x="96275" y="584254"/>
                </a:cubicBezTo>
                <a:lnTo>
                  <a:pt x="501548" y="584254"/>
                </a:lnTo>
                <a:cubicBezTo>
                  <a:pt x="542787" y="584254"/>
                  <a:pt x="576461" y="550627"/>
                  <a:pt x="576461" y="509445"/>
                </a:cubicBezTo>
                <a:lnTo>
                  <a:pt x="576461" y="243834"/>
                </a:lnTo>
                <a:close/>
                <a:moveTo>
                  <a:pt x="96275" y="64292"/>
                </a:moveTo>
                <a:cubicBezTo>
                  <a:pt x="55035" y="64292"/>
                  <a:pt x="21510" y="97771"/>
                  <a:pt x="21510" y="138953"/>
                </a:cubicBezTo>
                <a:lnTo>
                  <a:pt x="21510" y="222354"/>
                </a:lnTo>
                <a:lnTo>
                  <a:pt x="576461" y="222354"/>
                </a:lnTo>
                <a:lnTo>
                  <a:pt x="576461" y="138953"/>
                </a:lnTo>
                <a:cubicBezTo>
                  <a:pt x="576461" y="97771"/>
                  <a:pt x="542787" y="64292"/>
                  <a:pt x="501548" y="64292"/>
                </a:cubicBezTo>
                <a:lnTo>
                  <a:pt x="468022" y="64292"/>
                </a:lnTo>
                <a:lnTo>
                  <a:pt x="468022" y="136138"/>
                </a:lnTo>
                <a:cubicBezTo>
                  <a:pt x="468022" y="142064"/>
                  <a:pt x="463275" y="146952"/>
                  <a:pt x="457342" y="146952"/>
                </a:cubicBezTo>
                <a:lnTo>
                  <a:pt x="374566" y="146952"/>
                </a:lnTo>
                <a:cubicBezTo>
                  <a:pt x="368633" y="146952"/>
                  <a:pt x="363886" y="142064"/>
                  <a:pt x="363886" y="136138"/>
                </a:cubicBezTo>
                <a:lnTo>
                  <a:pt x="363886" y="64292"/>
                </a:lnTo>
                <a:lnTo>
                  <a:pt x="226965" y="64292"/>
                </a:lnTo>
                <a:lnTo>
                  <a:pt x="226965" y="136138"/>
                </a:lnTo>
                <a:cubicBezTo>
                  <a:pt x="226965" y="142064"/>
                  <a:pt x="222070" y="146952"/>
                  <a:pt x="216136" y="146952"/>
                </a:cubicBezTo>
                <a:lnTo>
                  <a:pt x="133509" y="146952"/>
                </a:lnTo>
                <a:cubicBezTo>
                  <a:pt x="127575" y="146952"/>
                  <a:pt x="122680" y="142064"/>
                  <a:pt x="122680" y="136138"/>
                </a:cubicBezTo>
                <a:lnTo>
                  <a:pt x="122680" y="64292"/>
                </a:lnTo>
                <a:close/>
                <a:moveTo>
                  <a:pt x="385395" y="21480"/>
                </a:moveTo>
                <a:lnTo>
                  <a:pt x="385395" y="53478"/>
                </a:lnTo>
                <a:lnTo>
                  <a:pt x="385395" y="125324"/>
                </a:lnTo>
                <a:lnTo>
                  <a:pt x="446513" y="125324"/>
                </a:lnTo>
                <a:lnTo>
                  <a:pt x="446513" y="53478"/>
                </a:lnTo>
                <a:lnTo>
                  <a:pt x="446513" y="21480"/>
                </a:lnTo>
                <a:close/>
                <a:moveTo>
                  <a:pt x="144189" y="21480"/>
                </a:moveTo>
                <a:lnTo>
                  <a:pt x="144189" y="53478"/>
                </a:lnTo>
                <a:lnTo>
                  <a:pt x="144189" y="125324"/>
                </a:lnTo>
                <a:lnTo>
                  <a:pt x="205455" y="125324"/>
                </a:lnTo>
                <a:lnTo>
                  <a:pt x="205455" y="53478"/>
                </a:lnTo>
                <a:lnTo>
                  <a:pt x="205455" y="21480"/>
                </a:lnTo>
                <a:close/>
                <a:moveTo>
                  <a:pt x="133509" y="0"/>
                </a:moveTo>
                <a:lnTo>
                  <a:pt x="216136" y="0"/>
                </a:lnTo>
                <a:cubicBezTo>
                  <a:pt x="222070" y="0"/>
                  <a:pt x="226965" y="4740"/>
                  <a:pt x="226965" y="10814"/>
                </a:cubicBezTo>
                <a:lnTo>
                  <a:pt x="226965" y="42812"/>
                </a:lnTo>
                <a:lnTo>
                  <a:pt x="363886" y="42812"/>
                </a:lnTo>
                <a:lnTo>
                  <a:pt x="363886" y="10814"/>
                </a:lnTo>
                <a:cubicBezTo>
                  <a:pt x="363886" y="4740"/>
                  <a:pt x="368633" y="0"/>
                  <a:pt x="374566" y="0"/>
                </a:cubicBezTo>
                <a:lnTo>
                  <a:pt x="457342" y="0"/>
                </a:lnTo>
                <a:cubicBezTo>
                  <a:pt x="463275" y="0"/>
                  <a:pt x="468171" y="4740"/>
                  <a:pt x="468171" y="10814"/>
                </a:cubicBezTo>
                <a:lnTo>
                  <a:pt x="468171" y="42812"/>
                </a:lnTo>
                <a:lnTo>
                  <a:pt x="501548" y="42812"/>
                </a:lnTo>
                <a:cubicBezTo>
                  <a:pt x="554655" y="42812"/>
                  <a:pt x="597971" y="85920"/>
                  <a:pt x="597971" y="138953"/>
                </a:cubicBezTo>
                <a:lnTo>
                  <a:pt x="597971" y="233020"/>
                </a:lnTo>
                <a:lnTo>
                  <a:pt x="597971" y="509445"/>
                </a:lnTo>
                <a:cubicBezTo>
                  <a:pt x="597971" y="562478"/>
                  <a:pt x="554655" y="605734"/>
                  <a:pt x="501548" y="605734"/>
                </a:cubicBezTo>
                <a:lnTo>
                  <a:pt x="96275" y="605734"/>
                </a:lnTo>
                <a:cubicBezTo>
                  <a:pt x="43168" y="605734"/>
                  <a:pt x="0" y="562478"/>
                  <a:pt x="0" y="509445"/>
                </a:cubicBezTo>
                <a:lnTo>
                  <a:pt x="0" y="233020"/>
                </a:lnTo>
                <a:lnTo>
                  <a:pt x="0" y="138953"/>
                </a:lnTo>
                <a:cubicBezTo>
                  <a:pt x="0" y="85920"/>
                  <a:pt x="43168" y="42812"/>
                  <a:pt x="96275" y="42812"/>
                </a:cubicBezTo>
                <a:lnTo>
                  <a:pt x="122680" y="42812"/>
                </a:lnTo>
                <a:lnTo>
                  <a:pt x="122680" y="10814"/>
                </a:lnTo>
                <a:cubicBezTo>
                  <a:pt x="122680" y="4740"/>
                  <a:pt x="127575" y="0"/>
                  <a:pt x="133509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76" name="christmas-ornament_63434"/>
          <p:cNvSpPr>
            <a:spLocks noChangeAspect="1"/>
          </p:cNvSpPr>
          <p:nvPr userDrawn="1"/>
        </p:nvSpPr>
        <p:spPr bwMode="auto">
          <a:xfrm>
            <a:off x="3283945" y="832663"/>
            <a:ext cx="321149" cy="390525"/>
          </a:xfrm>
          <a:custGeom>
            <a:avLst/>
            <a:gdLst>
              <a:gd name="connsiteX0" fmla="*/ 270737 w 467188"/>
              <a:gd name="connsiteY0" fmla="*/ 448424 h 568112"/>
              <a:gd name="connsiteX1" fmla="*/ 339867 w 467188"/>
              <a:gd name="connsiteY1" fmla="*/ 465917 h 568112"/>
              <a:gd name="connsiteX2" fmla="*/ 369363 w 467188"/>
              <a:gd name="connsiteY2" fmla="*/ 533126 h 568112"/>
              <a:gd name="connsiteX3" fmla="*/ 367519 w 467188"/>
              <a:gd name="connsiteY3" fmla="*/ 542333 h 568112"/>
              <a:gd name="connsiteX4" fmla="*/ 358302 w 467188"/>
              <a:gd name="connsiteY4" fmla="*/ 544174 h 568112"/>
              <a:gd name="connsiteX5" fmla="*/ 336180 w 467188"/>
              <a:gd name="connsiteY5" fmla="*/ 535888 h 568112"/>
              <a:gd name="connsiteX6" fmla="*/ 329728 w 467188"/>
              <a:gd name="connsiteY6" fmla="*/ 535888 h 568112"/>
              <a:gd name="connsiteX7" fmla="*/ 325119 w 467188"/>
              <a:gd name="connsiteY7" fmla="*/ 540492 h 568112"/>
              <a:gd name="connsiteX8" fmla="*/ 316824 w 467188"/>
              <a:gd name="connsiteY8" fmla="*/ 562588 h 568112"/>
              <a:gd name="connsiteX9" fmla="*/ 309450 w 467188"/>
              <a:gd name="connsiteY9" fmla="*/ 568112 h 568112"/>
              <a:gd name="connsiteX10" fmla="*/ 301154 w 467188"/>
              <a:gd name="connsiteY10" fmla="*/ 563509 h 568112"/>
              <a:gd name="connsiteX11" fmla="*/ 254146 w 467188"/>
              <a:gd name="connsiteY11" fmla="*/ 457631 h 568112"/>
              <a:gd name="connsiteX12" fmla="*/ 270737 w 467188"/>
              <a:gd name="connsiteY12" fmla="*/ 448424 h 568112"/>
              <a:gd name="connsiteX13" fmla="*/ 195982 w 467188"/>
              <a:gd name="connsiteY13" fmla="*/ 448424 h 568112"/>
              <a:gd name="connsiteX14" fmla="*/ 212573 w 467188"/>
              <a:gd name="connsiteY14" fmla="*/ 457631 h 568112"/>
              <a:gd name="connsiteX15" fmla="*/ 165565 w 467188"/>
              <a:gd name="connsiteY15" fmla="*/ 563509 h 568112"/>
              <a:gd name="connsiteX16" fmla="*/ 157269 w 467188"/>
              <a:gd name="connsiteY16" fmla="*/ 568112 h 568112"/>
              <a:gd name="connsiteX17" fmla="*/ 149895 w 467188"/>
              <a:gd name="connsiteY17" fmla="*/ 562588 h 568112"/>
              <a:gd name="connsiteX18" fmla="*/ 141600 w 467188"/>
              <a:gd name="connsiteY18" fmla="*/ 540492 h 568112"/>
              <a:gd name="connsiteX19" fmla="*/ 136991 w 467188"/>
              <a:gd name="connsiteY19" fmla="*/ 535888 h 568112"/>
              <a:gd name="connsiteX20" fmla="*/ 130539 w 467188"/>
              <a:gd name="connsiteY20" fmla="*/ 535888 h 568112"/>
              <a:gd name="connsiteX21" fmla="*/ 108417 w 467188"/>
              <a:gd name="connsiteY21" fmla="*/ 544174 h 568112"/>
              <a:gd name="connsiteX22" fmla="*/ 99200 w 467188"/>
              <a:gd name="connsiteY22" fmla="*/ 542333 h 568112"/>
              <a:gd name="connsiteX23" fmla="*/ 97356 w 467188"/>
              <a:gd name="connsiteY23" fmla="*/ 533126 h 568112"/>
              <a:gd name="connsiteX24" fmla="*/ 127774 w 467188"/>
              <a:gd name="connsiteY24" fmla="*/ 465917 h 568112"/>
              <a:gd name="connsiteX25" fmla="*/ 225526 w 467188"/>
              <a:gd name="connsiteY25" fmla="*/ 338944 h 568112"/>
              <a:gd name="connsiteX26" fmla="*/ 241192 w 467188"/>
              <a:gd name="connsiteY26" fmla="*/ 338944 h 568112"/>
              <a:gd name="connsiteX27" fmla="*/ 271603 w 467188"/>
              <a:gd name="connsiteY27" fmla="*/ 369308 h 568112"/>
              <a:gd name="connsiteX28" fmla="*/ 271603 w 467188"/>
              <a:gd name="connsiteY28" fmla="*/ 413474 h 568112"/>
              <a:gd name="connsiteX29" fmla="*/ 241192 w 467188"/>
              <a:gd name="connsiteY29" fmla="*/ 443838 h 568112"/>
              <a:gd name="connsiteX30" fmla="*/ 225526 w 467188"/>
              <a:gd name="connsiteY30" fmla="*/ 443838 h 568112"/>
              <a:gd name="connsiteX31" fmla="*/ 195115 w 467188"/>
              <a:gd name="connsiteY31" fmla="*/ 413474 h 568112"/>
              <a:gd name="connsiteX32" fmla="*/ 195115 w 467188"/>
              <a:gd name="connsiteY32" fmla="*/ 369308 h 568112"/>
              <a:gd name="connsiteX33" fmla="*/ 225526 w 467188"/>
              <a:gd name="connsiteY33" fmla="*/ 338944 h 568112"/>
              <a:gd name="connsiteX34" fmla="*/ 379530 w 467188"/>
              <a:gd name="connsiteY34" fmla="*/ 319483 h 568112"/>
              <a:gd name="connsiteX35" fmla="*/ 401673 w 467188"/>
              <a:gd name="connsiteY35" fmla="*/ 324091 h 568112"/>
              <a:gd name="connsiteX36" fmla="*/ 412744 w 467188"/>
              <a:gd name="connsiteY36" fmla="*/ 345288 h 568112"/>
              <a:gd name="connsiteX37" fmla="*/ 412744 w 467188"/>
              <a:gd name="connsiteY37" fmla="*/ 435605 h 568112"/>
              <a:gd name="connsiteX38" fmla="*/ 401673 w 467188"/>
              <a:gd name="connsiteY38" fmla="*/ 455880 h 568112"/>
              <a:gd name="connsiteX39" fmla="*/ 379530 w 467188"/>
              <a:gd name="connsiteY39" fmla="*/ 460488 h 568112"/>
              <a:gd name="connsiteX40" fmla="*/ 281733 w 467188"/>
              <a:gd name="connsiteY40" fmla="*/ 435605 h 568112"/>
              <a:gd name="connsiteX41" fmla="*/ 287269 w 467188"/>
              <a:gd name="connsiteY41" fmla="*/ 413486 h 568112"/>
              <a:gd name="connsiteX42" fmla="*/ 287269 w 467188"/>
              <a:gd name="connsiteY42" fmla="*/ 369250 h 568112"/>
              <a:gd name="connsiteX43" fmla="*/ 279888 w 467188"/>
              <a:gd name="connsiteY43" fmla="*/ 345288 h 568112"/>
              <a:gd name="connsiteX44" fmla="*/ 88084 w 467188"/>
              <a:gd name="connsiteY44" fmla="*/ 319483 h 568112"/>
              <a:gd name="connsiteX45" fmla="*/ 186830 w 467188"/>
              <a:gd name="connsiteY45" fmla="*/ 345288 h 568112"/>
              <a:gd name="connsiteX46" fmla="*/ 179447 w 467188"/>
              <a:gd name="connsiteY46" fmla="*/ 369250 h 568112"/>
              <a:gd name="connsiteX47" fmla="*/ 179447 w 467188"/>
              <a:gd name="connsiteY47" fmla="*/ 413486 h 568112"/>
              <a:gd name="connsiteX48" fmla="*/ 184984 w 467188"/>
              <a:gd name="connsiteY48" fmla="*/ 435605 h 568112"/>
              <a:gd name="connsiteX49" fmla="*/ 88084 w 467188"/>
              <a:gd name="connsiteY49" fmla="*/ 460488 h 568112"/>
              <a:gd name="connsiteX50" fmla="*/ 65013 w 467188"/>
              <a:gd name="connsiteY50" fmla="*/ 455880 h 568112"/>
              <a:gd name="connsiteX51" fmla="*/ 54862 w 467188"/>
              <a:gd name="connsiteY51" fmla="*/ 435605 h 568112"/>
              <a:gd name="connsiteX52" fmla="*/ 54862 w 467188"/>
              <a:gd name="connsiteY52" fmla="*/ 345288 h 568112"/>
              <a:gd name="connsiteX53" fmla="*/ 65013 w 467188"/>
              <a:gd name="connsiteY53" fmla="*/ 324091 h 568112"/>
              <a:gd name="connsiteX54" fmla="*/ 88084 w 467188"/>
              <a:gd name="connsiteY54" fmla="*/ 319483 h 568112"/>
              <a:gd name="connsiteX55" fmla="*/ 396167 w 467188"/>
              <a:gd name="connsiteY55" fmla="*/ 203490 h 568112"/>
              <a:gd name="connsiteX56" fmla="*/ 366651 w 467188"/>
              <a:gd name="connsiteY56" fmla="*/ 233875 h 568112"/>
              <a:gd name="connsiteX57" fmla="*/ 396167 w 467188"/>
              <a:gd name="connsiteY57" fmla="*/ 263340 h 568112"/>
              <a:gd name="connsiteX58" fmla="*/ 426605 w 467188"/>
              <a:gd name="connsiteY58" fmla="*/ 233875 h 568112"/>
              <a:gd name="connsiteX59" fmla="*/ 396167 w 467188"/>
              <a:gd name="connsiteY59" fmla="*/ 203490 h 568112"/>
              <a:gd name="connsiteX60" fmla="*/ 69653 w 467188"/>
              <a:gd name="connsiteY60" fmla="*/ 203490 h 568112"/>
              <a:gd name="connsiteX61" fmla="*/ 40137 w 467188"/>
              <a:gd name="connsiteY61" fmla="*/ 233875 h 568112"/>
              <a:gd name="connsiteX62" fmla="*/ 69653 w 467188"/>
              <a:gd name="connsiteY62" fmla="*/ 263340 h 568112"/>
              <a:gd name="connsiteX63" fmla="*/ 99168 w 467188"/>
              <a:gd name="connsiteY63" fmla="*/ 233875 h 568112"/>
              <a:gd name="connsiteX64" fmla="*/ 69653 w 467188"/>
              <a:gd name="connsiteY64" fmla="*/ 203490 h 568112"/>
              <a:gd name="connsiteX65" fmla="*/ 348666 w 467188"/>
              <a:gd name="connsiteY65" fmla="*/ 88624 h 568112"/>
              <a:gd name="connsiteX66" fmla="*/ 327913 w 467188"/>
              <a:gd name="connsiteY66" fmla="*/ 97601 h 568112"/>
              <a:gd name="connsiteX67" fmla="*/ 327913 w 467188"/>
              <a:gd name="connsiteY67" fmla="*/ 139036 h 568112"/>
              <a:gd name="connsiteX68" fmla="*/ 369419 w 467188"/>
              <a:gd name="connsiteY68" fmla="*/ 139036 h 568112"/>
              <a:gd name="connsiteX69" fmla="*/ 369419 w 467188"/>
              <a:gd name="connsiteY69" fmla="*/ 97601 h 568112"/>
              <a:gd name="connsiteX70" fmla="*/ 348666 w 467188"/>
              <a:gd name="connsiteY70" fmla="*/ 88624 h 568112"/>
              <a:gd name="connsiteX71" fmla="*/ 117615 w 467188"/>
              <a:gd name="connsiteY71" fmla="*/ 88624 h 568112"/>
              <a:gd name="connsiteX72" fmla="*/ 96401 w 467188"/>
              <a:gd name="connsiteY72" fmla="*/ 97601 h 568112"/>
              <a:gd name="connsiteX73" fmla="*/ 96401 w 467188"/>
              <a:gd name="connsiteY73" fmla="*/ 139036 h 568112"/>
              <a:gd name="connsiteX74" fmla="*/ 138829 w 467188"/>
              <a:gd name="connsiteY74" fmla="*/ 139036 h 568112"/>
              <a:gd name="connsiteX75" fmla="*/ 138829 w 467188"/>
              <a:gd name="connsiteY75" fmla="*/ 97601 h 568112"/>
              <a:gd name="connsiteX76" fmla="*/ 117615 w 467188"/>
              <a:gd name="connsiteY76" fmla="*/ 88624 h 568112"/>
              <a:gd name="connsiteX77" fmla="*/ 232910 w 467188"/>
              <a:gd name="connsiteY77" fmla="*/ 40514 h 568112"/>
              <a:gd name="connsiteX78" fmla="*/ 203395 w 467188"/>
              <a:gd name="connsiteY78" fmla="*/ 69978 h 568112"/>
              <a:gd name="connsiteX79" fmla="*/ 232910 w 467188"/>
              <a:gd name="connsiteY79" fmla="*/ 100364 h 568112"/>
              <a:gd name="connsiteX80" fmla="*/ 262425 w 467188"/>
              <a:gd name="connsiteY80" fmla="*/ 69978 h 568112"/>
              <a:gd name="connsiteX81" fmla="*/ 232910 w 467188"/>
              <a:gd name="connsiteY81" fmla="*/ 40514 h 568112"/>
              <a:gd name="connsiteX82" fmla="*/ 233832 w 467188"/>
              <a:gd name="connsiteY82" fmla="*/ 0 h 568112"/>
              <a:gd name="connsiteX83" fmla="*/ 398934 w 467188"/>
              <a:gd name="connsiteY83" fmla="*/ 68137 h 568112"/>
              <a:gd name="connsiteX84" fmla="*/ 467188 w 467188"/>
              <a:gd name="connsiteY84" fmla="*/ 232954 h 568112"/>
              <a:gd name="connsiteX85" fmla="*/ 434906 w 467188"/>
              <a:gd name="connsiteY85" fmla="*/ 349892 h 568112"/>
              <a:gd name="connsiteX86" fmla="*/ 434906 w 467188"/>
              <a:gd name="connsiteY86" fmla="*/ 345288 h 568112"/>
              <a:gd name="connsiteX87" fmla="*/ 416459 w 467188"/>
              <a:gd name="connsiteY87" fmla="*/ 305695 h 568112"/>
              <a:gd name="connsiteX88" fmla="*/ 373108 w 467188"/>
              <a:gd name="connsiteY88" fmla="*/ 297408 h 568112"/>
              <a:gd name="connsiteX89" fmla="*/ 269804 w 467188"/>
              <a:gd name="connsiteY89" fmla="*/ 323190 h 568112"/>
              <a:gd name="connsiteX90" fmla="*/ 264270 w 467188"/>
              <a:gd name="connsiteY90" fmla="*/ 320427 h 568112"/>
              <a:gd name="connsiteX91" fmla="*/ 298397 w 467188"/>
              <a:gd name="connsiteY91" fmla="*/ 298329 h 568112"/>
              <a:gd name="connsiteX92" fmla="*/ 326068 w 467188"/>
              <a:gd name="connsiteY92" fmla="*/ 232954 h 568112"/>
              <a:gd name="connsiteX93" fmla="*/ 298397 w 467188"/>
              <a:gd name="connsiteY93" fmla="*/ 168501 h 568112"/>
              <a:gd name="connsiteX94" fmla="*/ 233832 w 467188"/>
              <a:gd name="connsiteY94" fmla="*/ 140878 h 568112"/>
              <a:gd name="connsiteX95" fmla="*/ 168345 w 467188"/>
              <a:gd name="connsiteY95" fmla="*/ 168501 h 568112"/>
              <a:gd name="connsiteX96" fmla="*/ 168345 w 467188"/>
              <a:gd name="connsiteY96" fmla="*/ 298329 h 568112"/>
              <a:gd name="connsiteX97" fmla="*/ 203395 w 467188"/>
              <a:gd name="connsiteY97" fmla="*/ 320427 h 568112"/>
              <a:gd name="connsiteX98" fmla="*/ 196938 w 467188"/>
              <a:gd name="connsiteY98" fmla="*/ 323190 h 568112"/>
              <a:gd name="connsiteX99" fmla="*/ 93634 w 467188"/>
              <a:gd name="connsiteY99" fmla="*/ 297408 h 568112"/>
              <a:gd name="connsiteX100" fmla="*/ 51205 w 467188"/>
              <a:gd name="connsiteY100" fmla="*/ 305695 h 568112"/>
              <a:gd name="connsiteX101" fmla="*/ 31836 w 467188"/>
              <a:gd name="connsiteY101" fmla="*/ 345288 h 568112"/>
              <a:gd name="connsiteX102" fmla="*/ 31836 w 467188"/>
              <a:gd name="connsiteY102" fmla="*/ 349892 h 568112"/>
              <a:gd name="connsiteX103" fmla="*/ 67808 w 467188"/>
              <a:gd name="connsiteY103" fmla="*/ 68137 h 568112"/>
              <a:gd name="connsiteX104" fmla="*/ 233832 w 467188"/>
              <a:gd name="connsiteY104" fmla="*/ 0 h 5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67188" h="568112">
                <a:moveTo>
                  <a:pt x="270737" y="448424"/>
                </a:moveTo>
                <a:lnTo>
                  <a:pt x="339867" y="465917"/>
                </a:lnTo>
                <a:lnTo>
                  <a:pt x="369363" y="533126"/>
                </a:lnTo>
                <a:cubicBezTo>
                  <a:pt x="370284" y="536809"/>
                  <a:pt x="370284" y="540492"/>
                  <a:pt x="367519" y="542333"/>
                </a:cubicBezTo>
                <a:cubicBezTo>
                  <a:pt x="365676" y="545095"/>
                  <a:pt x="361989" y="546016"/>
                  <a:pt x="358302" y="544174"/>
                </a:cubicBezTo>
                <a:lnTo>
                  <a:pt x="336180" y="535888"/>
                </a:lnTo>
                <a:cubicBezTo>
                  <a:pt x="334337" y="534968"/>
                  <a:pt x="331572" y="534968"/>
                  <a:pt x="329728" y="535888"/>
                </a:cubicBezTo>
                <a:cubicBezTo>
                  <a:pt x="327885" y="536809"/>
                  <a:pt x="326041" y="538650"/>
                  <a:pt x="325119" y="540492"/>
                </a:cubicBezTo>
                <a:lnTo>
                  <a:pt x="316824" y="562588"/>
                </a:lnTo>
                <a:cubicBezTo>
                  <a:pt x="315902" y="566271"/>
                  <a:pt x="313137" y="568112"/>
                  <a:pt x="309450" y="568112"/>
                </a:cubicBezTo>
                <a:cubicBezTo>
                  <a:pt x="305763" y="568112"/>
                  <a:pt x="302998" y="566271"/>
                  <a:pt x="301154" y="563509"/>
                </a:cubicBezTo>
                <a:lnTo>
                  <a:pt x="254146" y="457631"/>
                </a:lnTo>
                <a:cubicBezTo>
                  <a:pt x="260598" y="455789"/>
                  <a:pt x="266129" y="452107"/>
                  <a:pt x="270737" y="448424"/>
                </a:cubicBezTo>
                <a:close/>
                <a:moveTo>
                  <a:pt x="195982" y="448424"/>
                </a:moveTo>
                <a:cubicBezTo>
                  <a:pt x="200591" y="452107"/>
                  <a:pt x="206121" y="455789"/>
                  <a:pt x="212573" y="457631"/>
                </a:cubicBezTo>
                <a:lnTo>
                  <a:pt x="165565" y="563509"/>
                </a:lnTo>
                <a:cubicBezTo>
                  <a:pt x="163721" y="566271"/>
                  <a:pt x="160956" y="568112"/>
                  <a:pt x="157269" y="568112"/>
                </a:cubicBezTo>
                <a:cubicBezTo>
                  <a:pt x="154504" y="568112"/>
                  <a:pt x="150817" y="566271"/>
                  <a:pt x="149895" y="562588"/>
                </a:cubicBezTo>
                <a:lnTo>
                  <a:pt x="141600" y="540492"/>
                </a:lnTo>
                <a:cubicBezTo>
                  <a:pt x="140678" y="538650"/>
                  <a:pt x="138834" y="536809"/>
                  <a:pt x="136991" y="535888"/>
                </a:cubicBezTo>
                <a:cubicBezTo>
                  <a:pt x="135147" y="534968"/>
                  <a:pt x="132382" y="534968"/>
                  <a:pt x="130539" y="535888"/>
                </a:cubicBezTo>
                <a:lnTo>
                  <a:pt x="108417" y="544174"/>
                </a:lnTo>
                <a:cubicBezTo>
                  <a:pt x="105652" y="546016"/>
                  <a:pt x="101965" y="545095"/>
                  <a:pt x="99200" y="542333"/>
                </a:cubicBezTo>
                <a:cubicBezTo>
                  <a:pt x="97356" y="540492"/>
                  <a:pt x="96435" y="536809"/>
                  <a:pt x="97356" y="533126"/>
                </a:cubicBezTo>
                <a:lnTo>
                  <a:pt x="127774" y="465917"/>
                </a:lnTo>
                <a:close/>
                <a:moveTo>
                  <a:pt x="225526" y="338944"/>
                </a:moveTo>
                <a:lnTo>
                  <a:pt x="241192" y="338944"/>
                </a:lnTo>
                <a:cubicBezTo>
                  <a:pt x="258702" y="338944"/>
                  <a:pt x="271603" y="352746"/>
                  <a:pt x="271603" y="369308"/>
                </a:cubicBezTo>
                <a:lnTo>
                  <a:pt x="271603" y="413474"/>
                </a:lnTo>
                <a:cubicBezTo>
                  <a:pt x="271603" y="430956"/>
                  <a:pt x="258702" y="443838"/>
                  <a:pt x="241192" y="443838"/>
                </a:cubicBezTo>
                <a:lnTo>
                  <a:pt x="225526" y="443838"/>
                </a:lnTo>
                <a:cubicBezTo>
                  <a:pt x="208938" y="443838"/>
                  <a:pt x="195115" y="430956"/>
                  <a:pt x="195115" y="413474"/>
                </a:cubicBezTo>
                <a:lnTo>
                  <a:pt x="195115" y="369308"/>
                </a:lnTo>
                <a:cubicBezTo>
                  <a:pt x="195115" y="352746"/>
                  <a:pt x="208938" y="338944"/>
                  <a:pt x="225526" y="338944"/>
                </a:cubicBezTo>
                <a:close/>
                <a:moveTo>
                  <a:pt x="379530" y="319483"/>
                </a:moveTo>
                <a:cubicBezTo>
                  <a:pt x="386911" y="317640"/>
                  <a:pt x="395215" y="319483"/>
                  <a:pt x="401673" y="324091"/>
                </a:cubicBezTo>
                <a:cubicBezTo>
                  <a:pt x="408131" y="329621"/>
                  <a:pt x="412744" y="336994"/>
                  <a:pt x="412744" y="345288"/>
                </a:cubicBezTo>
                <a:lnTo>
                  <a:pt x="412744" y="435605"/>
                </a:lnTo>
                <a:cubicBezTo>
                  <a:pt x="412744" y="442977"/>
                  <a:pt x="408131" y="451272"/>
                  <a:pt x="401673" y="455880"/>
                </a:cubicBezTo>
                <a:cubicBezTo>
                  <a:pt x="395215" y="460488"/>
                  <a:pt x="386911" y="462331"/>
                  <a:pt x="379530" y="460488"/>
                </a:cubicBezTo>
                <a:lnTo>
                  <a:pt x="281733" y="435605"/>
                </a:lnTo>
                <a:cubicBezTo>
                  <a:pt x="285424" y="429153"/>
                  <a:pt x="287269" y="421781"/>
                  <a:pt x="287269" y="413486"/>
                </a:cubicBezTo>
                <a:lnTo>
                  <a:pt x="287269" y="369250"/>
                </a:lnTo>
                <a:cubicBezTo>
                  <a:pt x="287269" y="360034"/>
                  <a:pt x="284501" y="351739"/>
                  <a:pt x="279888" y="345288"/>
                </a:cubicBezTo>
                <a:close/>
                <a:moveTo>
                  <a:pt x="88084" y="319483"/>
                </a:moveTo>
                <a:lnTo>
                  <a:pt x="186830" y="345288"/>
                </a:lnTo>
                <a:cubicBezTo>
                  <a:pt x="182215" y="351739"/>
                  <a:pt x="179447" y="360034"/>
                  <a:pt x="179447" y="369250"/>
                </a:cubicBezTo>
                <a:lnTo>
                  <a:pt x="179447" y="413486"/>
                </a:lnTo>
                <a:cubicBezTo>
                  <a:pt x="179447" y="421781"/>
                  <a:pt x="182215" y="429153"/>
                  <a:pt x="184984" y="435605"/>
                </a:cubicBezTo>
                <a:lnTo>
                  <a:pt x="88084" y="460488"/>
                </a:lnTo>
                <a:cubicBezTo>
                  <a:pt x="79779" y="462331"/>
                  <a:pt x="71473" y="460488"/>
                  <a:pt x="65013" y="455880"/>
                </a:cubicBezTo>
                <a:cubicBezTo>
                  <a:pt x="58553" y="451272"/>
                  <a:pt x="54862" y="442977"/>
                  <a:pt x="54862" y="435605"/>
                </a:cubicBezTo>
                <a:lnTo>
                  <a:pt x="54862" y="345288"/>
                </a:lnTo>
                <a:cubicBezTo>
                  <a:pt x="54862" y="336994"/>
                  <a:pt x="58553" y="329621"/>
                  <a:pt x="65013" y="324091"/>
                </a:cubicBezTo>
                <a:cubicBezTo>
                  <a:pt x="71473" y="319483"/>
                  <a:pt x="79779" y="317640"/>
                  <a:pt x="88084" y="319483"/>
                </a:cubicBezTo>
                <a:close/>
                <a:moveTo>
                  <a:pt x="396167" y="203490"/>
                </a:moveTo>
                <a:cubicBezTo>
                  <a:pt x="380487" y="203490"/>
                  <a:pt x="366651" y="217301"/>
                  <a:pt x="366651" y="233875"/>
                </a:cubicBezTo>
                <a:cubicBezTo>
                  <a:pt x="366651" y="249528"/>
                  <a:pt x="380487" y="263340"/>
                  <a:pt x="396167" y="263340"/>
                </a:cubicBezTo>
                <a:cubicBezTo>
                  <a:pt x="412769" y="263340"/>
                  <a:pt x="426605" y="249528"/>
                  <a:pt x="426605" y="233875"/>
                </a:cubicBezTo>
                <a:cubicBezTo>
                  <a:pt x="426605" y="217301"/>
                  <a:pt x="412769" y="203490"/>
                  <a:pt x="396167" y="203490"/>
                </a:cubicBezTo>
                <a:close/>
                <a:moveTo>
                  <a:pt x="69653" y="203490"/>
                </a:moveTo>
                <a:cubicBezTo>
                  <a:pt x="53050" y="203490"/>
                  <a:pt x="40137" y="217301"/>
                  <a:pt x="40137" y="233875"/>
                </a:cubicBezTo>
                <a:cubicBezTo>
                  <a:pt x="40137" y="249528"/>
                  <a:pt x="53050" y="263340"/>
                  <a:pt x="69653" y="263340"/>
                </a:cubicBezTo>
                <a:cubicBezTo>
                  <a:pt x="86255" y="263340"/>
                  <a:pt x="99168" y="249528"/>
                  <a:pt x="99168" y="233875"/>
                </a:cubicBezTo>
                <a:cubicBezTo>
                  <a:pt x="99168" y="217301"/>
                  <a:pt x="86255" y="203490"/>
                  <a:pt x="69653" y="203490"/>
                </a:cubicBezTo>
                <a:close/>
                <a:moveTo>
                  <a:pt x="348666" y="88624"/>
                </a:moveTo>
                <a:cubicBezTo>
                  <a:pt x="341056" y="88624"/>
                  <a:pt x="333447" y="91616"/>
                  <a:pt x="327913" y="97601"/>
                </a:cubicBezTo>
                <a:cubicBezTo>
                  <a:pt x="315922" y="108651"/>
                  <a:pt x="315922" y="127987"/>
                  <a:pt x="327913" y="139036"/>
                </a:cubicBezTo>
                <a:cubicBezTo>
                  <a:pt x="338981" y="151006"/>
                  <a:pt x="358350" y="151006"/>
                  <a:pt x="369419" y="139036"/>
                </a:cubicBezTo>
                <a:cubicBezTo>
                  <a:pt x="381409" y="127066"/>
                  <a:pt x="381409" y="108651"/>
                  <a:pt x="369419" y="97601"/>
                </a:cubicBezTo>
                <a:cubicBezTo>
                  <a:pt x="363885" y="91616"/>
                  <a:pt x="356275" y="88624"/>
                  <a:pt x="348666" y="88624"/>
                </a:cubicBezTo>
                <a:close/>
                <a:moveTo>
                  <a:pt x="117615" y="88624"/>
                </a:moveTo>
                <a:cubicBezTo>
                  <a:pt x="110006" y="88624"/>
                  <a:pt x="102396" y="91616"/>
                  <a:pt x="96401" y="97601"/>
                </a:cubicBezTo>
                <a:cubicBezTo>
                  <a:pt x="85333" y="108651"/>
                  <a:pt x="85333" y="127066"/>
                  <a:pt x="96401" y="139036"/>
                </a:cubicBezTo>
                <a:cubicBezTo>
                  <a:pt x="108392" y="151006"/>
                  <a:pt x="126839" y="151006"/>
                  <a:pt x="138829" y="139036"/>
                </a:cubicBezTo>
                <a:cubicBezTo>
                  <a:pt x="149898" y="127987"/>
                  <a:pt x="149898" y="108651"/>
                  <a:pt x="138829" y="97601"/>
                </a:cubicBezTo>
                <a:cubicBezTo>
                  <a:pt x="132834" y="91616"/>
                  <a:pt x="125225" y="88624"/>
                  <a:pt x="117615" y="88624"/>
                </a:cubicBezTo>
                <a:close/>
                <a:moveTo>
                  <a:pt x="232910" y="40514"/>
                </a:moveTo>
                <a:cubicBezTo>
                  <a:pt x="217230" y="40514"/>
                  <a:pt x="203395" y="54325"/>
                  <a:pt x="203395" y="69978"/>
                </a:cubicBezTo>
                <a:cubicBezTo>
                  <a:pt x="203395" y="86552"/>
                  <a:pt x="217230" y="100364"/>
                  <a:pt x="232910" y="100364"/>
                </a:cubicBezTo>
                <a:cubicBezTo>
                  <a:pt x="249512" y="100364"/>
                  <a:pt x="262425" y="86552"/>
                  <a:pt x="262425" y="69978"/>
                </a:cubicBezTo>
                <a:cubicBezTo>
                  <a:pt x="262425" y="54325"/>
                  <a:pt x="249512" y="40514"/>
                  <a:pt x="232910" y="40514"/>
                </a:cubicBezTo>
                <a:close/>
                <a:moveTo>
                  <a:pt x="233832" y="0"/>
                </a:moveTo>
                <a:cubicBezTo>
                  <a:pt x="295630" y="0"/>
                  <a:pt x="354661" y="23940"/>
                  <a:pt x="398934" y="68137"/>
                </a:cubicBezTo>
                <a:cubicBezTo>
                  <a:pt x="442285" y="112334"/>
                  <a:pt x="467188" y="171263"/>
                  <a:pt x="467188" y="232954"/>
                </a:cubicBezTo>
                <a:cubicBezTo>
                  <a:pt x="467188" y="275310"/>
                  <a:pt x="456120" y="314903"/>
                  <a:pt x="434906" y="349892"/>
                </a:cubicBezTo>
                <a:lnTo>
                  <a:pt x="434906" y="345288"/>
                </a:lnTo>
                <a:cubicBezTo>
                  <a:pt x="434906" y="329635"/>
                  <a:pt x="428449" y="315824"/>
                  <a:pt x="416459" y="305695"/>
                </a:cubicBezTo>
                <a:cubicBezTo>
                  <a:pt x="404468" y="296487"/>
                  <a:pt x="387866" y="293725"/>
                  <a:pt x="373108" y="297408"/>
                </a:cubicBezTo>
                <a:lnTo>
                  <a:pt x="269804" y="323190"/>
                </a:lnTo>
                <a:cubicBezTo>
                  <a:pt x="267959" y="322269"/>
                  <a:pt x="266115" y="321348"/>
                  <a:pt x="264270" y="320427"/>
                </a:cubicBezTo>
                <a:cubicBezTo>
                  <a:pt x="277183" y="315824"/>
                  <a:pt x="289174" y="308457"/>
                  <a:pt x="298397" y="298329"/>
                </a:cubicBezTo>
                <a:cubicBezTo>
                  <a:pt x="315922" y="280834"/>
                  <a:pt x="326068" y="257815"/>
                  <a:pt x="326068" y="232954"/>
                </a:cubicBezTo>
                <a:cubicBezTo>
                  <a:pt x="326068" y="209014"/>
                  <a:pt x="315922" y="185074"/>
                  <a:pt x="298397" y="168501"/>
                </a:cubicBezTo>
                <a:cubicBezTo>
                  <a:pt x="280872" y="151006"/>
                  <a:pt x="257814" y="140878"/>
                  <a:pt x="233832" y="140878"/>
                </a:cubicBezTo>
                <a:cubicBezTo>
                  <a:pt x="208929" y="140878"/>
                  <a:pt x="185869" y="151006"/>
                  <a:pt x="168345" y="168501"/>
                </a:cubicBezTo>
                <a:cubicBezTo>
                  <a:pt x="132373" y="204411"/>
                  <a:pt x="132373" y="262419"/>
                  <a:pt x="168345" y="298329"/>
                </a:cubicBezTo>
                <a:cubicBezTo>
                  <a:pt x="178491" y="308457"/>
                  <a:pt x="190481" y="315824"/>
                  <a:pt x="203395" y="320427"/>
                </a:cubicBezTo>
                <a:cubicBezTo>
                  <a:pt x="200628" y="321348"/>
                  <a:pt x="198783" y="322269"/>
                  <a:pt x="196938" y="323190"/>
                </a:cubicBezTo>
                <a:lnTo>
                  <a:pt x="93634" y="297408"/>
                </a:lnTo>
                <a:cubicBezTo>
                  <a:pt x="78876" y="293725"/>
                  <a:pt x="62274" y="296487"/>
                  <a:pt x="51205" y="305695"/>
                </a:cubicBezTo>
                <a:cubicBezTo>
                  <a:pt x="38292" y="314903"/>
                  <a:pt x="31836" y="329635"/>
                  <a:pt x="31836" y="345288"/>
                </a:cubicBezTo>
                <a:lnTo>
                  <a:pt x="31836" y="349892"/>
                </a:lnTo>
                <a:cubicBezTo>
                  <a:pt x="-20738" y="261498"/>
                  <a:pt x="-7825" y="144561"/>
                  <a:pt x="67808" y="68137"/>
                </a:cubicBezTo>
                <a:cubicBezTo>
                  <a:pt x="112081" y="23940"/>
                  <a:pt x="171112" y="0"/>
                  <a:pt x="233832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77" name="gift_101830"/>
          <p:cNvSpPr>
            <a:spLocks noChangeAspect="1"/>
          </p:cNvSpPr>
          <p:nvPr userDrawn="1"/>
        </p:nvSpPr>
        <p:spPr bwMode="auto">
          <a:xfrm>
            <a:off x="3735801" y="1829405"/>
            <a:ext cx="350883" cy="354160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600116 w 606244"/>
              <a:gd name="T25" fmla="*/ 600116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600116 w 606244"/>
              <a:gd name="T41" fmla="*/ 600116 w 606244"/>
              <a:gd name="T42" fmla="*/ 455839 w 606244"/>
              <a:gd name="T43" fmla="*/ 455839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455839 w 606244"/>
              <a:gd name="T59" fmla="*/ 455839 w 606244"/>
              <a:gd name="T60" fmla="*/ 600116 w 606244"/>
              <a:gd name="T61" fmla="*/ 600116 w 606244"/>
              <a:gd name="T62" fmla="*/ 600116 w 606244"/>
              <a:gd name="T63" fmla="*/ 600116 w 606244"/>
              <a:gd name="T64" fmla="*/ 600116 w 606244"/>
              <a:gd name="T65" fmla="*/ 600116 w 606244"/>
              <a:gd name="T66" fmla="*/ 600116 w 606244"/>
              <a:gd name="T67" fmla="*/ 600116 w 606244"/>
              <a:gd name="T68" fmla="*/ 455839 w 606244"/>
              <a:gd name="T69" fmla="*/ 455839 w 606244"/>
              <a:gd name="T70" fmla="*/ 600116 w 606244"/>
              <a:gd name="T71" fmla="*/ 600116 w 606244"/>
              <a:gd name="T72" fmla="*/ 600116 w 606244"/>
              <a:gd name="T73" fmla="*/ 600116 w 606244"/>
              <a:gd name="T74" fmla="*/ 600116 w 606244"/>
              <a:gd name="T75" fmla="*/ 600116 w 606244"/>
              <a:gd name="T76" fmla="*/ 600116 w 606244"/>
              <a:gd name="T77" fmla="*/ 600116 w 606244"/>
              <a:gd name="T78" fmla="*/ 455839 w 606244"/>
              <a:gd name="T79" fmla="*/ 455839 w 606244"/>
              <a:gd name="T80" fmla="*/ 600116 w 606244"/>
              <a:gd name="T81" fmla="*/ 600116 w 606244"/>
              <a:gd name="T82" fmla="*/ 600116 w 606244"/>
              <a:gd name="T83" fmla="*/ 600116 w 606244"/>
              <a:gd name="T84" fmla="*/ 600116 w 606244"/>
              <a:gd name="T85" fmla="*/ 600116 w 606244"/>
              <a:gd name="T86" fmla="*/ 600116 w 606244"/>
              <a:gd name="T87" fmla="*/ 600116 w 606244"/>
              <a:gd name="T88" fmla="*/ 455839 w 606244"/>
              <a:gd name="T89" fmla="*/ 455839 w 606244"/>
              <a:gd name="T90" fmla="*/ 600116 w 606244"/>
              <a:gd name="T91" fmla="*/ 600116 w 606244"/>
              <a:gd name="T92" fmla="*/ 600116 w 606244"/>
              <a:gd name="T93" fmla="*/ 600116 w 606244"/>
              <a:gd name="T94" fmla="*/ 600116 w 606244"/>
              <a:gd name="T95" fmla="*/ 600116 w 606244"/>
              <a:gd name="T96" fmla="*/ 600116 w 606244"/>
              <a:gd name="T97" fmla="*/ 600116 w 606244"/>
              <a:gd name="T98" fmla="*/ 600116 w 606244"/>
              <a:gd name="T99" fmla="*/ 600116 w 606244"/>
              <a:gd name="T100" fmla="*/ 600116 w 606244"/>
              <a:gd name="T101" fmla="*/ 600116 w 606244"/>
              <a:gd name="T102" fmla="*/ 600116 w 606244"/>
              <a:gd name="T103" fmla="*/ 600116 w 606244"/>
              <a:gd name="T104" fmla="*/ 455839 w 606244"/>
              <a:gd name="T105" fmla="*/ 455839 w 606244"/>
              <a:gd name="T106" fmla="*/ 600116 w 606244"/>
              <a:gd name="T107" fmla="*/ 600116 w 606244"/>
              <a:gd name="T108" fmla="*/ 600116 w 606244"/>
              <a:gd name="T109" fmla="*/ 600116 w 606244"/>
              <a:gd name="T110" fmla="*/ 600116 w 606244"/>
              <a:gd name="T111" fmla="*/ 600116 w 606244"/>
              <a:gd name="T112" fmla="*/ 600116 w 606244"/>
              <a:gd name="T11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960" h="2992">
                <a:moveTo>
                  <a:pt x="0" y="1609"/>
                </a:moveTo>
                <a:lnTo>
                  <a:pt x="190" y="1609"/>
                </a:lnTo>
                <a:lnTo>
                  <a:pt x="190" y="2992"/>
                </a:lnTo>
                <a:lnTo>
                  <a:pt x="2770" y="2992"/>
                </a:lnTo>
                <a:lnTo>
                  <a:pt x="2770" y="1609"/>
                </a:lnTo>
                <a:lnTo>
                  <a:pt x="2960" y="1609"/>
                </a:lnTo>
                <a:lnTo>
                  <a:pt x="2960" y="662"/>
                </a:lnTo>
                <a:lnTo>
                  <a:pt x="2298" y="662"/>
                </a:lnTo>
                <a:cubicBezTo>
                  <a:pt x="2351" y="588"/>
                  <a:pt x="2385" y="504"/>
                  <a:pt x="2396" y="419"/>
                </a:cubicBezTo>
                <a:cubicBezTo>
                  <a:pt x="2412" y="297"/>
                  <a:pt x="2375" y="181"/>
                  <a:pt x="2297" y="103"/>
                </a:cubicBezTo>
                <a:cubicBezTo>
                  <a:pt x="2231" y="37"/>
                  <a:pt x="2138" y="0"/>
                  <a:pt x="2037" y="0"/>
                </a:cubicBezTo>
                <a:cubicBezTo>
                  <a:pt x="1904" y="0"/>
                  <a:pt x="1768" y="60"/>
                  <a:pt x="1663" y="165"/>
                </a:cubicBezTo>
                <a:cubicBezTo>
                  <a:pt x="1541" y="288"/>
                  <a:pt x="1512" y="515"/>
                  <a:pt x="1507" y="662"/>
                </a:cubicBezTo>
                <a:lnTo>
                  <a:pt x="1453" y="662"/>
                </a:lnTo>
                <a:cubicBezTo>
                  <a:pt x="1448" y="515"/>
                  <a:pt x="1419" y="288"/>
                  <a:pt x="1297" y="165"/>
                </a:cubicBezTo>
                <a:cubicBezTo>
                  <a:pt x="1192" y="60"/>
                  <a:pt x="1056" y="0"/>
                  <a:pt x="924" y="0"/>
                </a:cubicBezTo>
                <a:cubicBezTo>
                  <a:pt x="822" y="0"/>
                  <a:pt x="730" y="37"/>
                  <a:pt x="663" y="103"/>
                </a:cubicBezTo>
                <a:cubicBezTo>
                  <a:pt x="585" y="181"/>
                  <a:pt x="549" y="297"/>
                  <a:pt x="564" y="419"/>
                </a:cubicBezTo>
                <a:cubicBezTo>
                  <a:pt x="575" y="504"/>
                  <a:pt x="609" y="588"/>
                  <a:pt x="663" y="662"/>
                </a:cubicBezTo>
                <a:lnTo>
                  <a:pt x="0" y="662"/>
                </a:lnTo>
                <a:lnTo>
                  <a:pt x="0" y="1609"/>
                </a:lnTo>
                <a:close/>
                <a:moveTo>
                  <a:pt x="1805" y="307"/>
                </a:moveTo>
                <a:cubicBezTo>
                  <a:pt x="1872" y="240"/>
                  <a:pt x="1958" y="200"/>
                  <a:pt x="2037" y="200"/>
                </a:cubicBezTo>
                <a:cubicBezTo>
                  <a:pt x="2071" y="200"/>
                  <a:pt x="2119" y="208"/>
                  <a:pt x="2155" y="244"/>
                </a:cubicBezTo>
                <a:cubicBezTo>
                  <a:pt x="2190" y="279"/>
                  <a:pt x="2205" y="332"/>
                  <a:pt x="2198" y="394"/>
                </a:cubicBezTo>
                <a:cubicBezTo>
                  <a:pt x="2189" y="464"/>
                  <a:pt x="2151" y="537"/>
                  <a:pt x="2093" y="595"/>
                </a:cubicBezTo>
                <a:cubicBezTo>
                  <a:pt x="2065" y="623"/>
                  <a:pt x="2018" y="646"/>
                  <a:pt x="1956" y="662"/>
                </a:cubicBezTo>
                <a:lnTo>
                  <a:pt x="1707" y="662"/>
                </a:lnTo>
                <a:cubicBezTo>
                  <a:pt x="1713" y="540"/>
                  <a:pt x="1735" y="376"/>
                  <a:pt x="1805" y="307"/>
                </a:cubicBezTo>
                <a:close/>
                <a:moveTo>
                  <a:pt x="1580" y="862"/>
                </a:moveTo>
                <a:lnTo>
                  <a:pt x="2760" y="862"/>
                </a:lnTo>
                <a:lnTo>
                  <a:pt x="2760" y="1409"/>
                </a:lnTo>
                <a:lnTo>
                  <a:pt x="1580" y="1409"/>
                </a:lnTo>
                <a:lnTo>
                  <a:pt x="1580" y="862"/>
                </a:lnTo>
                <a:close/>
                <a:moveTo>
                  <a:pt x="1580" y="1632"/>
                </a:moveTo>
                <a:lnTo>
                  <a:pt x="2570" y="1632"/>
                </a:lnTo>
                <a:lnTo>
                  <a:pt x="2570" y="2792"/>
                </a:lnTo>
                <a:lnTo>
                  <a:pt x="1580" y="2792"/>
                </a:lnTo>
                <a:lnTo>
                  <a:pt x="1580" y="1632"/>
                </a:lnTo>
                <a:close/>
                <a:moveTo>
                  <a:pt x="1380" y="2792"/>
                </a:moveTo>
                <a:lnTo>
                  <a:pt x="390" y="2792"/>
                </a:lnTo>
                <a:lnTo>
                  <a:pt x="390" y="1632"/>
                </a:lnTo>
                <a:lnTo>
                  <a:pt x="1380" y="1632"/>
                </a:lnTo>
                <a:lnTo>
                  <a:pt x="1380" y="2792"/>
                </a:lnTo>
                <a:close/>
                <a:moveTo>
                  <a:pt x="805" y="244"/>
                </a:moveTo>
                <a:cubicBezTo>
                  <a:pt x="841" y="208"/>
                  <a:pt x="890" y="200"/>
                  <a:pt x="924" y="200"/>
                </a:cubicBezTo>
                <a:cubicBezTo>
                  <a:pt x="1002" y="200"/>
                  <a:pt x="1089" y="240"/>
                  <a:pt x="1155" y="307"/>
                </a:cubicBezTo>
                <a:cubicBezTo>
                  <a:pt x="1221" y="372"/>
                  <a:pt x="1248" y="529"/>
                  <a:pt x="1253" y="662"/>
                </a:cubicBezTo>
                <a:lnTo>
                  <a:pt x="1004" y="662"/>
                </a:lnTo>
                <a:cubicBezTo>
                  <a:pt x="942" y="646"/>
                  <a:pt x="895" y="623"/>
                  <a:pt x="867" y="595"/>
                </a:cubicBezTo>
                <a:cubicBezTo>
                  <a:pt x="810" y="537"/>
                  <a:pt x="771" y="464"/>
                  <a:pt x="763" y="394"/>
                </a:cubicBezTo>
                <a:cubicBezTo>
                  <a:pt x="755" y="332"/>
                  <a:pt x="770" y="279"/>
                  <a:pt x="805" y="244"/>
                </a:cubicBezTo>
                <a:close/>
                <a:moveTo>
                  <a:pt x="200" y="862"/>
                </a:moveTo>
                <a:lnTo>
                  <a:pt x="1380" y="862"/>
                </a:lnTo>
                <a:lnTo>
                  <a:pt x="1380" y="1409"/>
                </a:lnTo>
                <a:lnTo>
                  <a:pt x="200" y="1409"/>
                </a:lnTo>
                <a:lnTo>
                  <a:pt x="200" y="86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78" name="three-kings-cake_104136"/>
          <p:cNvSpPr>
            <a:spLocks noChangeAspect="1"/>
          </p:cNvSpPr>
          <p:nvPr userDrawn="1"/>
        </p:nvSpPr>
        <p:spPr bwMode="auto">
          <a:xfrm>
            <a:off x="2917030" y="162125"/>
            <a:ext cx="426716" cy="426072"/>
          </a:xfrm>
          <a:custGeom>
            <a:avLst/>
            <a:gdLst>
              <a:gd name="connsiteX0" fmla="*/ 376503 w 608133"/>
              <a:gd name="connsiteY0" fmla="*/ 520279 h 607216"/>
              <a:gd name="connsiteX1" fmla="*/ 386912 w 608133"/>
              <a:gd name="connsiteY1" fmla="*/ 530617 h 607216"/>
              <a:gd name="connsiteX2" fmla="*/ 376503 w 608133"/>
              <a:gd name="connsiteY2" fmla="*/ 540955 h 607216"/>
              <a:gd name="connsiteX3" fmla="*/ 366094 w 608133"/>
              <a:gd name="connsiteY3" fmla="*/ 530617 h 607216"/>
              <a:gd name="connsiteX4" fmla="*/ 376503 w 608133"/>
              <a:gd name="connsiteY4" fmla="*/ 520279 h 607216"/>
              <a:gd name="connsiteX5" fmla="*/ 304019 w 608133"/>
              <a:gd name="connsiteY5" fmla="*/ 483494 h 607216"/>
              <a:gd name="connsiteX6" fmla="*/ 285294 w 608133"/>
              <a:gd name="connsiteY6" fmla="*/ 502201 h 607216"/>
              <a:gd name="connsiteX7" fmla="*/ 304019 w 608133"/>
              <a:gd name="connsiteY7" fmla="*/ 521005 h 607216"/>
              <a:gd name="connsiteX8" fmla="*/ 322840 w 608133"/>
              <a:gd name="connsiteY8" fmla="*/ 502201 h 607216"/>
              <a:gd name="connsiteX9" fmla="*/ 304019 w 608133"/>
              <a:gd name="connsiteY9" fmla="*/ 483494 h 607216"/>
              <a:gd name="connsiteX10" fmla="*/ 304019 w 608133"/>
              <a:gd name="connsiteY10" fmla="*/ 464109 h 607216"/>
              <a:gd name="connsiteX11" fmla="*/ 342243 w 608133"/>
              <a:gd name="connsiteY11" fmla="*/ 502201 h 607216"/>
              <a:gd name="connsiteX12" fmla="*/ 304019 w 608133"/>
              <a:gd name="connsiteY12" fmla="*/ 540390 h 607216"/>
              <a:gd name="connsiteX13" fmla="*/ 265891 w 608133"/>
              <a:gd name="connsiteY13" fmla="*/ 502201 h 607216"/>
              <a:gd name="connsiteX14" fmla="*/ 304019 w 608133"/>
              <a:gd name="connsiteY14" fmla="*/ 464109 h 607216"/>
              <a:gd name="connsiteX15" fmla="*/ 188730 w 608133"/>
              <a:gd name="connsiteY15" fmla="*/ 442535 h 607216"/>
              <a:gd name="connsiteX16" fmla="*/ 180964 w 608133"/>
              <a:gd name="connsiteY16" fmla="*/ 471406 h 607216"/>
              <a:gd name="connsiteX17" fmla="*/ 183682 w 608133"/>
              <a:gd name="connsiteY17" fmla="*/ 471406 h 607216"/>
              <a:gd name="connsiteX18" fmla="*/ 209893 w 608133"/>
              <a:gd name="connsiteY18" fmla="*/ 463656 h 607216"/>
              <a:gd name="connsiteX19" fmla="*/ 419365 w 608133"/>
              <a:gd name="connsiteY19" fmla="*/ 442514 h 607216"/>
              <a:gd name="connsiteX20" fmla="*/ 398212 w 608133"/>
              <a:gd name="connsiteY20" fmla="*/ 463644 h 607216"/>
              <a:gd name="connsiteX21" fmla="*/ 424411 w 608133"/>
              <a:gd name="connsiteY21" fmla="*/ 471398 h 607216"/>
              <a:gd name="connsiteX22" fmla="*/ 427128 w 608133"/>
              <a:gd name="connsiteY22" fmla="*/ 471398 h 607216"/>
              <a:gd name="connsiteX23" fmla="*/ 256047 w 608133"/>
              <a:gd name="connsiteY23" fmla="*/ 441175 h 607216"/>
              <a:gd name="connsiteX24" fmla="*/ 266385 w 608133"/>
              <a:gd name="connsiteY24" fmla="*/ 451478 h 607216"/>
              <a:gd name="connsiteX25" fmla="*/ 256047 w 608133"/>
              <a:gd name="connsiteY25" fmla="*/ 461781 h 607216"/>
              <a:gd name="connsiteX26" fmla="*/ 245709 w 608133"/>
              <a:gd name="connsiteY26" fmla="*/ 451478 h 607216"/>
              <a:gd name="connsiteX27" fmla="*/ 256047 w 608133"/>
              <a:gd name="connsiteY27" fmla="*/ 441175 h 607216"/>
              <a:gd name="connsiteX28" fmla="*/ 169994 w 608133"/>
              <a:gd name="connsiteY28" fmla="*/ 437497 h 607216"/>
              <a:gd name="connsiteX29" fmla="*/ 141065 w 608133"/>
              <a:gd name="connsiteY29" fmla="*/ 445248 h 607216"/>
              <a:gd name="connsiteX30" fmla="*/ 149899 w 608133"/>
              <a:gd name="connsiteY30" fmla="*/ 457455 h 607216"/>
              <a:gd name="connsiteX31" fmla="*/ 162228 w 608133"/>
              <a:gd name="connsiteY31" fmla="*/ 466369 h 607216"/>
              <a:gd name="connsiteX32" fmla="*/ 438093 w 608133"/>
              <a:gd name="connsiteY32" fmla="*/ 437474 h 607216"/>
              <a:gd name="connsiteX33" fmla="*/ 445856 w 608133"/>
              <a:gd name="connsiteY33" fmla="*/ 466358 h 607216"/>
              <a:gd name="connsiteX34" fmla="*/ 458082 w 608133"/>
              <a:gd name="connsiteY34" fmla="*/ 457441 h 607216"/>
              <a:gd name="connsiteX35" fmla="*/ 467009 w 608133"/>
              <a:gd name="connsiteY35" fmla="*/ 445228 h 607216"/>
              <a:gd name="connsiteX36" fmla="*/ 143783 w 608133"/>
              <a:gd name="connsiteY36" fmla="*/ 397679 h 607216"/>
              <a:gd name="connsiteX37" fmla="*/ 135920 w 608133"/>
              <a:gd name="connsiteY37" fmla="*/ 423837 h 607216"/>
              <a:gd name="connsiteX38" fmla="*/ 136017 w 608133"/>
              <a:gd name="connsiteY38" fmla="*/ 426550 h 607216"/>
              <a:gd name="connsiteX39" fmla="*/ 164946 w 608133"/>
              <a:gd name="connsiteY39" fmla="*/ 418799 h 607216"/>
              <a:gd name="connsiteX40" fmla="*/ 464292 w 608133"/>
              <a:gd name="connsiteY40" fmla="*/ 397637 h 607216"/>
              <a:gd name="connsiteX41" fmla="*/ 443139 w 608133"/>
              <a:gd name="connsiteY41" fmla="*/ 418767 h 607216"/>
              <a:gd name="connsiteX42" fmla="*/ 472055 w 608133"/>
              <a:gd name="connsiteY42" fmla="*/ 426521 h 607216"/>
              <a:gd name="connsiteX43" fmla="*/ 472152 w 608133"/>
              <a:gd name="connsiteY43" fmla="*/ 423807 h 607216"/>
              <a:gd name="connsiteX44" fmla="*/ 464292 w 608133"/>
              <a:gd name="connsiteY44" fmla="*/ 397637 h 607216"/>
              <a:gd name="connsiteX45" fmla="*/ 136211 w 608133"/>
              <a:gd name="connsiteY45" fmla="*/ 376364 h 607216"/>
              <a:gd name="connsiteX46" fmla="*/ 149899 w 608133"/>
              <a:gd name="connsiteY46" fmla="*/ 376364 h 607216"/>
              <a:gd name="connsiteX47" fmla="*/ 231154 w 608133"/>
              <a:gd name="connsiteY47" fmla="*/ 457455 h 607216"/>
              <a:gd name="connsiteX48" fmla="*/ 234066 w 608133"/>
              <a:gd name="connsiteY48" fmla="*/ 464334 h 607216"/>
              <a:gd name="connsiteX49" fmla="*/ 231154 w 608133"/>
              <a:gd name="connsiteY49" fmla="*/ 471213 h 607216"/>
              <a:gd name="connsiteX50" fmla="*/ 183682 w 608133"/>
              <a:gd name="connsiteY50" fmla="*/ 490783 h 607216"/>
              <a:gd name="connsiteX51" fmla="*/ 136211 w 608133"/>
              <a:gd name="connsiteY51" fmla="*/ 471213 h 607216"/>
              <a:gd name="connsiteX52" fmla="*/ 116504 w 608133"/>
              <a:gd name="connsiteY52" fmla="*/ 423837 h 607216"/>
              <a:gd name="connsiteX53" fmla="*/ 136211 w 608133"/>
              <a:gd name="connsiteY53" fmla="*/ 376364 h 607216"/>
              <a:gd name="connsiteX54" fmla="*/ 464972 w 608133"/>
              <a:gd name="connsiteY54" fmla="*/ 373503 h 607216"/>
              <a:gd name="connsiteX55" fmla="*/ 471861 w 608133"/>
              <a:gd name="connsiteY55" fmla="*/ 376314 h 607216"/>
              <a:gd name="connsiteX56" fmla="*/ 491559 w 608133"/>
              <a:gd name="connsiteY56" fmla="*/ 423807 h 607216"/>
              <a:gd name="connsiteX57" fmla="*/ 471861 w 608133"/>
              <a:gd name="connsiteY57" fmla="*/ 471204 h 607216"/>
              <a:gd name="connsiteX58" fmla="*/ 424411 w 608133"/>
              <a:gd name="connsiteY58" fmla="*/ 490783 h 607216"/>
              <a:gd name="connsiteX59" fmla="*/ 376864 w 608133"/>
              <a:gd name="connsiteY59" fmla="*/ 471204 h 607216"/>
              <a:gd name="connsiteX60" fmla="*/ 376864 w 608133"/>
              <a:gd name="connsiteY60" fmla="*/ 457441 h 607216"/>
              <a:gd name="connsiteX61" fmla="*/ 458082 w 608133"/>
              <a:gd name="connsiteY61" fmla="*/ 376314 h 607216"/>
              <a:gd name="connsiteX62" fmla="*/ 464972 w 608133"/>
              <a:gd name="connsiteY62" fmla="*/ 373503 h 607216"/>
              <a:gd name="connsiteX63" fmla="*/ 85102 w 608133"/>
              <a:gd name="connsiteY63" fmla="*/ 372868 h 607216"/>
              <a:gd name="connsiteX64" fmla="*/ 95475 w 608133"/>
              <a:gd name="connsiteY64" fmla="*/ 383206 h 607216"/>
              <a:gd name="connsiteX65" fmla="*/ 85102 w 608133"/>
              <a:gd name="connsiteY65" fmla="*/ 393544 h 607216"/>
              <a:gd name="connsiteX66" fmla="*/ 74729 w 608133"/>
              <a:gd name="connsiteY66" fmla="*/ 383206 h 607216"/>
              <a:gd name="connsiteX67" fmla="*/ 85102 w 608133"/>
              <a:gd name="connsiteY67" fmla="*/ 372868 h 607216"/>
              <a:gd name="connsiteX68" fmla="*/ 502943 w 608133"/>
              <a:gd name="connsiteY68" fmla="*/ 284852 h 607216"/>
              <a:gd name="connsiteX69" fmla="*/ 484218 w 608133"/>
              <a:gd name="connsiteY69" fmla="*/ 303559 h 607216"/>
              <a:gd name="connsiteX70" fmla="*/ 502943 w 608133"/>
              <a:gd name="connsiteY70" fmla="*/ 322363 h 607216"/>
              <a:gd name="connsiteX71" fmla="*/ 521764 w 608133"/>
              <a:gd name="connsiteY71" fmla="*/ 303559 h 607216"/>
              <a:gd name="connsiteX72" fmla="*/ 502943 w 608133"/>
              <a:gd name="connsiteY72" fmla="*/ 284852 h 607216"/>
              <a:gd name="connsiteX73" fmla="*/ 105094 w 608133"/>
              <a:gd name="connsiteY73" fmla="*/ 284852 h 607216"/>
              <a:gd name="connsiteX74" fmla="*/ 86370 w 608133"/>
              <a:gd name="connsiteY74" fmla="*/ 303559 h 607216"/>
              <a:gd name="connsiteX75" fmla="*/ 105094 w 608133"/>
              <a:gd name="connsiteY75" fmla="*/ 322363 h 607216"/>
              <a:gd name="connsiteX76" fmla="*/ 123916 w 608133"/>
              <a:gd name="connsiteY76" fmla="*/ 303559 h 607216"/>
              <a:gd name="connsiteX77" fmla="*/ 105094 w 608133"/>
              <a:gd name="connsiteY77" fmla="*/ 284852 h 607216"/>
              <a:gd name="connsiteX78" fmla="*/ 502943 w 608133"/>
              <a:gd name="connsiteY78" fmla="*/ 265467 h 607216"/>
              <a:gd name="connsiteX79" fmla="*/ 541167 w 608133"/>
              <a:gd name="connsiteY79" fmla="*/ 303559 h 607216"/>
              <a:gd name="connsiteX80" fmla="*/ 502943 w 608133"/>
              <a:gd name="connsiteY80" fmla="*/ 341748 h 607216"/>
              <a:gd name="connsiteX81" fmla="*/ 464815 w 608133"/>
              <a:gd name="connsiteY81" fmla="*/ 303559 h 607216"/>
              <a:gd name="connsiteX82" fmla="*/ 502943 w 608133"/>
              <a:gd name="connsiteY82" fmla="*/ 265467 h 607216"/>
              <a:gd name="connsiteX83" fmla="*/ 105094 w 608133"/>
              <a:gd name="connsiteY83" fmla="*/ 265467 h 607216"/>
              <a:gd name="connsiteX84" fmla="*/ 143319 w 608133"/>
              <a:gd name="connsiteY84" fmla="*/ 303559 h 607216"/>
              <a:gd name="connsiteX85" fmla="*/ 105094 w 608133"/>
              <a:gd name="connsiteY85" fmla="*/ 341748 h 607216"/>
              <a:gd name="connsiteX86" fmla="*/ 66967 w 608133"/>
              <a:gd name="connsiteY86" fmla="*/ 303559 h 607216"/>
              <a:gd name="connsiteX87" fmla="*/ 105094 w 608133"/>
              <a:gd name="connsiteY87" fmla="*/ 265467 h 607216"/>
              <a:gd name="connsiteX88" fmla="*/ 443787 w 608133"/>
              <a:gd name="connsiteY88" fmla="*/ 262221 h 607216"/>
              <a:gd name="connsiteX89" fmla="*/ 454090 w 608133"/>
              <a:gd name="connsiteY89" fmla="*/ 272524 h 607216"/>
              <a:gd name="connsiteX90" fmla="*/ 443787 w 608133"/>
              <a:gd name="connsiteY90" fmla="*/ 282827 h 607216"/>
              <a:gd name="connsiteX91" fmla="*/ 433484 w 608133"/>
              <a:gd name="connsiteY91" fmla="*/ 272524 h 607216"/>
              <a:gd name="connsiteX92" fmla="*/ 443787 w 608133"/>
              <a:gd name="connsiteY92" fmla="*/ 262221 h 607216"/>
              <a:gd name="connsiteX93" fmla="*/ 538661 w 608133"/>
              <a:gd name="connsiteY93" fmla="*/ 220941 h 607216"/>
              <a:gd name="connsiteX94" fmla="*/ 548999 w 608133"/>
              <a:gd name="connsiteY94" fmla="*/ 231244 h 607216"/>
              <a:gd name="connsiteX95" fmla="*/ 538661 w 608133"/>
              <a:gd name="connsiteY95" fmla="*/ 241547 h 607216"/>
              <a:gd name="connsiteX96" fmla="*/ 528323 w 608133"/>
              <a:gd name="connsiteY96" fmla="*/ 231244 h 607216"/>
              <a:gd name="connsiteX97" fmla="*/ 538661 w 608133"/>
              <a:gd name="connsiteY97" fmla="*/ 220941 h 607216"/>
              <a:gd name="connsiteX98" fmla="*/ 95793 w 608133"/>
              <a:gd name="connsiteY98" fmla="*/ 212967 h 607216"/>
              <a:gd name="connsiteX99" fmla="*/ 106131 w 608133"/>
              <a:gd name="connsiteY99" fmla="*/ 223340 h 607216"/>
              <a:gd name="connsiteX100" fmla="*/ 95793 w 608133"/>
              <a:gd name="connsiteY100" fmla="*/ 233713 h 607216"/>
              <a:gd name="connsiteX101" fmla="*/ 85455 w 608133"/>
              <a:gd name="connsiteY101" fmla="*/ 223340 h 607216"/>
              <a:gd name="connsiteX102" fmla="*/ 95793 w 608133"/>
              <a:gd name="connsiteY102" fmla="*/ 212967 h 607216"/>
              <a:gd name="connsiteX103" fmla="*/ 304019 w 608133"/>
              <a:gd name="connsiteY103" fmla="*/ 209973 h 607216"/>
              <a:gd name="connsiteX104" fmla="*/ 210286 w 608133"/>
              <a:gd name="connsiteY104" fmla="*/ 303559 h 607216"/>
              <a:gd name="connsiteX105" fmla="*/ 304019 w 608133"/>
              <a:gd name="connsiteY105" fmla="*/ 397242 h 607216"/>
              <a:gd name="connsiteX106" fmla="*/ 397848 w 608133"/>
              <a:gd name="connsiteY106" fmla="*/ 303559 h 607216"/>
              <a:gd name="connsiteX107" fmla="*/ 304019 w 608133"/>
              <a:gd name="connsiteY107" fmla="*/ 209973 h 607216"/>
              <a:gd name="connsiteX108" fmla="*/ 304019 w 608133"/>
              <a:gd name="connsiteY108" fmla="*/ 190597 h 607216"/>
              <a:gd name="connsiteX109" fmla="*/ 417254 w 608133"/>
              <a:gd name="connsiteY109" fmla="*/ 303559 h 607216"/>
              <a:gd name="connsiteX110" fmla="*/ 304019 w 608133"/>
              <a:gd name="connsiteY110" fmla="*/ 416618 h 607216"/>
              <a:gd name="connsiteX111" fmla="*/ 190880 w 608133"/>
              <a:gd name="connsiteY111" fmla="*/ 303559 h 607216"/>
              <a:gd name="connsiteX112" fmla="*/ 304019 w 608133"/>
              <a:gd name="connsiteY112" fmla="*/ 190597 h 607216"/>
              <a:gd name="connsiteX113" fmla="*/ 472080 w 608133"/>
              <a:gd name="connsiteY113" fmla="*/ 180706 h 607216"/>
              <a:gd name="connsiteX114" fmla="*/ 443161 w 608133"/>
              <a:gd name="connsiteY114" fmla="*/ 188458 h 607216"/>
              <a:gd name="connsiteX115" fmla="*/ 464316 w 608133"/>
              <a:gd name="connsiteY115" fmla="*/ 209583 h 607216"/>
              <a:gd name="connsiteX116" fmla="*/ 472177 w 608133"/>
              <a:gd name="connsiteY116" fmla="*/ 183419 h 607216"/>
              <a:gd name="connsiteX117" fmla="*/ 472080 w 608133"/>
              <a:gd name="connsiteY117" fmla="*/ 180706 h 607216"/>
              <a:gd name="connsiteX118" fmla="*/ 136012 w 608133"/>
              <a:gd name="connsiteY118" fmla="*/ 180706 h 607216"/>
              <a:gd name="connsiteX119" fmla="*/ 135915 w 608133"/>
              <a:gd name="connsiteY119" fmla="*/ 183419 h 607216"/>
              <a:gd name="connsiteX120" fmla="*/ 143777 w 608133"/>
              <a:gd name="connsiteY120" fmla="*/ 209583 h 607216"/>
              <a:gd name="connsiteX121" fmla="*/ 164935 w 608133"/>
              <a:gd name="connsiteY121" fmla="*/ 188458 h 607216"/>
              <a:gd name="connsiteX122" fmla="*/ 85702 w 608133"/>
              <a:gd name="connsiteY122" fmla="*/ 173027 h 607216"/>
              <a:gd name="connsiteX123" fmla="*/ 96040 w 608133"/>
              <a:gd name="connsiteY123" fmla="*/ 183400 h 607216"/>
              <a:gd name="connsiteX124" fmla="*/ 85702 w 608133"/>
              <a:gd name="connsiteY124" fmla="*/ 193773 h 607216"/>
              <a:gd name="connsiteX125" fmla="*/ 75364 w 608133"/>
              <a:gd name="connsiteY125" fmla="*/ 183400 h 607216"/>
              <a:gd name="connsiteX126" fmla="*/ 85702 w 608133"/>
              <a:gd name="connsiteY126" fmla="*/ 173027 h 607216"/>
              <a:gd name="connsiteX127" fmla="*/ 445878 w 608133"/>
              <a:gd name="connsiteY127" fmla="*/ 140879 h 607216"/>
              <a:gd name="connsiteX128" fmla="*/ 438115 w 608133"/>
              <a:gd name="connsiteY128" fmla="*/ 169756 h 607216"/>
              <a:gd name="connsiteX129" fmla="*/ 467033 w 608133"/>
              <a:gd name="connsiteY129" fmla="*/ 162003 h 607216"/>
              <a:gd name="connsiteX130" fmla="*/ 458106 w 608133"/>
              <a:gd name="connsiteY130" fmla="*/ 149697 h 607216"/>
              <a:gd name="connsiteX131" fmla="*/ 445878 w 608133"/>
              <a:gd name="connsiteY131" fmla="*/ 140879 h 607216"/>
              <a:gd name="connsiteX132" fmla="*/ 162218 w 608133"/>
              <a:gd name="connsiteY132" fmla="*/ 140879 h 607216"/>
              <a:gd name="connsiteX133" fmla="*/ 149891 w 608133"/>
              <a:gd name="connsiteY133" fmla="*/ 149697 h 607216"/>
              <a:gd name="connsiteX134" fmla="*/ 141059 w 608133"/>
              <a:gd name="connsiteY134" fmla="*/ 162003 h 607216"/>
              <a:gd name="connsiteX135" fmla="*/ 169982 w 608133"/>
              <a:gd name="connsiteY135" fmla="*/ 169756 h 607216"/>
              <a:gd name="connsiteX136" fmla="*/ 424432 w 608133"/>
              <a:gd name="connsiteY136" fmla="*/ 135743 h 607216"/>
              <a:gd name="connsiteX137" fmla="*/ 398231 w 608133"/>
              <a:gd name="connsiteY137" fmla="*/ 143592 h 607216"/>
              <a:gd name="connsiteX138" fmla="*/ 419386 w 608133"/>
              <a:gd name="connsiteY138" fmla="*/ 164717 h 607216"/>
              <a:gd name="connsiteX139" fmla="*/ 427149 w 608133"/>
              <a:gd name="connsiteY139" fmla="*/ 135840 h 607216"/>
              <a:gd name="connsiteX140" fmla="*/ 424432 w 608133"/>
              <a:gd name="connsiteY140" fmla="*/ 135743 h 607216"/>
              <a:gd name="connsiteX141" fmla="*/ 183667 w 608133"/>
              <a:gd name="connsiteY141" fmla="*/ 135743 h 607216"/>
              <a:gd name="connsiteX142" fmla="*/ 180949 w 608133"/>
              <a:gd name="connsiteY142" fmla="*/ 135840 h 607216"/>
              <a:gd name="connsiteX143" fmla="*/ 188714 w 608133"/>
              <a:gd name="connsiteY143" fmla="*/ 164717 h 607216"/>
              <a:gd name="connsiteX144" fmla="*/ 209872 w 608133"/>
              <a:gd name="connsiteY144" fmla="*/ 143592 h 607216"/>
              <a:gd name="connsiteX145" fmla="*/ 183667 w 608133"/>
              <a:gd name="connsiteY145" fmla="*/ 135743 h 607216"/>
              <a:gd name="connsiteX146" fmla="*/ 424432 w 608133"/>
              <a:gd name="connsiteY146" fmla="*/ 116362 h 607216"/>
              <a:gd name="connsiteX147" fmla="*/ 471886 w 608133"/>
              <a:gd name="connsiteY147" fmla="*/ 136033 h 607216"/>
              <a:gd name="connsiteX148" fmla="*/ 491488 w 608133"/>
              <a:gd name="connsiteY148" fmla="*/ 183419 h 607216"/>
              <a:gd name="connsiteX149" fmla="*/ 471886 w 608133"/>
              <a:gd name="connsiteY149" fmla="*/ 230805 h 607216"/>
              <a:gd name="connsiteX150" fmla="*/ 464996 w 608133"/>
              <a:gd name="connsiteY150" fmla="*/ 233712 h 607216"/>
              <a:gd name="connsiteX151" fmla="*/ 458106 w 608133"/>
              <a:gd name="connsiteY151" fmla="*/ 230805 h 607216"/>
              <a:gd name="connsiteX152" fmla="*/ 376881 w 608133"/>
              <a:gd name="connsiteY152" fmla="*/ 149697 h 607216"/>
              <a:gd name="connsiteX153" fmla="*/ 374067 w 608133"/>
              <a:gd name="connsiteY153" fmla="*/ 142914 h 607216"/>
              <a:gd name="connsiteX154" fmla="*/ 376881 w 608133"/>
              <a:gd name="connsiteY154" fmla="*/ 136033 h 607216"/>
              <a:gd name="connsiteX155" fmla="*/ 424432 w 608133"/>
              <a:gd name="connsiteY155" fmla="*/ 116362 h 607216"/>
              <a:gd name="connsiteX156" fmla="*/ 183667 w 608133"/>
              <a:gd name="connsiteY156" fmla="*/ 116362 h 607216"/>
              <a:gd name="connsiteX157" fmla="*/ 231128 w 608133"/>
              <a:gd name="connsiteY157" fmla="*/ 136033 h 607216"/>
              <a:gd name="connsiteX158" fmla="*/ 231128 w 608133"/>
              <a:gd name="connsiteY158" fmla="*/ 149697 h 607216"/>
              <a:gd name="connsiteX159" fmla="*/ 149891 w 608133"/>
              <a:gd name="connsiteY159" fmla="*/ 230805 h 607216"/>
              <a:gd name="connsiteX160" fmla="*/ 143097 w 608133"/>
              <a:gd name="connsiteY160" fmla="*/ 233712 h 607216"/>
              <a:gd name="connsiteX161" fmla="*/ 136206 w 608133"/>
              <a:gd name="connsiteY161" fmla="*/ 230805 h 607216"/>
              <a:gd name="connsiteX162" fmla="*/ 116504 w 608133"/>
              <a:gd name="connsiteY162" fmla="*/ 183419 h 607216"/>
              <a:gd name="connsiteX163" fmla="*/ 136206 w 608133"/>
              <a:gd name="connsiteY163" fmla="*/ 136033 h 607216"/>
              <a:gd name="connsiteX164" fmla="*/ 183667 w 608133"/>
              <a:gd name="connsiteY164" fmla="*/ 116362 h 607216"/>
              <a:gd name="connsiteX165" fmla="*/ 304019 w 608133"/>
              <a:gd name="connsiteY165" fmla="*/ 86211 h 607216"/>
              <a:gd name="connsiteX166" fmla="*/ 285294 w 608133"/>
              <a:gd name="connsiteY166" fmla="*/ 104918 h 607216"/>
              <a:gd name="connsiteX167" fmla="*/ 304019 w 608133"/>
              <a:gd name="connsiteY167" fmla="*/ 123722 h 607216"/>
              <a:gd name="connsiteX168" fmla="*/ 322840 w 608133"/>
              <a:gd name="connsiteY168" fmla="*/ 104918 h 607216"/>
              <a:gd name="connsiteX169" fmla="*/ 304019 w 608133"/>
              <a:gd name="connsiteY169" fmla="*/ 86211 h 607216"/>
              <a:gd name="connsiteX170" fmla="*/ 304019 w 608133"/>
              <a:gd name="connsiteY170" fmla="*/ 66826 h 607216"/>
              <a:gd name="connsiteX171" fmla="*/ 342243 w 608133"/>
              <a:gd name="connsiteY171" fmla="*/ 104918 h 607216"/>
              <a:gd name="connsiteX172" fmla="*/ 304019 w 608133"/>
              <a:gd name="connsiteY172" fmla="*/ 143107 h 607216"/>
              <a:gd name="connsiteX173" fmla="*/ 265891 w 608133"/>
              <a:gd name="connsiteY173" fmla="*/ 104918 h 607216"/>
              <a:gd name="connsiteX174" fmla="*/ 304019 w 608133"/>
              <a:gd name="connsiteY174" fmla="*/ 66826 h 607216"/>
              <a:gd name="connsiteX175" fmla="*/ 224292 w 608133"/>
              <a:gd name="connsiteY175" fmla="*/ 66826 h 607216"/>
              <a:gd name="connsiteX176" fmla="*/ 234630 w 608133"/>
              <a:gd name="connsiteY176" fmla="*/ 77164 h 607216"/>
              <a:gd name="connsiteX177" fmla="*/ 224292 w 608133"/>
              <a:gd name="connsiteY177" fmla="*/ 87502 h 607216"/>
              <a:gd name="connsiteX178" fmla="*/ 213954 w 608133"/>
              <a:gd name="connsiteY178" fmla="*/ 77164 h 607216"/>
              <a:gd name="connsiteX179" fmla="*/ 224292 w 608133"/>
              <a:gd name="connsiteY179" fmla="*/ 66826 h 607216"/>
              <a:gd name="connsiteX180" fmla="*/ 400318 w 608133"/>
              <a:gd name="connsiteY180" fmla="*/ 66190 h 607216"/>
              <a:gd name="connsiteX181" fmla="*/ 410621 w 608133"/>
              <a:gd name="connsiteY181" fmla="*/ 76563 h 607216"/>
              <a:gd name="connsiteX182" fmla="*/ 400318 w 608133"/>
              <a:gd name="connsiteY182" fmla="*/ 86936 h 607216"/>
              <a:gd name="connsiteX183" fmla="*/ 390015 w 608133"/>
              <a:gd name="connsiteY183" fmla="*/ 76563 h 607216"/>
              <a:gd name="connsiteX184" fmla="*/ 400318 w 608133"/>
              <a:gd name="connsiteY184" fmla="*/ 66190 h 607216"/>
              <a:gd name="connsiteX185" fmla="*/ 304018 w 608133"/>
              <a:gd name="connsiteY185" fmla="*/ 19378 h 607216"/>
              <a:gd name="connsiteX186" fmla="*/ 19407 w 608133"/>
              <a:gd name="connsiteY186" fmla="*/ 303560 h 607216"/>
              <a:gd name="connsiteX187" fmla="*/ 304018 w 608133"/>
              <a:gd name="connsiteY187" fmla="*/ 587838 h 607216"/>
              <a:gd name="connsiteX188" fmla="*/ 588726 w 608133"/>
              <a:gd name="connsiteY188" fmla="*/ 303560 h 607216"/>
              <a:gd name="connsiteX189" fmla="*/ 304018 w 608133"/>
              <a:gd name="connsiteY189" fmla="*/ 19378 h 607216"/>
              <a:gd name="connsiteX190" fmla="*/ 304018 w 608133"/>
              <a:gd name="connsiteY190" fmla="*/ 0 h 607216"/>
              <a:gd name="connsiteX191" fmla="*/ 519053 w 608133"/>
              <a:gd name="connsiteY191" fmla="*/ 88946 h 607216"/>
              <a:gd name="connsiteX192" fmla="*/ 608133 w 608133"/>
              <a:gd name="connsiteY192" fmla="*/ 303560 h 607216"/>
              <a:gd name="connsiteX193" fmla="*/ 519053 w 608133"/>
              <a:gd name="connsiteY193" fmla="*/ 518270 h 607216"/>
              <a:gd name="connsiteX194" fmla="*/ 304018 w 608133"/>
              <a:gd name="connsiteY194" fmla="*/ 607216 h 607216"/>
              <a:gd name="connsiteX195" fmla="*/ 89080 w 608133"/>
              <a:gd name="connsiteY195" fmla="*/ 518270 h 607216"/>
              <a:gd name="connsiteX196" fmla="*/ 0 w 608133"/>
              <a:gd name="connsiteY196" fmla="*/ 303560 h 607216"/>
              <a:gd name="connsiteX197" fmla="*/ 89080 w 608133"/>
              <a:gd name="connsiteY197" fmla="*/ 88946 h 607216"/>
              <a:gd name="connsiteX198" fmla="*/ 304018 w 608133"/>
              <a:gd name="connsiteY198" fmla="*/ 0 h 60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608133" h="607216">
                <a:moveTo>
                  <a:pt x="376503" y="520279"/>
                </a:moveTo>
                <a:cubicBezTo>
                  <a:pt x="382252" y="520279"/>
                  <a:pt x="386912" y="524907"/>
                  <a:pt x="386912" y="530617"/>
                </a:cubicBezTo>
                <a:cubicBezTo>
                  <a:pt x="386912" y="536327"/>
                  <a:pt x="382252" y="540955"/>
                  <a:pt x="376503" y="540955"/>
                </a:cubicBezTo>
                <a:cubicBezTo>
                  <a:pt x="370754" y="540955"/>
                  <a:pt x="366094" y="536327"/>
                  <a:pt x="366094" y="530617"/>
                </a:cubicBezTo>
                <a:cubicBezTo>
                  <a:pt x="366094" y="524907"/>
                  <a:pt x="370754" y="520279"/>
                  <a:pt x="376503" y="520279"/>
                </a:cubicBezTo>
                <a:close/>
                <a:moveTo>
                  <a:pt x="304019" y="483494"/>
                </a:moveTo>
                <a:cubicBezTo>
                  <a:pt x="293735" y="483494"/>
                  <a:pt x="285294" y="491927"/>
                  <a:pt x="285294" y="502201"/>
                </a:cubicBezTo>
                <a:cubicBezTo>
                  <a:pt x="285294" y="512572"/>
                  <a:pt x="293735" y="521005"/>
                  <a:pt x="304019" y="521005"/>
                </a:cubicBezTo>
                <a:cubicBezTo>
                  <a:pt x="314399" y="521005"/>
                  <a:pt x="322840" y="512572"/>
                  <a:pt x="322840" y="502201"/>
                </a:cubicBezTo>
                <a:cubicBezTo>
                  <a:pt x="322840" y="491927"/>
                  <a:pt x="314399" y="483494"/>
                  <a:pt x="304019" y="483494"/>
                </a:cubicBezTo>
                <a:close/>
                <a:moveTo>
                  <a:pt x="304019" y="464109"/>
                </a:moveTo>
                <a:cubicBezTo>
                  <a:pt x="325071" y="464109"/>
                  <a:pt x="342243" y="481168"/>
                  <a:pt x="342243" y="502201"/>
                </a:cubicBezTo>
                <a:cubicBezTo>
                  <a:pt x="342243" y="523234"/>
                  <a:pt x="325071" y="540390"/>
                  <a:pt x="304019" y="540390"/>
                </a:cubicBezTo>
                <a:cubicBezTo>
                  <a:pt x="282966" y="540390"/>
                  <a:pt x="265891" y="523234"/>
                  <a:pt x="265891" y="502201"/>
                </a:cubicBezTo>
                <a:cubicBezTo>
                  <a:pt x="265891" y="481168"/>
                  <a:pt x="282966" y="464109"/>
                  <a:pt x="304019" y="464109"/>
                </a:cubicBezTo>
                <a:close/>
                <a:moveTo>
                  <a:pt x="188730" y="442535"/>
                </a:moveTo>
                <a:lnTo>
                  <a:pt x="180964" y="471406"/>
                </a:lnTo>
                <a:cubicBezTo>
                  <a:pt x="181838" y="471406"/>
                  <a:pt x="182809" y="471406"/>
                  <a:pt x="183682" y="471406"/>
                </a:cubicBezTo>
                <a:cubicBezTo>
                  <a:pt x="193099" y="471406"/>
                  <a:pt x="202127" y="468694"/>
                  <a:pt x="209893" y="463656"/>
                </a:cubicBezTo>
                <a:close/>
                <a:moveTo>
                  <a:pt x="419365" y="442514"/>
                </a:moveTo>
                <a:lnTo>
                  <a:pt x="398212" y="463644"/>
                </a:lnTo>
                <a:cubicBezTo>
                  <a:pt x="405878" y="468684"/>
                  <a:pt x="414902" y="471398"/>
                  <a:pt x="424411" y="471398"/>
                </a:cubicBezTo>
                <a:cubicBezTo>
                  <a:pt x="425285" y="471398"/>
                  <a:pt x="426158" y="471398"/>
                  <a:pt x="427128" y="471398"/>
                </a:cubicBezTo>
                <a:close/>
                <a:moveTo>
                  <a:pt x="256047" y="441175"/>
                </a:moveTo>
                <a:cubicBezTo>
                  <a:pt x="261757" y="441175"/>
                  <a:pt x="266385" y="445788"/>
                  <a:pt x="266385" y="451478"/>
                </a:cubicBezTo>
                <a:cubicBezTo>
                  <a:pt x="266385" y="457168"/>
                  <a:pt x="261757" y="461781"/>
                  <a:pt x="256047" y="461781"/>
                </a:cubicBezTo>
                <a:cubicBezTo>
                  <a:pt x="250337" y="461781"/>
                  <a:pt x="245709" y="457168"/>
                  <a:pt x="245709" y="451478"/>
                </a:cubicBezTo>
                <a:cubicBezTo>
                  <a:pt x="245709" y="445788"/>
                  <a:pt x="250337" y="441175"/>
                  <a:pt x="256047" y="441175"/>
                </a:cubicBezTo>
                <a:close/>
                <a:moveTo>
                  <a:pt x="169994" y="437497"/>
                </a:moveTo>
                <a:lnTo>
                  <a:pt x="141065" y="445248"/>
                </a:lnTo>
                <a:cubicBezTo>
                  <a:pt x="143298" y="449705"/>
                  <a:pt x="146307" y="453871"/>
                  <a:pt x="149899" y="457455"/>
                </a:cubicBezTo>
                <a:cubicBezTo>
                  <a:pt x="153588" y="461137"/>
                  <a:pt x="157762" y="464140"/>
                  <a:pt x="162228" y="466369"/>
                </a:cubicBezTo>
                <a:close/>
                <a:moveTo>
                  <a:pt x="438093" y="437474"/>
                </a:moveTo>
                <a:lnTo>
                  <a:pt x="445856" y="466358"/>
                </a:lnTo>
                <a:cubicBezTo>
                  <a:pt x="450319" y="464128"/>
                  <a:pt x="454492" y="461124"/>
                  <a:pt x="458082" y="457441"/>
                </a:cubicBezTo>
                <a:cubicBezTo>
                  <a:pt x="461770" y="453854"/>
                  <a:pt x="464778" y="449687"/>
                  <a:pt x="467009" y="445228"/>
                </a:cubicBezTo>
                <a:close/>
                <a:moveTo>
                  <a:pt x="143783" y="397679"/>
                </a:moveTo>
                <a:cubicBezTo>
                  <a:pt x="138638" y="405332"/>
                  <a:pt x="135920" y="414342"/>
                  <a:pt x="135920" y="423837"/>
                </a:cubicBezTo>
                <a:cubicBezTo>
                  <a:pt x="135920" y="424709"/>
                  <a:pt x="135920" y="425581"/>
                  <a:pt x="136017" y="426550"/>
                </a:cubicBezTo>
                <a:lnTo>
                  <a:pt x="164946" y="418799"/>
                </a:lnTo>
                <a:close/>
                <a:moveTo>
                  <a:pt x="464292" y="397637"/>
                </a:moveTo>
                <a:lnTo>
                  <a:pt x="443139" y="418767"/>
                </a:lnTo>
                <a:lnTo>
                  <a:pt x="472055" y="426521"/>
                </a:lnTo>
                <a:cubicBezTo>
                  <a:pt x="472055" y="425552"/>
                  <a:pt x="472152" y="424680"/>
                  <a:pt x="472152" y="423807"/>
                </a:cubicBezTo>
                <a:cubicBezTo>
                  <a:pt x="472152" y="414309"/>
                  <a:pt x="469338" y="405295"/>
                  <a:pt x="464292" y="397637"/>
                </a:cubicBezTo>
                <a:close/>
                <a:moveTo>
                  <a:pt x="136211" y="376364"/>
                </a:moveTo>
                <a:cubicBezTo>
                  <a:pt x="139997" y="372586"/>
                  <a:pt x="146113" y="372586"/>
                  <a:pt x="149899" y="376364"/>
                </a:cubicBezTo>
                <a:lnTo>
                  <a:pt x="231154" y="457455"/>
                </a:lnTo>
                <a:cubicBezTo>
                  <a:pt x="232998" y="459296"/>
                  <a:pt x="234066" y="461815"/>
                  <a:pt x="234066" y="464334"/>
                </a:cubicBezTo>
                <a:cubicBezTo>
                  <a:pt x="234066" y="466950"/>
                  <a:pt x="232998" y="469372"/>
                  <a:pt x="231154" y="471213"/>
                </a:cubicBezTo>
                <a:cubicBezTo>
                  <a:pt x="218534" y="483904"/>
                  <a:pt x="201642" y="490783"/>
                  <a:pt x="183682" y="490783"/>
                </a:cubicBezTo>
                <a:cubicBezTo>
                  <a:pt x="165723" y="490783"/>
                  <a:pt x="148831" y="483904"/>
                  <a:pt x="136211" y="471213"/>
                </a:cubicBezTo>
                <a:cubicBezTo>
                  <a:pt x="123494" y="458521"/>
                  <a:pt x="116504" y="441663"/>
                  <a:pt x="116504" y="423837"/>
                </a:cubicBezTo>
                <a:cubicBezTo>
                  <a:pt x="116504" y="405914"/>
                  <a:pt x="123494" y="389056"/>
                  <a:pt x="136211" y="376364"/>
                </a:cubicBezTo>
                <a:close/>
                <a:moveTo>
                  <a:pt x="464972" y="373503"/>
                </a:moveTo>
                <a:cubicBezTo>
                  <a:pt x="467592" y="373503"/>
                  <a:pt x="470017" y="374569"/>
                  <a:pt x="471861" y="376314"/>
                </a:cubicBezTo>
                <a:cubicBezTo>
                  <a:pt x="484573" y="389011"/>
                  <a:pt x="491559" y="405876"/>
                  <a:pt x="491559" y="423807"/>
                </a:cubicBezTo>
                <a:cubicBezTo>
                  <a:pt x="491559" y="441642"/>
                  <a:pt x="484573" y="458507"/>
                  <a:pt x="471861" y="471204"/>
                </a:cubicBezTo>
                <a:cubicBezTo>
                  <a:pt x="459150" y="483901"/>
                  <a:pt x="442266" y="490783"/>
                  <a:pt x="424411" y="490783"/>
                </a:cubicBezTo>
                <a:cubicBezTo>
                  <a:pt x="406460" y="490783"/>
                  <a:pt x="389576" y="483901"/>
                  <a:pt x="376864" y="471204"/>
                </a:cubicBezTo>
                <a:cubicBezTo>
                  <a:pt x="373080" y="467424"/>
                  <a:pt x="373080" y="461221"/>
                  <a:pt x="376864" y="457441"/>
                </a:cubicBezTo>
                <a:lnTo>
                  <a:pt x="458082" y="376314"/>
                </a:lnTo>
                <a:cubicBezTo>
                  <a:pt x="459926" y="374569"/>
                  <a:pt x="462449" y="373503"/>
                  <a:pt x="464972" y="373503"/>
                </a:cubicBezTo>
                <a:close/>
                <a:moveTo>
                  <a:pt x="85102" y="372868"/>
                </a:moveTo>
                <a:cubicBezTo>
                  <a:pt x="90831" y="372868"/>
                  <a:pt x="95475" y="377496"/>
                  <a:pt x="95475" y="383206"/>
                </a:cubicBezTo>
                <a:cubicBezTo>
                  <a:pt x="95475" y="388916"/>
                  <a:pt x="90831" y="393544"/>
                  <a:pt x="85102" y="393544"/>
                </a:cubicBezTo>
                <a:cubicBezTo>
                  <a:pt x="79373" y="393544"/>
                  <a:pt x="74729" y="388916"/>
                  <a:pt x="74729" y="383206"/>
                </a:cubicBezTo>
                <a:cubicBezTo>
                  <a:pt x="74729" y="377496"/>
                  <a:pt x="79373" y="372868"/>
                  <a:pt x="85102" y="372868"/>
                </a:cubicBezTo>
                <a:close/>
                <a:moveTo>
                  <a:pt x="502943" y="284852"/>
                </a:moveTo>
                <a:cubicBezTo>
                  <a:pt x="492659" y="284852"/>
                  <a:pt x="484218" y="293285"/>
                  <a:pt x="484218" y="303559"/>
                </a:cubicBezTo>
                <a:cubicBezTo>
                  <a:pt x="484218" y="313930"/>
                  <a:pt x="492659" y="322363"/>
                  <a:pt x="502943" y="322363"/>
                </a:cubicBezTo>
                <a:cubicBezTo>
                  <a:pt x="513323" y="322363"/>
                  <a:pt x="521764" y="313930"/>
                  <a:pt x="521764" y="303559"/>
                </a:cubicBezTo>
                <a:cubicBezTo>
                  <a:pt x="521764" y="293285"/>
                  <a:pt x="513323" y="284852"/>
                  <a:pt x="502943" y="284852"/>
                </a:cubicBezTo>
                <a:close/>
                <a:moveTo>
                  <a:pt x="105094" y="284852"/>
                </a:moveTo>
                <a:cubicBezTo>
                  <a:pt x="94811" y="284852"/>
                  <a:pt x="86370" y="293285"/>
                  <a:pt x="86370" y="303559"/>
                </a:cubicBezTo>
                <a:cubicBezTo>
                  <a:pt x="86370" y="313930"/>
                  <a:pt x="94811" y="322363"/>
                  <a:pt x="105094" y="322363"/>
                </a:cubicBezTo>
                <a:cubicBezTo>
                  <a:pt x="115475" y="322363"/>
                  <a:pt x="123916" y="313930"/>
                  <a:pt x="123916" y="303559"/>
                </a:cubicBezTo>
                <a:cubicBezTo>
                  <a:pt x="123916" y="293285"/>
                  <a:pt x="115475" y="284852"/>
                  <a:pt x="105094" y="284852"/>
                </a:cubicBezTo>
                <a:close/>
                <a:moveTo>
                  <a:pt x="502943" y="265467"/>
                </a:moveTo>
                <a:cubicBezTo>
                  <a:pt x="523995" y="265467"/>
                  <a:pt x="541167" y="282526"/>
                  <a:pt x="541167" y="303559"/>
                </a:cubicBezTo>
                <a:cubicBezTo>
                  <a:pt x="541167" y="324592"/>
                  <a:pt x="523995" y="341748"/>
                  <a:pt x="502943" y="341748"/>
                </a:cubicBezTo>
                <a:cubicBezTo>
                  <a:pt x="481890" y="341748"/>
                  <a:pt x="464815" y="324592"/>
                  <a:pt x="464815" y="303559"/>
                </a:cubicBezTo>
                <a:cubicBezTo>
                  <a:pt x="464815" y="282526"/>
                  <a:pt x="481890" y="265467"/>
                  <a:pt x="502943" y="265467"/>
                </a:cubicBezTo>
                <a:close/>
                <a:moveTo>
                  <a:pt x="105094" y="265467"/>
                </a:moveTo>
                <a:cubicBezTo>
                  <a:pt x="126147" y="265467"/>
                  <a:pt x="143319" y="282526"/>
                  <a:pt x="143319" y="303559"/>
                </a:cubicBezTo>
                <a:cubicBezTo>
                  <a:pt x="143319" y="324592"/>
                  <a:pt x="126147" y="341748"/>
                  <a:pt x="105094" y="341748"/>
                </a:cubicBezTo>
                <a:cubicBezTo>
                  <a:pt x="84042" y="341748"/>
                  <a:pt x="66967" y="324592"/>
                  <a:pt x="66967" y="303559"/>
                </a:cubicBezTo>
                <a:cubicBezTo>
                  <a:pt x="66967" y="282526"/>
                  <a:pt x="84042" y="265467"/>
                  <a:pt x="105094" y="265467"/>
                </a:cubicBezTo>
                <a:close/>
                <a:moveTo>
                  <a:pt x="443787" y="262221"/>
                </a:moveTo>
                <a:cubicBezTo>
                  <a:pt x="449477" y="262221"/>
                  <a:pt x="454090" y="266834"/>
                  <a:pt x="454090" y="272524"/>
                </a:cubicBezTo>
                <a:cubicBezTo>
                  <a:pt x="454090" y="278214"/>
                  <a:pt x="449477" y="282827"/>
                  <a:pt x="443787" y="282827"/>
                </a:cubicBezTo>
                <a:cubicBezTo>
                  <a:pt x="438097" y="282827"/>
                  <a:pt x="433484" y="278214"/>
                  <a:pt x="433484" y="272524"/>
                </a:cubicBezTo>
                <a:cubicBezTo>
                  <a:pt x="433484" y="266834"/>
                  <a:pt x="438097" y="262221"/>
                  <a:pt x="443787" y="262221"/>
                </a:cubicBezTo>
                <a:close/>
                <a:moveTo>
                  <a:pt x="538661" y="220941"/>
                </a:moveTo>
                <a:cubicBezTo>
                  <a:pt x="544371" y="220941"/>
                  <a:pt x="548999" y="225554"/>
                  <a:pt x="548999" y="231244"/>
                </a:cubicBezTo>
                <a:cubicBezTo>
                  <a:pt x="548999" y="236934"/>
                  <a:pt x="544371" y="241547"/>
                  <a:pt x="538661" y="241547"/>
                </a:cubicBezTo>
                <a:cubicBezTo>
                  <a:pt x="532951" y="241547"/>
                  <a:pt x="528323" y="236934"/>
                  <a:pt x="528323" y="231244"/>
                </a:cubicBezTo>
                <a:cubicBezTo>
                  <a:pt x="528323" y="225554"/>
                  <a:pt x="532951" y="220941"/>
                  <a:pt x="538661" y="220941"/>
                </a:cubicBezTo>
                <a:close/>
                <a:moveTo>
                  <a:pt x="95793" y="212967"/>
                </a:moveTo>
                <a:cubicBezTo>
                  <a:pt x="101503" y="212967"/>
                  <a:pt x="106131" y="217611"/>
                  <a:pt x="106131" y="223340"/>
                </a:cubicBezTo>
                <a:cubicBezTo>
                  <a:pt x="106131" y="229069"/>
                  <a:pt x="101503" y="233713"/>
                  <a:pt x="95793" y="233713"/>
                </a:cubicBezTo>
                <a:cubicBezTo>
                  <a:pt x="90083" y="233713"/>
                  <a:pt x="85455" y="229069"/>
                  <a:pt x="85455" y="223340"/>
                </a:cubicBezTo>
                <a:cubicBezTo>
                  <a:pt x="85455" y="217611"/>
                  <a:pt x="90083" y="212967"/>
                  <a:pt x="95793" y="212967"/>
                </a:cubicBezTo>
                <a:close/>
                <a:moveTo>
                  <a:pt x="304019" y="209973"/>
                </a:moveTo>
                <a:cubicBezTo>
                  <a:pt x="252301" y="209973"/>
                  <a:pt x="210286" y="251922"/>
                  <a:pt x="210286" y="303559"/>
                </a:cubicBezTo>
                <a:cubicBezTo>
                  <a:pt x="210286" y="355196"/>
                  <a:pt x="252301" y="397242"/>
                  <a:pt x="304019" y="397242"/>
                </a:cubicBezTo>
                <a:cubicBezTo>
                  <a:pt x="355736" y="397242"/>
                  <a:pt x="397848" y="355196"/>
                  <a:pt x="397848" y="303559"/>
                </a:cubicBezTo>
                <a:cubicBezTo>
                  <a:pt x="397848" y="251922"/>
                  <a:pt x="355736" y="209973"/>
                  <a:pt x="304019" y="209973"/>
                </a:cubicBezTo>
                <a:close/>
                <a:moveTo>
                  <a:pt x="304019" y="190597"/>
                </a:moveTo>
                <a:cubicBezTo>
                  <a:pt x="366507" y="190597"/>
                  <a:pt x="417254" y="241265"/>
                  <a:pt x="417254" y="303559"/>
                </a:cubicBezTo>
                <a:cubicBezTo>
                  <a:pt x="417254" y="365950"/>
                  <a:pt x="366507" y="416618"/>
                  <a:pt x="304019" y="416618"/>
                </a:cubicBezTo>
                <a:cubicBezTo>
                  <a:pt x="241627" y="416618"/>
                  <a:pt x="190880" y="365950"/>
                  <a:pt x="190880" y="303559"/>
                </a:cubicBezTo>
                <a:cubicBezTo>
                  <a:pt x="190880" y="241265"/>
                  <a:pt x="241627" y="190597"/>
                  <a:pt x="304019" y="190597"/>
                </a:cubicBezTo>
                <a:close/>
                <a:moveTo>
                  <a:pt x="472080" y="180706"/>
                </a:moveTo>
                <a:lnTo>
                  <a:pt x="443161" y="188458"/>
                </a:lnTo>
                <a:lnTo>
                  <a:pt x="464316" y="209583"/>
                </a:lnTo>
                <a:cubicBezTo>
                  <a:pt x="469362" y="201831"/>
                  <a:pt x="472177" y="192819"/>
                  <a:pt x="472177" y="183419"/>
                </a:cubicBezTo>
                <a:cubicBezTo>
                  <a:pt x="472177" y="182547"/>
                  <a:pt x="472080" y="181578"/>
                  <a:pt x="472080" y="180706"/>
                </a:cubicBezTo>
                <a:close/>
                <a:moveTo>
                  <a:pt x="136012" y="180706"/>
                </a:moveTo>
                <a:cubicBezTo>
                  <a:pt x="135915" y="181578"/>
                  <a:pt x="135915" y="182547"/>
                  <a:pt x="135915" y="183419"/>
                </a:cubicBezTo>
                <a:cubicBezTo>
                  <a:pt x="135915" y="192819"/>
                  <a:pt x="138633" y="201831"/>
                  <a:pt x="143777" y="209583"/>
                </a:cubicBezTo>
                <a:lnTo>
                  <a:pt x="164935" y="188458"/>
                </a:lnTo>
                <a:close/>
                <a:moveTo>
                  <a:pt x="85702" y="173027"/>
                </a:moveTo>
                <a:cubicBezTo>
                  <a:pt x="91412" y="173027"/>
                  <a:pt x="96040" y="177671"/>
                  <a:pt x="96040" y="183400"/>
                </a:cubicBezTo>
                <a:cubicBezTo>
                  <a:pt x="96040" y="189129"/>
                  <a:pt x="91412" y="193773"/>
                  <a:pt x="85702" y="193773"/>
                </a:cubicBezTo>
                <a:cubicBezTo>
                  <a:pt x="79992" y="193773"/>
                  <a:pt x="75364" y="189129"/>
                  <a:pt x="75364" y="183400"/>
                </a:cubicBezTo>
                <a:cubicBezTo>
                  <a:pt x="75364" y="177671"/>
                  <a:pt x="79992" y="173027"/>
                  <a:pt x="85702" y="173027"/>
                </a:cubicBezTo>
                <a:close/>
                <a:moveTo>
                  <a:pt x="445878" y="140879"/>
                </a:moveTo>
                <a:lnTo>
                  <a:pt x="438115" y="169756"/>
                </a:lnTo>
                <a:lnTo>
                  <a:pt x="467033" y="162003"/>
                </a:lnTo>
                <a:cubicBezTo>
                  <a:pt x="464801" y="157546"/>
                  <a:pt x="461793" y="153379"/>
                  <a:pt x="458106" y="149697"/>
                </a:cubicBezTo>
                <a:cubicBezTo>
                  <a:pt x="454515" y="146111"/>
                  <a:pt x="450342" y="143107"/>
                  <a:pt x="445878" y="140879"/>
                </a:cubicBezTo>
                <a:close/>
                <a:moveTo>
                  <a:pt x="162218" y="140879"/>
                </a:moveTo>
                <a:cubicBezTo>
                  <a:pt x="157753" y="143107"/>
                  <a:pt x="153580" y="146111"/>
                  <a:pt x="149891" y="149697"/>
                </a:cubicBezTo>
                <a:cubicBezTo>
                  <a:pt x="146300" y="153379"/>
                  <a:pt x="143292" y="157546"/>
                  <a:pt x="141059" y="162003"/>
                </a:cubicBezTo>
                <a:lnTo>
                  <a:pt x="169982" y="169756"/>
                </a:lnTo>
                <a:close/>
                <a:moveTo>
                  <a:pt x="424432" y="135743"/>
                </a:moveTo>
                <a:cubicBezTo>
                  <a:pt x="414922" y="135743"/>
                  <a:pt x="405897" y="138456"/>
                  <a:pt x="398231" y="143592"/>
                </a:cubicBezTo>
                <a:lnTo>
                  <a:pt x="419386" y="164717"/>
                </a:lnTo>
                <a:lnTo>
                  <a:pt x="427149" y="135840"/>
                </a:lnTo>
                <a:cubicBezTo>
                  <a:pt x="426179" y="135840"/>
                  <a:pt x="425305" y="135743"/>
                  <a:pt x="424432" y="135743"/>
                </a:cubicBezTo>
                <a:close/>
                <a:moveTo>
                  <a:pt x="183667" y="135743"/>
                </a:moveTo>
                <a:cubicBezTo>
                  <a:pt x="182794" y="135743"/>
                  <a:pt x="181823" y="135840"/>
                  <a:pt x="180949" y="135840"/>
                </a:cubicBezTo>
                <a:lnTo>
                  <a:pt x="188714" y="164717"/>
                </a:lnTo>
                <a:lnTo>
                  <a:pt x="209872" y="143592"/>
                </a:lnTo>
                <a:cubicBezTo>
                  <a:pt x="202108" y="138456"/>
                  <a:pt x="193082" y="135743"/>
                  <a:pt x="183667" y="135743"/>
                </a:cubicBezTo>
                <a:close/>
                <a:moveTo>
                  <a:pt x="424432" y="116362"/>
                </a:moveTo>
                <a:cubicBezTo>
                  <a:pt x="442288" y="116362"/>
                  <a:pt x="459173" y="123339"/>
                  <a:pt x="471886" y="136033"/>
                </a:cubicBezTo>
                <a:cubicBezTo>
                  <a:pt x="484598" y="148631"/>
                  <a:pt x="491488" y="165492"/>
                  <a:pt x="491488" y="183419"/>
                </a:cubicBezTo>
                <a:cubicBezTo>
                  <a:pt x="491488" y="201346"/>
                  <a:pt x="484598" y="218207"/>
                  <a:pt x="471886" y="230805"/>
                </a:cubicBezTo>
                <a:cubicBezTo>
                  <a:pt x="469945" y="232743"/>
                  <a:pt x="467519" y="233712"/>
                  <a:pt x="464996" y="233712"/>
                </a:cubicBezTo>
                <a:cubicBezTo>
                  <a:pt x="462570" y="233712"/>
                  <a:pt x="460046" y="232743"/>
                  <a:pt x="458106" y="230805"/>
                </a:cubicBezTo>
                <a:lnTo>
                  <a:pt x="376881" y="149697"/>
                </a:lnTo>
                <a:cubicBezTo>
                  <a:pt x="375135" y="147856"/>
                  <a:pt x="374067" y="145433"/>
                  <a:pt x="374067" y="142914"/>
                </a:cubicBezTo>
                <a:cubicBezTo>
                  <a:pt x="374067" y="140297"/>
                  <a:pt x="375135" y="137875"/>
                  <a:pt x="376881" y="136033"/>
                </a:cubicBezTo>
                <a:cubicBezTo>
                  <a:pt x="389594" y="123339"/>
                  <a:pt x="406479" y="116362"/>
                  <a:pt x="424432" y="116362"/>
                </a:cubicBezTo>
                <a:close/>
                <a:moveTo>
                  <a:pt x="183667" y="116362"/>
                </a:moveTo>
                <a:cubicBezTo>
                  <a:pt x="201623" y="116362"/>
                  <a:pt x="218511" y="123339"/>
                  <a:pt x="231128" y="136033"/>
                </a:cubicBezTo>
                <a:cubicBezTo>
                  <a:pt x="234913" y="139813"/>
                  <a:pt x="234913" y="145918"/>
                  <a:pt x="231128" y="149697"/>
                </a:cubicBezTo>
                <a:lnTo>
                  <a:pt x="149891" y="230805"/>
                </a:lnTo>
                <a:cubicBezTo>
                  <a:pt x="148047" y="232646"/>
                  <a:pt x="145621" y="233712"/>
                  <a:pt x="143097" y="233712"/>
                </a:cubicBezTo>
                <a:cubicBezTo>
                  <a:pt x="140477" y="233712"/>
                  <a:pt x="138050" y="232646"/>
                  <a:pt x="136206" y="230805"/>
                </a:cubicBezTo>
                <a:cubicBezTo>
                  <a:pt x="123492" y="218207"/>
                  <a:pt x="116504" y="201346"/>
                  <a:pt x="116504" y="183419"/>
                </a:cubicBezTo>
                <a:cubicBezTo>
                  <a:pt x="116504" y="165492"/>
                  <a:pt x="123492" y="148631"/>
                  <a:pt x="136206" y="136033"/>
                </a:cubicBezTo>
                <a:cubicBezTo>
                  <a:pt x="148824" y="123339"/>
                  <a:pt x="165712" y="116362"/>
                  <a:pt x="183667" y="116362"/>
                </a:cubicBezTo>
                <a:close/>
                <a:moveTo>
                  <a:pt x="304019" y="86211"/>
                </a:moveTo>
                <a:cubicBezTo>
                  <a:pt x="293735" y="86211"/>
                  <a:pt x="285294" y="94644"/>
                  <a:pt x="285294" y="104918"/>
                </a:cubicBezTo>
                <a:cubicBezTo>
                  <a:pt x="285294" y="115289"/>
                  <a:pt x="293735" y="123722"/>
                  <a:pt x="304019" y="123722"/>
                </a:cubicBezTo>
                <a:cubicBezTo>
                  <a:pt x="314399" y="123722"/>
                  <a:pt x="322840" y="115289"/>
                  <a:pt x="322840" y="104918"/>
                </a:cubicBezTo>
                <a:cubicBezTo>
                  <a:pt x="322840" y="94644"/>
                  <a:pt x="314399" y="86211"/>
                  <a:pt x="304019" y="86211"/>
                </a:cubicBezTo>
                <a:close/>
                <a:moveTo>
                  <a:pt x="304019" y="66826"/>
                </a:moveTo>
                <a:cubicBezTo>
                  <a:pt x="325071" y="66826"/>
                  <a:pt x="342243" y="83885"/>
                  <a:pt x="342243" y="104918"/>
                </a:cubicBezTo>
                <a:cubicBezTo>
                  <a:pt x="342243" y="125951"/>
                  <a:pt x="325071" y="143107"/>
                  <a:pt x="304019" y="143107"/>
                </a:cubicBezTo>
                <a:cubicBezTo>
                  <a:pt x="282966" y="143107"/>
                  <a:pt x="265891" y="125951"/>
                  <a:pt x="265891" y="104918"/>
                </a:cubicBezTo>
                <a:cubicBezTo>
                  <a:pt x="265891" y="83885"/>
                  <a:pt x="282966" y="66826"/>
                  <a:pt x="304019" y="66826"/>
                </a:cubicBezTo>
                <a:close/>
                <a:moveTo>
                  <a:pt x="224292" y="66826"/>
                </a:moveTo>
                <a:cubicBezTo>
                  <a:pt x="230002" y="66826"/>
                  <a:pt x="234630" y="71454"/>
                  <a:pt x="234630" y="77164"/>
                </a:cubicBezTo>
                <a:cubicBezTo>
                  <a:pt x="234630" y="82874"/>
                  <a:pt x="230002" y="87502"/>
                  <a:pt x="224292" y="87502"/>
                </a:cubicBezTo>
                <a:cubicBezTo>
                  <a:pt x="218582" y="87502"/>
                  <a:pt x="213954" y="82874"/>
                  <a:pt x="213954" y="77164"/>
                </a:cubicBezTo>
                <a:cubicBezTo>
                  <a:pt x="213954" y="71454"/>
                  <a:pt x="218582" y="66826"/>
                  <a:pt x="224292" y="66826"/>
                </a:cubicBezTo>
                <a:close/>
                <a:moveTo>
                  <a:pt x="400318" y="66190"/>
                </a:moveTo>
                <a:cubicBezTo>
                  <a:pt x="406008" y="66190"/>
                  <a:pt x="410621" y="70834"/>
                  <a:pt x="410621" y="76563"/>
                </a:cubicBezTo>
                <a:cubicBezTo>
                  <a:pt x="410621" y="82292"/>
                  <a:pt x="406008" y="86936"/>
                  <a:pt x="400318" y="86936"/>
                </a:cubicBezTo>
                <a:cubicBezTo>
                  <a:pt x="394628" y="86936"/>
                  <a:pt x="390015" y="82292"/>
                  <a:pt x="390015" y="76563"/>
                </a:cubicBezTo>
                <a:cubicBezTo>
                  <a:pt x="390015" y="70834"/>
                  <a:pt x="394628" y="66190"/>
                  <a:pt x="400318" y="66190"/>
                </a:cubicBezTo>
                <a:close/>
                <a:moveTo>
                  <a:pt x="304018" y="19378"/>
                </a:moveTo>
                <a:cubicBezTo>
                  <a:pt x="147109" y="19378"/>
                  <a:pt x="19407" y="146887"/>
                  <a:pt x="19407" y="303560"/>
                </a:cubicBezTo>
                <a:cubicBezTo>
                  <a:pt x="19407" y="460329"/>
                  <a:pt x="147109" y="587838"/>
                  <a:pt x="304018" y="587838"/>
                </a:cubicBezTo>
                <a:cubicBezTo>
                  <a:pt x="461024" y="587838"/>
                  <a:pt x="588726" y="460329"/>
                  <a:pt x="588726" y="303560"/>
                </a:cubicBezTo>
                <a:cubicBezTo>
                  <a:pt x="588726" y="146887"/>
                  <a:pt x="461024" y="19378"/>
                  <a:pt x="304018" y="19378"/>
                </a:cubicBezTo>
                <a:close/>
                <a:moveTo>
                  <a:pt x="304018" y="0"/>
                </a:moveTo>
                <a:cubicBezTo>
                  <a:pt x="385238" y="0"/>
                  <a:pt x="461607" y="31586"/>
                  <a:pt x="519053" y="88946"/>
                </a:cubicBezTo>
                <a:cubicBezTo>
                  <a:pt x="576499" y="146305"/>
                  <a:pt x="608133" y="222462"/>
                  <a:pt x="608133" y="303560"/>
                </a:cubicBezTo>
                <a:cubicBezTo>
                  <a:pt x="608133" y="384657"/>
                  <a:pt x="576499" y="460911"/>
                  <a:pt x="519053" y="518270"/>
                </a:cubicBezTo>
                <a:cubicBezTo>
                  <a:pt x="461607" y="575629"/>
                  <a:pt x="385238" y="607216"/>
                  <a:pt x="304018" y="607216"/>
                </a:cubicBezTo>
                <a:cubicBezTo>
                  <a:pt x="222798" y="607216"/>
                  <a:pt x="146526" y="575629"/>
                  <a:pt x="89080" y="518270"/>
                </a:cubicBezTo>
                <a:cubicBezTo>
                  <a:pt x="31634" y="460911"/>
                  <a:pt x="0" y="384657"/>
                  <a:pt x="0" y="303560"/>
                </a:cubicBezTo>
                <a:cubicBezTo>
                  <a:pt x="0" y="222462"/>
                  <a:pt x="31634" y="146305"/>
                  <a:pt x="89080" y="88946"/>
                </a:cubicBezTo>
                <a:cubicBezTo>
                  <a:pt x="146526" y="31586"/>
                  <a:pt x="222798" y="0"/>
                  <a:pt x="304018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79" name="bell_104189"/>
          <p:cNvSpPr>
            <a:spLocks noChangeAspect="1"/>
          </p:cNvSpPr>
          <p:nvPr userDrawn="1"/>
        </p:nvSpPr>
        <p:spPr bwMode="auto">
          <a:xfrm>
            <a:off x="3813575" y="1144842"/>
            <a:ext cx="383701" cy="383149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08090" h="607216">
                <a:moveTo>
                  <a:pt x="92360" y="465368"/>
                </a:moveTo>
                <a:cubicBezTo>
                  <a:pt x="85277" y="479223"/>
                  <a:pt x="87508" y="496760"/>
                  <a:pt x="99055" y="508193"/>
                </a:cubicBezTo>
                <a:cubicBezTo>
                  <a:pt x="110602" y="519723"/>
                  <a:pt x="128165" y="521952"/>
                  <a:pt x="141944" y="514879"/>
                </a:cubicBezTo>
                <a:cubicBezTo>
                  <a:pt x="133599" y="507515"/>
                  <a:pt x="125060" y="499473"/>
                  <a:pt x="116424" y="490947"/>
                </a:cubicBezTo>
                <a:cubicBezTo>
                  <a:pt x="107788" y="482323"/>
                  <a:pt x="99831" y="473797"/>
                  <a:pt x="92360" y="465368"/>
                </a:cubicBezTo>
                <a:close/>
                <a:moveTo>
                  <a:pt x="312292" y="190597"/>
                </a:moveTo>
                <a:cubicBezTo>
                  <a:pt x="324808" y="190597"/>
                  <a:pt x="336935" y="192727"/>
                  <a:pt x="348578" y="196987"/>
                </a:cubicBezTo>
                <a:cubicBezTo>
                  <a:pt x="353623" y="198827"/>
                  <a:pt x="356242" y="204443"/>
                  <a:pt x="354399" y="209381"/>
                </a:cubicBezTo>
                <a:cubicBezTo>
                  <a:pt x="352555" y="214416"/>
                  <a:pt x="346928" y="217030"/>
                  <a:pt x="341980" y="215191"/>
                </a:cubicBezTo>
                <a:cubicBezTo>
                  <a:pt x="332472" y="211705"/>
                  <a:pt x="322479" y="209962"/>
                  <a:pt x="312292" y="209962"/>
                </a:cubicBezTo>
                <a:cubicBezTo>
                  <a:pt x="293858" y="209962"/>
                  <a:pt x="275619" y="215965"/>
                  <a:pt x="261066" y="226906"/>
                </a:cubicBezTo>
                <a:cubicBezTo>
                  <a:pt x="259319" y="228262"/>
                  <a:pt x="257185" y="228843"/>
                  <a:pt x="255245" y="228843"/>
                </a:cubicBezTo>
                <a:cubicBezTo>
                  <a:pt x="252237" y="228843"/>
                  <a:pt x="249326" y="227487"/>
                  <a:pt x="247483" y="224970"/>
                </a:cubicBezTo>
                <a:cubicBezTo>
                  <a:pt x="244184" y="220710"/>
                  <a:pt x="245057" y="214610"/>
                  <a:pt x="249326" y="211414"/>
                </a:cubicBezTo>
                <a:cubicBezTo>
                  <a:pt x="267275" y="197956"/>
                  <a:pt x="289687" y="190597"/>
                  <a:pt x="312292" y="190597"/>
                </a:cubicBezTo>
                <a:close/>
                <a:moveTo>
                  <a:pt x="413539" y="151634"/>
                </a:moveTo>
                <a:lnTo>
                  <a:pt x="390348" y="174791"/>
                </a:lnTo>
                <a:cubicBezTo>
                  <a:pt x="393162" y="176535"/>
                  <a:pt x="395782" y="178376"/>
                  <a:pt x="398499" y="180314"/>
                </a:cubicBezTo>
                <a:cubicBezTo>
                  <a:pt x="402768" y="183608"/>
                  <a:pt x="403642" y="189616"/>
                  <a:pt x="400440" y="193879"/>
                </a:cubicBezTo>
                <a:cubicBezTo>
                  <a:pt x="397238" y="198239"/>
                  <a:pt x="391124" y="199111"/>
                  <a:pt x="386855" y="195817"/>
                </a:cubicBezTo>
                <a:cubicBezTo>
                  <a:pt x="342899" y="162971"/>
                  <a:pt x="281574" y="162971"/>
                  <a:pt x="237715" y="195914"/>
                </a:cubicBezTo>
                <a:lnTo>
                  <a:pt x="103034" y="297068"/>
                </a:lnTo>
                <a:cubicBezTo>
                  <a:pt x="118753" y="327104"/>
                  <a:pt x="146116" y="370124"/>
                  <a:pt x="191722" y="415662"/>
                </a:cubicBezTo>
                <a:cubicBezTo>
                  <a:pt x="206180" y="430099"/>
                  <a:pt x="221317" y="443567"/>
                  <a:pt x="236648" y="455872"/>
                </a:cubicBezTo>
                <a:cubicBezTo>
                  <a:pt x="240917" y="459167"/>
                  <a:pt x="241597" y="465271"/>
                  <a:pt x="238201" y="469534"/>
                </a:cubicBezTo>
                <a:cubicBezTo>
                  <a:pt x="236260" y="471859"/>
                  <a:pt x="233446" y="473119"/>
                  <a:pt x="230632" y="473119"/>
                </a:cubicBezTo>
                <a:cubicBezTo>
                  <a:pt x="228497" y="473119"/>
                  <a:pt x="226362" y="472441"/>
                  <a:pt x="224616" y="470987"/>
                </a:cubicBezTo>
                <a:cubicBezTo>
                  <a:pt x="208605" y="458295"/>
                  <a:pt x="192983" y="444342"/>
                  <a:pt x="178040" y="429421"/>
                </a:cubicBezTo>
                <a:cubicBezTo>
                  <a:pt x="129330" y="380782"/>
                  <a:pt x="100511" y="334758"/>
                  <a:pt x="84500" y="303269"/>
                </a:cubicBezTo>
                <a:cubicBezTo>
                  <a:pt x="64997" y="301719"/>
                  <a:pt x="45105" y="304432"/>
                  <a:pt x="21623" y="312086"/>
                </a:cubicBezTo>
                <a:cubicBezTo>
                  <a:pt x="29191" y="335243"/>
                  <a:pt x="56167" y="403260"/>
                  <a:pt x="130203" y="477188"/>
                </a:cubicBezTo>
                <a:cubicBezTo>
                  <a:pt x="204239" y="551116"/>
                  <a:pt x="272356" y="578052"/>
                  <a:pt x="295450" y="585609"/>
                </a:cubicBezTo>
                <a:cubicBezTo>
                  <a:pt x="303213" y="562162"/>
                  <a:pt x="305930" y="542299"/>
                  <a:pt x="304280" y="522824"/>
                </a:cubicBezTo>
                <a:cubicBezTo>
                  <a:pt x="288367" y="514685"/>
                  <a:pt x="272259" y="505190"/>
                  <a:pt x="256443" y="494435"/>
                </a:cubicBezTo>
                <a:cubicBezTo>
                  <a:pt x="251979" y="491431"/>
                  <a:pt x="250815" y="485424"/>
                  <a:pt x="253823" y="480967"/>
                </a:cubicBezTo>
                <a:cubicBezTo>
                  <a:pt x="256831" y="476607"/>
                  <a:pt x="262847" y="475444"/>
                  <a:pt x="267310" y="478448"/>
                </a:cubicBezTo>
                <a:cubicBezTo>
                  <a:pt x="281671" y="488137"/>
                  <a:pt x="296129" y="496760"/>
                  <a:pt x="310587" y="504221"/>
                </a:cubicBezTo>
                <a:lnTo>
                  <a:pt x="411793" y="369833"/>
                </a:lnTo>
                <a:cubicBezTo>
                  <a:pt x="444784" y="325941"/>
                  <a:pt x="444881" y="264803"/>
                  <a:pt x="411890" y="220912"/>
                </a:cubicBezTo>
                <a:cubicBezTo>
                  <a:pt x="408687" y="216648"/>
                  <a:pt x="409561" y="210544"/>
                  <a:pt x="413830" y="207347"/>
                </a:cubicBezTo>
                <a:cubicBezTo>
                  <a:pt x="418100" y="204149"/>
                  <a:pt x="424213" y="205021"/>
                  <a:pt x="427415" y="209285"/>
                </a:cubicBezTo>
                <a:cubicBezTo>
                  <a:pt x="429453" y="211901"/>
                  <a:pt x="431296" y="214614"/>
                  <a:pt x="433043" y="217327"/>
                </a:cubicBezTo>
                <a:lnTo>
                  <a:pt x="456234" y="194266"/>
                </a:lnTo>
                <a:close/>
                <a:moveTo>
                  <a:pt x="547736" y="19378"/>
                </a:moveTo>
                <a:cubicBezTo>
                  <a:pt x="536771" y="19378"/>
                  <a:pt x="526485" y="23641"/>
                  <a:pt x="518820" y="31393"/>
                </a:cubicBezTo>
                <a:lnTo>
                  <a:pt x="419652" y="130318"/>
                </a:lnTo>
                <a:lnTo>
                  <a:pt x="477484" y="188162"/>
                </a:lnTo>
                <a:lnTo>
                  <a:pt x="576652" y="89140"/>
                </a:lnTo>
                <a:cubicBezTo>
                  <a:pt x="584414" y="81388"/>
                  <a:pt x="588684" y="71118"/>
                  <a:pt x="588684" y="60266"/>
                </a:cubicBezTo>
                <a:cubicBezTo>
                  <a:pt x="588684" y="49318"/>
                  <a:pt x="584414" y="39047"/>
                  <a:pt x="576652" y="31393"/>
                </a:cubicBezTo>
                <a:cubicBezTo>
                  <a:pt x="568986" y="23641"/>
                  <a:pt x="558700" y="19378"/>
                  <a:pt x="547736" y="19378"/>
                </a:cubicBezTo>
                <a:close/>
                <a:moveTo>
                  <a:pt x="547736" y="0"/>
                </a:moveTo>
                <a:cubicBezTo>
                  <a:pt x="560544" y="0"/>
                  <a:pt x="572770" y="3973"/>
                  <a:pt x="582959" y="11336"/>
                </a:cubicBezTo>
                <a:lnTo>
                  <a:pt x="589848" y="4554"/>
                </a:lnTo>
                <a:cubicBezTo>
                  <a:pt x="593632" y="775"/>
                  <a:pt x="599745" y="678"/>
                  <a:pt x="603530" y="4554"/>
                </a:cubicBezTo>
                <a:cubicBezTo>
                  <a:pt x="607314" y="8333"/>
                  <a:pt x="607314" y="14437"/>
                  <a:pt x="603530" y="18216"/>
                </a:cubicBezTo>
                <a:lnTo>
                  <a:pt x="596737" y="25095"/>
                </a:lnTo>
                <a:cubicBezTo>
                  <a:pt x="604112" y="35268"/>
                  <a:pt x="608090" y="47380"/>
                  <a:pt x="608090" y="60266"/>
                </a:cubicBezTo>
                <a:cubicBezTo>
                  <a:pt x="608090" y="76350"/>
                  <a:pt x="601783" y="91465"/>
                  <a:pt x="590430" y="102801"/>
                </a:cubicBezTo>
                <a:lnTo>
                  <a:pt x="484373" y="208703"/>
                </a:lnTo>
                <a:cubicBezTo>
                  <a:pt x="482530" y="210544"/>
                  <a:pt x="480007" y="211513"/>
                  <a:pt x="477484" y="211513"/>
                </a:cubicBezTo>
                <a:cubicBezTo>
                  <a:pt x="475058" y="211513"/>
                  <a:pt x="472535" y="210544"/>
                  <a:pt x="470692" y="208703"/>
                </a:cubicBezTo>
                <a:lnTo>
                  <a:pt x="469915" y="207928"/>
                </a:lnTo>
                <a:lnTo>
                  <a:pt x="442843" y="235058"/>
                </a:lnTo>
                <a:cubicBezTo>
                  <a:pt x="464481" y="282147"/>
                  <a:pt x="459339" y="338925"/>
                  <a:pt x="427318" y="381460"/>
                </a:cubicBezTo>
                <a:lnTo>
                  <a:pt x="323492" y="519336"/>
                </a:lnTo>
                <a:cubicBezTo>
                  <a:pt x="325918" y="544624"/>
                  <a:pt x="321940" y="569913"/>
                  <a:pt x="310781" y="600821"/>
                </a:cubicBezTo>
                <a:cubicBezTo>
                  <a:pt x="309326" y="604697"/>
                  <a:pt x="305638" y="607216"/>
                  <a:pt x="301660" y="607216"/>
                </a:cubicBezTo>
                <a:cubicBezTo>
                  <a:pt x="300884" y="607216"/>
                  <a:pt x="300205" y="607119"/>
                  <a:pt x="299428" y="606925"/>
                </a:cubicBezTo>
                <a:cubicBezTo>
                  <a:pt x="296420" y="606247"/>
                  <a:pt x="234610" y="591423"/>
                  <a:pt x="157469" y="528153"/>
                </a:cubicBezTo>
                <a:cubicBezTo>
                  <a:pt x="147863" y="534935"/>
                  <a:pt x="136510" y="538327"/>
                  <a:pt x="125157" y="538327"/>
                </a:cubicBezTo>
                <a:cubicBezTo>
                  <a:pt x="110699" y="538327"/>
                  <a:pt x="96241" y="532804"/>
                  <a:pt x="85374" y="521952"/>
                </a:cubicBezTo>
                <a:cubicBezTo>
                  <a:pt x="65870" y="502477"/>
                  <a:pt x="63735" y="471762"/>
                  <a:pt x="79163" y="449865"/>
                </a:cubicBezTo>
                <a:cubicBezTo>
                  <a:pt x="15801" y="372934"/>
                  <a:pt x="955" y="311117"/>
                  <a:pt x="276" y="308113"/>
                </a:cubicBezTo>
                <a:cubicBezTo>
                  <a:pt x="-889" y="303366"/>
                  <a:pt x="1731" y="298521"/>
                  <a:pt x="6389" y="296874"/>
                </a:cubicBezTo>
                <a:cubicBezTo>
                  <a:pt x="37245" y="285635"/>
                  <a:pt x="62668" y="281662"/>
                  <a:pt x="87993" y="284181"/>
                </a:cubicBezTo>
                <a:lnTo>
                  <a:pt x="226071" y="180508"/>
                </a:lnTo>
                <a:cubicBezTo>
                  <a:pt x="268669" y="148437"/>
                  <a:pt x="325530" y="143302"/>
                  <a:pt x="372688" y="165005"/>
                </a:cubicBezTo>
                <a:lnTo>
                  <a:pt x="399857" y="137973"/>
                </a:lnTo>
                <a:lnTo>
                  <a:pt x="399081" y="137198"/>
                </a:lnTo>
                <a:cubicBezTo>
                  <a:pt x="397238" y="135357"/>
                  <a:pt x="396267" y="132934"/>
                  <a:pt x="396267" y="130318"/>
                </a:cubicBezTo>
                <a:cubicBezTo>
                  <a:pt x="396267" y="127799"/>
                  <a:pt x="397238" y="125280"/>
                  <a:pt x="399081" y="123536"/>
                </a:cubicBezTo>
                <a:lnTo>
                  <a:pt x="505041" y="17634"/>
                </a:lnTo>
                <a:cubicBezTo>
                  <a:pt x="516491" y="6298"/>
                  <a:pt x="531628" y="0"/>
                  <a:pt x="5477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80" name="friction-drum_104181"/>
          <p:cNvSpPr>
            <a:spLocks noChangeAspect="1"/>
          </p:cNvSpPr>
          <p:nvPr userDrawn="1"/>
        </p:nvSpPr>
        <p:spPr bwMode="auto">
          <a:xfrm>
            <a:off x="2623266" y="746939"/>
            <a:ext cx="293764" cy="64650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  <a:gd name="connsiteX140" fmla="*/ 373273 h 605239"/>
              <a:gd name="connsiteY140" fmla="*/ 373273 h 605239"/>
              <a:gd name="connsiteX141" fmla="*/ 373273 h 605239"/>
              <a:gd name="connsiteY141" fmla="*/ 373273 h 605239"/>
              <a:gd name="connsiteX142" fmla="*/ 373273 h 605239"/>
              <a:gd name="connsiteY142" fmla="*/ 373273 h 605239"/>
              <a:gd name="connsiteX143" fmla="*/ 373273 h 605239"/>
              <a:gd name="connsiteY143" fmla="*/ 373273 h 605239"/>
              <a:gd name="connsiteX144" fmla="*/ 373273 h 605239"/>
              <a:gd name="connsiteY144" fmla="*/ 373273 h 605239"/>
              <a:gd name="connsiteX145" fmla="*/ 373273 h 605239"/>
              <a:gd name="connsiteY145" fmla="*/ 373273 h 605239"/>
              <a:gd name="connsiteX146" fmla="*/ 373273 h 605239"/>
              <a:gd name="connsiteY14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75911" h="607216">
                <a:moveTo>
                  <a:pt x="58423" y="446280"/>
                </a:moveTo>
                <a:cubicBezTo>
                  <a:pt x="52406" y="446280"/>
                  <a:pt x="48136" y="447152"/>
                  <a:pt x="44060" y="447830"/>
                </a:cubicBezTo>
                <a:cubicBezTo>
                  <a:pt x="41149" y="448412"/>
                  <a:pt x="38043" y="448993"/>
                  <a:pt x="34549" y="449187"/>
                </a:cubicBezTo>
                <a:lnTo>
                  <a:pt x="39984" y="587838"/>
                </a:lnTo>
                <a:lnTo>
                  <a:pt x="235927" y="587838"/>
                </a:lnTo>
                <a:lnTo>
                  <a:pt x="241265" y="449187"/>
                </a:lnTo>
                <a:cubicBezTo>
                  <a:pt x="237868" y="448993"/>
                  <a:pt x="234762" y="448412"/>
                  <a:pt x="231754" y="447830"/>
                </a:cubicBezTo>
                <a:cubicBezTo>
                  <a:pt x="227678" y="447152"/>
                  <a:pt x="223505" y="446280"/>
                  <a:pt x="217488" y="446280"/>
                </a:cubicBezTo>
                <a:cubicBezTo>
                  <a:pt x="212829" y="446280"/>
                  <a:pt x="207589" y="446764"/>
                  <a:pt x="201669" y="447733"/>
                </a:cubicBezTo>
                <a:cubicBezTo>
                  <a:pt x="195263" y="448799"/>
                  <a:pt x="187985" y="451706"/>
                  <a:pt x="180318" y="454806"/>
                </a:cubicBezTo>
                <a:cubicBezTo>
                  <a:pt x="167798" y="459845"/>
                  <a:pt x="153629" y="465561"/>
                  <a:pt x="137907" y="465561"/>
                </a:cubicBezTo>
                <a:cubicBezTo>
                  <a:pt x="122185" y="465561"/>
                  <a:pt x="108113" y="459845"/>
                  <a:pt x="95594" y="454806"/>
                </a:cubicBezTo>
                <a:cubicBezTo>
                  <a:pt x="87927" y="451706"/>
                  <a:pt x="80551" y="448799"/>
                  <a:pt x="74243" y="447733"/>
                </a:cubicBezTo>
                <a:cubicBezTo>
                  <a:pt x="68226" y="446764"/>
                  <a:pt x="63082" y="446280"/>
                  <a:pt x="58423" y="446280"/>
                </a:cubicBezTo>
                <a:close/>
                <a:moveTo>
                  <a:pt x="30667" y="338440"/>
                </a:moveTo>
                <a:cubicBezTo>
                  <a:pt x="30473" y="338440"/>
                  <a:pt x="30376" y="338537"/>
                  <a:pt x="30376" y="338537"/>
                </a:cubicBezTo>
                <a:cubicBezTo>
                  <a:pt x="30279" y="338634"/>
                  <a:pt x="30279" y="338731"/>
                  <a:pt x="30279" y="338828"/>
                </a:cubicBezTo>
                <a:lnTo>
                  <a:pt x="31541" y="371480"/>
                </a:lnTo>
                <a:lnTo>
                  <a:pt x="61044" y="371480"/>
                </a:lnTo>
                <a:cubicBezTo>
                  <a:pt x="66382" y="371480"/>
                  <a:pt x="70749" y="375743"/>
                  <a:pt x="70749" y="381169"/>
                </a:cubicBezTo>
                <a:cubicBezTo>
                  <a:pt x="70749" y="386498"/>
                  <a:pt x="66382" y="390858"/>
                  <a:pt x="61044" y="390858"/>
                </a:cubicBezTo>
                <a:lnTo>
                  <a:pt x="30182" y="390858"/>
                </a:lnTo>
                <a:lnTo>
                  <a:pt x="22612" y="428549"/>
                </a:lnTo>
                <a:cubicBezTo>
                  <a:pt x="26106" y="429518"/>
                  <a:pt x="29017" y="429905"/>
                  <a:pt x="31638" y="429905"/>
                </a:cubicBezTo>
                <a:cubicBezTo>
                  <a:pt x="34549" y="429905"/>
                  <a:pt x="37170" y="429421"/>
                  <a:pt x="40566" y="428840"/>
                </a:cubicBezTo>
                <a:cubicBezTo>
                  <a:pt x="45031" y="427968"/>
                  <a:pt x="50562" y="426902"/>
                  <a:pt x="58423" y="426902"/>
                </a:cubicBezTo>
                <a:cubicBezTo>
                  <a:pt x="64150" y="426902"/>
                  <a:pt x="70361" y="427483"/>
                  <a:pt x="77348" y="428646"/>
                </a:cubicBezTo>
                <a:cubicBezTo>
                  <a:pt x="85792" y="430002"/>
                  <a:pt x="94138" y="433297"/>
                  <a:pt x="102872" y="436882"/>
                </a:cubicBezTo>
                <a:cubicBezTo>
                  <a:pt x="114227" y="441435"/>
                  <a:pt x="125970" y="446183"/>
                  <a:pt x="137907" y="446183"/>
                </a:cubicBezTo>
                <a:cubicBezTo>
                  <a:pt x="149844" y="446183"/>
                  <a:pt x="161684" y="441435"/>
                  <a:pt x="173039" y="436882"/>
                </a:cubicBezTo>
                <a:cubicBezTo>
                  <a:pt x="181773" y="433297"/>
                  <a:pt x="190023" y="430002"/>
                  <a:pt x="198563" y="428646"/>
                </a:cubicBezTo>
                <a:cubicBezTo>
                  <a:pt x="205551" y="427483"/>
                  <a:pt x="211762" y="426902"/>
                  <a:pt x="217488" y="426902"/>
                </a:cubicBezTo>
                <a:cubicBezTo>
                  <a:pt x="225252" y="426902"/>
                  <a:pt x="230880" y="427968"/>
                  <a:pt x="235345" y="428840"/>
                </a:cubicBezTo>
                <a:cubicBezTo>
                  <a:pt x="238644" y="429421"/>
                  <a:pt x="241265" y="429905"/>
                  <a:pt x="244176" y="429905"/>
                </a:cubicBezTo>
                <a:cubicBezTo>
                  <a:pt x="246894" y="429905"/>
                  <a:pt x="249805" y="429518"/>
                  <a:pt x="253202" y="428549"/>
                </a:cubicBezTo>
                <a:lnTo>
                  <a:pt x="245729" y="390858"/>
                </a:lnTo>
                <a:lnTo>
                  <a:pt x="99864" y="390858"/>
                </a:lnTo>
                <a:cubicBezTo>
                  <a:pt x="94526" y="390858"/>
                  <a:pt x="90159" y="386498"/>
                  <a:pt x="90159" y="381169"/>
                </a:cubicBezTo>
                <a:cubicBezTo>
                  <a:pt x="90159" y="375743"/>
                  <a:pt x="94526" y="371480"/>
                  <a:pt x="99864" y="371480"/>
                </a:cubicBezTo>
                <a:lnTo>
                  <a:pt x="244370" y="371480"/>
                </a:lnTo>
                <a:lnTo>
                  <a:pt x="245632" y="338828"/>
                </a:lnTo>
                <a:cubicBezTo>
                  <a:pt x="245632" y="338731"/>
                  <a:pt x="245632" y="338634"/>
                  <a:pt x="245535" y="338537"/>
                </a:cubicBezTo>
                <a:cubicBezTo>
                  <a:pt x="245438" y="338537"/>
                  <a:pt x="245341" y="338440"/>
                  <a:pt x="245244" y="338440"/>
                </a:cubicBezTo>
                <a:close/>
                <a:moveTo>
                  <a:pt x="137907" y="153572"/>
                </a:moveTo>
                <a:lnTo>
                  <a:pt x="128202" y="159386"/>
                </a:lnTo>
                <a:lnTo>
                  <a:pt x="128202" y="319062"/>
                </a:lnTo>
                <a:lnTo>
                  <a:pt x="147612" y="319062"/>
                </a:lnTo>
                <a:lnTo>
                  <a:pt x="147612" y="159386"/>
                </a:lnTo>
                <a:close/>
                <a:moveTo>
                  <a:pt x="213362" y="151832"/>
                </a:moveTo>
                <a:lnTo>
                  <a:pt x="213606" y="151854"/>
                </a:lnTo>
                <a:lnTo>
                  <a:pt x="213606" y="151925"/>
                </a:lnTo>
                <a:lnTo>
                  <a:pt x="213329" y="151833"/>
                </a:lnTo>
                <a:close/>
                <a:moveTo>
                  <a:pt x="214382" y="91465"/>
                </a:moveTo>
                <a:cubicBezTo>
                  <a:pt x="209238" y="91465"/>
                  <a:pt x="204289" y="93306"/>
                  <a:pt x="200504" y="96794"/>
                </a:cubicBezTo>
                <a:lnTo>
                  <a:pt x="167022" y="128187"/>
                </a:lnTo>
                <a:lnTo>
                  <a:pt x="167022" y="132547"/>
                </a:lnTo>
                <a:cubicBezTo>
                  <a:pt x="176145" y="132547"/>
                  <a:pt x="185850" y="132547"/>
                  <a:pt x="194099" y="132547"/>
                </a:cubicBezTo>
                <a:cubicBezTo>
                  <a:pt x="209724" y="132547"/>
                  <a:pt x="213023" y="132547"/>
                  <a:pt x="213509" y="132547"/>
                </a:cubicBezTo>
                <a:cubicBezTo>
                  <a:pt x="213606" y="132547"/>
                  <a:pt x="213703" y="132547"/>
                  <a:pt x="213703" y="132547"/>
                </a:cubicBezTo>
                <a:cubicBezTo>
                  <a:pt x="213800" y="132547"/>
                  <a:pt x="213897" y="132547"/>
                  <a:pt x="213897" y="132547"/>
                </a:cubicBezTo>
                <a:cubicBezTo>
                  <a:pt x="214188" y="132547"/>
                  <a:pt x="214382" y="132547"/>
                  <a:pt x="214576" y="132547"/>
                </a:cubicBezTo>
                <a:cubicBezTo>
                  <a:pt x="225834" y="132450"/>
                  <a:pt x="234956" y="123245"/>
                  <a:pt x="234956" y="112006"/>
                </a:cubicBezTo>
                <a:cubicBezTo>
                  <a:pt x="234956" y="100670"/>
                  <a:pt x="225737" y="91465"/>
                  <a:pt x="214382" y="91465"/>
                </a:cubicBezTo>
                <a:close/>
                <a:moveTo>
                  <a:pt x="61529" y="91465"/>
                </a:moveTo>
                <a:cubicBezTo>
                  <a:pt x="50174" y="91465"/>
                  <a:pt x="40955" y="100670"/>
                  <a:pt x="40955" y="112006"/>
                </a:cubicBezTo>
                <a:cubicBezTo>
                  <a:pt x="40955" y="123245"/>
                  <a:pt x="50077" y="132450"/>
                  <a:pt x="61335" y="132547"/>
                </a:cubicBezTo>
                <a:cubicBezTo>
                  <a:pt x="61529" y="132547"/>
                  <a:pt x="61723" y="132547"/>
                  <a:pt x="61917" y="132547"/>
                </a:cubicBezTo>
                <a:cubicBezTo>
                  <a:pt x="62111" y="132547"/>
                  <a:pt x="62208" y="132547"/>
                  <a:pt x="62305" y="132547"/>
                </a:cubicBezTo>
                <a:cubicBezTo>
                  <a:pt x="62888" y="132547"/>
                  <a:pt x="66188" y="132547"/>
                  <a:pt x="81813" y="132547"/>
                </a:cubicBezTo>
                <a:cubicBezTo>
                  <a:pt x="90062" y="132547"/>
                  <a:pt x="99767" y="132547"/>
                  <a:pt x="108792" y="132547"/>
                </a:cubicBezTo>
                <a:lnTo>
                  <a:pt x="108792" y="128187"/>
                </a:lnTo>
                <a:lnTo>
                  <a:pt x="75408" y="96794"/>
                </a:lnTo>
                <a:cubicBezTo>
                  <a:pt x="71526" y="93306"/>
                  <a:pt x="66673" y="91465"/>
                  <a:pt x="61529" y="91465"/>
                </a:cubicBezTo>
                <a:close/>
                <a:moveTo>
                  <a:pt x="137907" y="19378"/>
                </a:moveTo>
                <a:cubicBezTo>
                  <a:pt x="132570" y="19378"/>
                  <a:pt x="128202" y="23738"/>
                  <a:pt x="128202" y="29067"/>
                </a:cubicBezTo>
                <a:lnTo>
                  <a:pt x="128202" y="119757"/>
                </a:lnTo>
                <a:lnTo>
                  <a:pt x="137907" y="128865"/>
                </a:lnTo>
                <a:lnTo>
                  <a:pt x="147612" y="119757"/>
                </a:lnTo>
                <a:lnTo>
                  <a:pt x="147612" y="29067"/>
                </a:lnTo>
                <a:cubicBezTo>
                  <a:pt x="147612" y="23738"/>
                  <a:pt x="143245" y="19378"/>
                  <a:pt x="137907" y="19378"/>
                </a:cubicBezTo>
                <a:close/>
                <a:moveTo>
                  <a:pt x="137907" y="0"/>
                </a:moveTo>
                <a:cubicBezTo>
                  <a:pt x="154017" y="0"/>
                  <a:pt x="167022" y="13080"/>
                  <a:pt x="167022" y="29067"/>
                </a:cubicBezTo>
                <a:lnTo>
                  <a:pt x="167022" y="101542"/>
                </a:lnTo>
                <a:lnTo>
                  <a:pt x="187208" y="82648"/>
                </a:lnTo>
                <a:cubicBezTo>
                  <a:pt x="187305" y="82648"/>
                  <a:pt x="187305" y="82551"/>
                  <a:pt x="187305" y="82551"/>
                </a:cubicBezTo>
                <a:cubicBezTo>
                  <a:pt x="194778" y="75769"/>
                  <a:pt x="204386" y="72087"/>
                  <a:pt x="214382" y="72087"/>
                </a:cubicBezTo>
                <a:cubicBezTo>
                  <a:pt x="236412" y="72087"/>
                  <a:pt x="254366" y="90012"/>
                  <a:pt x="254366" y="112006"/>
                </a:cubicBezTo>
                <a:cubicBezTo>
                  <a:pt x="254366" y="134000"/>
                  <a:pt x="236412" y="151925"/>
                  <a:pt x="214382" y="151925"/>
                </a:cubicBezTo>
                <a:lnTo>
                  <a:pt x="213606" y="151854"/>
                </a:lnTo>
                <a:lnTo>
                  <a:pt x="213606" y="151828"/>
                </a:lnTo>
                <a:lnTo>
                  <a:pt x="213362" y="151832"/>
                </a:lnTo>
                <a:lnTo>
                  <a:pt x="213314" y="151828"/>
                </a:lnTo>
                <a:lnTo>
                  <a:pt x="213329" y="151833"/>
                </a:lnTo>
                <a:lnTo>
                  <a:pt x="208171" y="151925"/>
                </a:lnTo>
                <a:lnTo>
                  <a:pt x="194099" y="151925"/>
                </a:lnTo>
                <a:cubicBezTo>
                  <a:pt x="187499" y="151925"/>
                  <a:pt x="180027" y="151925"/>
                  <a:pt x="172651" y="151925"/>
                </a:cubicBezTo>
                <a:lnTo>
                  <a:pt x="243012" y="194557"/>
                </a:lnTo>
                <a:cubicBezTo>
                  <a:pt x="247670" y="197367"/>
                  <a:pt x="249126" y="203277"/>
                  <a:pt x="246311" y="207831"/>
                </a:cubicBezTo>
                <a:cubicBezTo>
                  <a:pt x="244467" y="210835"/>
                  <a:pt x="241265" y="212579"/>
                  <a:pt x="237965" y="212579"/>
                </a:cubicBezTo>
                <a:cubicBezTo>
                  <a:pt x="236315" y="212579"/>
                  <a:pt x="234568" y="212094"/>
                  <a:pt x="233015" y="211126"/>
                </a:cubicBezTo>
                <a:lnTo>
                  <a:pt x="167022" y="171206"/>
                </a:lnTo>
                <a:lnTo>
                  <a:pt x="167022" y="319062"/>
                </a:lnTo>
                <a:lnTo>
                  <a:pt x="245244" y="319062"/>
                </a:lnTo>
                <a:cubicBezTo>
                  <a:pt x="250678" y="319062"/>
                  <a:pt x="255725" y="321194"/>
                  <a:pt x="259510" y="325166"/>
                </a:cubicBezTo>
                <a:cubicBezTo>
                  <a:pt x="263295" y="329042"/>
                  <a:pt x="265236" y="334177"/>
                  <a:pt x="265042" y="339603"/>
                </a:cubicBezTo>
                <a:lnTo>
                  <a:pt x="263780" y="371480"/>
                </a:lnTo>
                <a:lnTo>
                  <a:pt x="266206" y="371480"/>
                </a:lnTo>
                <a:cubicBezTo>
                  <a:pt x="271544" y="371480"/>
                  <a:pt x="275911" y="375743"/>
                  <a:pt x="275911" y="381169"/>
                </a:cubicBezTo>
                <a:cubicBezTo>
                  <a:pt x="275911" y="386498"/>
                  <a:pt x="271544" y="390858"/>
                  <a:pt x="266206" y="390858"/>
                </a:cubicBezTo>
                <a:lnTo>
                  <a:pt x="265527" y="390858"/>
                </a:lnTo>
                <a:lnTo>
                  <a:pt x="273970" y="433200"/>
                </a:lnTo>
                <a:cubicBezTo>
                  <a:pt x="274844" y="437851"/>
                  <a:pt x="272320" y="442404"/>
                  <a:pt x="267856" y="444148"/>
                </a:cubicBezTo>
                <a:cubicBezTo>
                  <a:pt x="265430" y="445020"/>
                  <a:pt x="263101" y="445892"/>
                  <a:pt x="260869" y="446571"/>
                </a:cubicBezTo>
                <a:lnTo>
                  <a:pt x="254949" y="597914"/>
                </a:lnTo>
                <a:cubicBezTo>
                  <a:pt x="254755" y="603050"/>
                  <a:pt x="250484" y="607216"/>
                  <a:pt x="245244" y="607216"/>
                </a:cubicBezTo>
                <a:lnTo>
                  <a:pt x="30667" y="607216"/>
                </a:lnTo>
                <a:cubicBezTo>
                  <a:pt x="25427" y="607216"/>
                  <a:pt x="21156" y="603050"/>
                  <a:pt x="20962" y="597914"/>
                </a:cubicBezTo>
                <a:lnTo>
                  <a:pt x="15042" y="446571"/>
                </a:lnTo>
                <a:cubicBezTo>
                  <a:pt x="12810" y="445892"/>
                  <a:pt x="10481" y="445020"/>
                  <a:pt x="7958" y="444148"/>
                </a:cubicBezTo>
                <a:cubicBezTo>
                  <a:pt x="3591" y="442404"/>
                  <a:pt x="970" y="437851"/>
                  <a:pt x="1941" y="433200"/>
                </a:cubicBezTo>
                <a:lnTo>
                  <a:pt x="10384" y="390858"/>
                </a:lnTo>
                <a:lnTo>
                  <a:pt x="9705" y="390858"/>
                </a:lnTo>
                <a:cubicBezTo>
                  <a:pt x="4270" y="390858"/>
                  <a:pt x="0" y="386498"/>
                  <a:pt x="0" y="381169"/>
                </a:cubicBezTo>
                <a:cubicBezTo>
                  <a:pt x="0" y="375743"/>
                  <a:pt x="4270" y="371480"/>
                  <a:pt x="9705" y="371480"/>
                </a:cubicBezTo>
                <a:lnTo>
                  <a:pt x="12131" y="371480"/>
                </a:lnTo>
                <a:lnTo>
                  <a:pt x="10869" y="339603"/>
                </a:lnTo>
                <a:cubicBezTo>
                  <a:pt x="10675" y="334177"/>
                  <a:pt x="12616" y="329042"/>
                  <a:pt x="16401" y="325166"/>
                </a:cubicBezTo>
                <a:cubicBezTo>
                  <a:pt x="20089" y="321194"/>
                  <a:pt x="25233" y="319062"/>
                  <a:pt x="30667" y="319062"/>
                </a:cubicBezTo>
                <a:lnTo>
                  <a:pt x="108792" y="319062"/>
                </a:lnTo>
                <a:lnTo>
                  <a:pt x="108792" y="171206"/>
                </a:lnTo>
                <a:lnTo>
                  <a:pt x="42896" y="211126"/>
                </a:lnTo>
                <a:cubicBezTo>
                  <a:pt x="41343" y="212094"/>
                  <a:pt x="39596" y="212579"/>
                  <a:pt x="37849" y="212579"/>
                </a:cubicBezTo>
                <a:cubicBezTo>
                  <a:pt x="34549" y="212579"/>
                  <a:pt x="31444" y="210835"/>
                  <a:pt x="29600" y="207831"/>
                </a:cubicBezTo>
                <a:cubicBezTo>
                  <a:pt x="26785" y="203277"/>
                  <a:pt x="28241" y="197367"/>
                  <a:pt x="32802" y="194557"/>
                </a:cubicBezTo>
                <a:lnTo>
                  <a:pt x="103261" y="151925"/>
                </a:lnTo>
                <a:cubicBezTo>
                  <a:pt x="95885" y="151925"/>
                  <a:pt x="88315" y="151925"/>
                  <a:pt x="81813" y="151925"/>
                </a:cubicBezTo>
                <a:lnTo>
                  <a:pt x="67741" y="151925"/>
                </a:lnTo>
                <a:cubicBezTo>
                  <a:pt x="65606" y="151925"/>
                  <a:pt x="63762" y="151925"/>
                  <a:pt x="62305" y="151828"/>
                </a:cubicBezTo>
                <a:lnTo>
                  <a:pt x="62305" y="151925"/>
                </a:lnTo>
                <a:cubicBezTo>
                  <a:pt x="62014" y="151925"/>
                  <a:pt x="61820" y="151925"/>
                  <a:pt x="61529" y="151925"/>
                </a:cubicBezTo>
                <a:cubicBezTo>
                  <a:pt x="39499" y="151925"/>
                  <a:pt x="21545" y="134000"/>
                  <a:pt x="21545" y="112006"/>
                </a:cubicBezTo>
                <a:cubicBezTo>
                  <a:pt x="21545" y="90012"/>
                  <a:pt x="39499" y="72087"/>
                  <a:pt x="61529" y="72087"/>
                </a:cubicBezTo>
                <a:cubicBezTo>
                  <a:pt x="71526" y="72087"/>
                  <a:pt x="81133" y="75769"/>
                  <a:pt x="88509" y="82551"/>
                </a:cubicBezTo>
                <a:cubicBezTo>
                  <a:pt x="88606" y="82551"/>
                  <a:pt x="88606" y="82648"/>
                  <a:pt x="88606" y="82648"/>
                </a:cubicBezTo>
                <a:lnTo>
                  <a:pt x="108792" y="101542"/>
                </a:lnTo>
                <a:lnTo>
                  <a:pt x="108792" y="29067"/>
                </a:lnTo>
                <a:cubicBezTo>
                  <a:pt x="108792" y="13080"/>
                  <a:pt x="121894" y="0"/>
                  <a:pt x="137907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81" name="christmas-sled_62246"/>
          <p:cNvSpPr>
            <a:spLocks noChangeAspect="1"/>
          </p:cNvSpPr>
          <p:nvPr userDrawn="1"/>
        </p:nvSpPr>
        <p:spPr bwMode="auto">
          <a:xfrm>
            <a:off x="2999410" y="1566293"/>
            <a:ext cx="454634" cy="263112"/>
          </a:xfrm>
          <a:custGeom>
            <a:avLst/>
            <a:gdLst>
              <a:gd name="T0" fmla="*/ 5494 w 6366"/>
              <a:gd name="T1" fmla="*/ 1176 h 3690"/>
              <a:gd name="T2" fmla="*/ 5280 w 6366"/>
              <a:gd name="T3" fmla="*/ 1287 h 3690"/>
              <a:gd name="T4" fmla="*/ 3912 w 6366"/>
              <a:gd name="T5" fmla="*/ 1699 h 3690"/>
              <a:gd name="T6" fmla="*/ 2180 w 6366"/>
              <a:gd name="T7" fmla="*/ 859 h 3690"/>
              <a:gd name="T8" fmla="*/ 1889 w 6366"/>
              <a:gd name="T9" fmla="*/ 685 h 3690"/>
              <a:gd name="T10" fmla="*/ 1324 w 6366"/>
              <a:gd name="T11" fmla="*/ 26 h 3690"/>
              <a:gd name="T12" fmla="*/ 1256 w 6366"/>
              <a:gd name="T13" fmla="*/ 178 h 3690"/>
              <a:gd name="T14" fmla="*/ 1105 w 6366"/>
              <a:gd name="T15" fmla="*/ 848 h 3690"/>
              <a:gd name="T16" fmla="*/ 860 w 6366"/>
              <a:gd name="T17" fmla="*/ 2140 h 3690"/>
              <a:gd name="T18" fmla="*/ 1211 w 6366"/>
              <a:gd name="T19" fmla="*/ 3423 h 3690"/>
              <a:gd name="T20" fmla="*/ 267 w 6366"/>
              <a:gd name="T21" fmla="*/ 3124 h 3690"/>
              <a:gd name="T22" fmla="*/ 699 w 6366"/>
              <a:gd name="T23" fmla="*/ 2692 h 3690"/>
              <a:gd name="T24" fmla="*/ 0 w 6366"/>
              <a:gd name="T25" fmla="*/ 3124 h 3690"/>
              <a:gd name="T26" fmla="*/ 1314 w 6366"/>
              <a:gd name="T27" fmla="*/ 3690 h 3690"/>
              <a:gd name="T28" fmla="*/ 1315 w 6366"/>
              <a:gd name="T29" fmla="*/ 3690 h 3690"/>
              <a:gd name="T30" fmla="*/ 3175 w 6366"/>
              <a:gd name="T31" fmla="*/ 3690 h 3690"/>
              <a:gd name="T32" fmla="*/ 5070 w 6366"/>
              <a:gd name="T33" fmla="*/ 3690 h 3690"/>
              <a:gd name="T34" fmla="*/ 5071 w 6366"/>
              <a:gd name="T35" fmla="*/ 3690 h 3690"/>
              <a:gd name="T36" fmla="*/ 6366 w 6366"/>
              <a:gd name="T37" fmla="*/ 2724 h 3690"/>
              <a:gd name="T38" fmla="*/ 1102 w 6366"/>
              <a:gd name="T39" fmla="*/ 2028 h 3690"/>
              <a:gd name="T40" fmla="*/ 1333 w 6366"/>
              <a:gd name="T41" fmla="*/ 988 h 3690"/>
              <a:gd name="T42" fmla="*/ 1636 w 6366"/>
              <a:gd name="T43" fmla="*/ 769 h 3690"/>
              <a:gd name="T44" fmla="*/ 2830 w 6366"/>
              <a:gd name="T45" fmla="*/ 1379 h 3690"/>
              <a:gd name="T46" fmla="*/ 5038 w 6366"/>
              <a:gd name="T47" fmla="*/ 1946 h 3690"/>
              <a:gd name="T48" fmla="*/ 6061 w 6366"/>
              <a:gd name="T49" fmla="*/ 2420 h 3690"/>
              <a:gd name="T50" fmla="*/ 5276 w 6366"/>
              <a:gd name="T51" fmla="*/ 2420 h 3690"/>
              <a:gd name="T52" fmla="*/ 3381 w 6366"/>
              <a:gd name="T53" fmla="*/ 2420 h 3690"/>
              <a:gd name="T54" fmla="*/ 1102 w 6366"/>
              <a:gd name="T55" fmla="*/ 2028 h 3690"/>
              <a:gd name="T56" fmla="*/ 3490 w 6366"/>
              <a:gd name="T57" fmla="*/ 2687 h 3690"/>
              <a:gd name="T58" fmla="*/ 4962 w 6366"/>
              <a:gd name="T59" fmla="*/ 3423 h 3690"/>
              <a:gd name="T60" fmla="*/ 1672 w 6366"/>
              <a:gd name="T61" fmla="*/ 2687 h 3690"/>
              <a:gd name="T62" fmla="*/ 3066 w 6366"/>
              <a:gd name="T63" fmla="*/ 3423 h 3690"/>
              <a:gd name="T64" fmla="*/ 1672 w 6366"/>
              <a:gd name="T65" fmla="*/ 2687 h 3690"/>
              <a:gd name="T66" fmla="*/ 5234 w 6366"/>
              <a:gd name="T67" fmla="*/ 3423 h 3690"/>
              <a:gd name="T68" fmla="*/ 6099 w 6366"/>
              <a:gd name="T69" fmla="*/ 2687 h 3690"/>
              <a:gd name="T70" fmla="*/ 5400 w 6366"/>
              <a:gd name="T71" fmla="*/ 3423 h 3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66" h="3690">
                <a:moveTo>
                  <a:pt x="6237" y="2100"/>
                </a:moveTo>
                <a:cubicBezTo>
                  <a:pt x="6094" y="1756"/>
                  <a:pt x="5844" y="1445"/>
                  <a:pt x="5494" y="1176"/>
                </a:cubicBezTo>
                <a:cubicBezTo>
                  <a:pt x="5453" y="1145"/>
                  <a:pt x="5398" y="1140"/>
                  <a:pt x="5352" y="1163"/>
                </a:cubicBezTo>
                <a:cubicBezTo>
                  <a:pt x="5306" y="1187"/>
                  <a:pt x="5278" y="1235"/>
                  <a:pt x="5280" y="1287"/>
                </a:cubicBezTo>
                <a:cubicBezTo>
                  <a:pt x="5287" y="1477"/>
                  <a:pt x="5176" y="1615"/>
                  <a:pt x="4949" y="1695"/>
                </a:cubicBezTo>
                <a:cubicBezTo>
                  <a:pt x="4683" y="1790"/>
                  <a:pt x="4295" y="1791"/>
                  <a:pt x="3912" y="1699"/>
                </a:cubicBezTo>
                <a:cubicBezTo>
                  <a:pt x="3518" y="1603"/>
                  <a:pt x="3201" y="1429"/>
                  <a:pt x="3044" y="1219"/>
                </a:cubicBezTo>
                <a:cubicBezTo>
                  <a:pt x="2707" y="771"/>
                  <a:pt x="2390" y="824"/>
                  <a:pt x="2180" y="859"/>
                </a:cubicBezTo>
                <a:cubicBezTo>
                  <a:pt x="2105" y="872"/>
                  <a:pt x="2041" y="883"/>
                  <a:pt x="2003" y="867"/>
                </a:cubicBezTo>
                <a:cubicBezTo>
                  <a:pt x="1952" y="846"/>
                  <a:pt x="1913" y="757"/>
                  <a:pt x="1889" y="685"/>
                </a:cubicBezTo>
                <a:cubicBezTo>
                  <a:pt x="1804" y="430"/>
                  <a:pt x="1665" y="215"/>
                  <a:pt x="1475" y="45"/>
                </a:cubicBezTo>
                <a:cubicBezTo>
                  <a:pt x="1433" y="8"/>
                  <a:pt x="1373" y="0"/>
                  <a:pt x="1324" y="26"/>
                </a:cubicBezTo>
                <a:cubicBezTo>
                  <a:pt x="1275" y="51"/>
                  <a:pt x="1247" y="105"/>
                  <a:pt x="1253" y="160"/>
                </a:cubicBezTo>
                <a:cubicBezTo>
                  <a:pt x="1254" y="166"/>
                  <a:pt x="1255" y="172"/>
                  <a:pt x="1256" y="178"/>
                </a:cubicBezTo>
                <a:cubicBezTo>
                  <a:pt x="1258" y="194"/>
                  <a:pt x="1260" y="209"/>
                  <a:pt x="1259" y="219"/>
                </a:cubicBezTo>
                <a:cubicBezTo>
                  <a:pt x="1253" y="608"/>
                  <a:pt x="1201" y="693"/>
                  <a:pt x="1105" y="848"/>
                </a:cubicBezTo>
                <a:cubicBezTo>
                  <a:pt x="1042" y="952"/>
                  <a:pt x="963" y="1080"/>
                  <a:pt x="875" y="1317"/>
                </a:cubicBezTo>
                <a:cubicBezTo>
                  <a:pt x="758" y="1632"/>
                  <a:pt x="753" y="1908"/>
                  <a:pt x="860" y="2140"/>
                </a:cubicBezTo>
                <a:cubicBezTo>
                  <a:pt x="957" y="2350"/>
                  <a:pt x="1142" y="2515"/>
                  <a:pt x="1410" y="2634"/>
                </a:cubicBezTo>
                <a:lnTo>
                  <a:pt x="1211" y="3423"/>
                </a:lnTo>
                <a:lnTo>
                  <a:pt x="566" y="3423"/>
                </a:lnTo>
                <a:cubicBezTo>
                  <a:pt x="401" y="3423"/>
                  <a:pt x="267" y="3289"/>
                  <a:pt x="267" y="3124"/>
                </a:cubicBezTo>
                <a:cubicBezTo>
                  <a:pt x="267" y="2959"/>
                  <a:pt x="401" y="2825"/>
                  <a:pt x="566" y="2825"/>
                </a:cubicBezTo>
                <a:cubicBezTo>
                  <a:pt x="639" y="2825"/>
                  <a:pt x="699" y="2765"/>
                  <a:pt x="699" y="2692"/>
                </a:cubicBezTo>
                <a:cubicBezTo>
                  <a:pt x="699" y="2618"/>
                  <a:pt x="639" y="2558"/>
                  <a:pt x="566" y="2558"/>
                </a:cubicBezTo>
                <a:cubicBezTo>
                  <a:pt x="254" y="2558"/>
                  <a:pt x="0" y="2812"/>
                  <a:pt x="0" y="3124"/>
                </a:cubicBezTo>
                <a:cubicBezTo>
                  <a:pt x="0" y="3436"/>
                  <a:pt x="254" y="3690"/>
                  <a:pt x="566" y="3690"/>
                </a:cubicBezTo>
                <a:lnTo>
                  <a:pt x="1314" y="3690"/>
                </a:lnTo>
                <a:cubicBezTo>
                  <a:pt x="1314" y="3690"/>
                  <a:pt x="1314" y="3690"/>
                  <a:pt x="1315" y="3690"/>
                </a:cubicBezTo>
                <a:cubicBezTo>
                  <a:pt x="1315" y="3690"/>
                  <a:pt x="1315" y="3690"/>
                  <a:pt x="1315" y="3690"/>
                </a:cubicBezTo>
                <a:lnTo>
                  <a:pt x="3174" y="3690"/>
                </a:lnTo>
                <a:cubicBezTo>
                  <a:pt x="3174" y="3690"/>
                  <a:pt x="3174" y="3690"/>
                  <a:pt x="3175" y="3690"/>
                </a:cubicBezTo>
                <a:cubicBezTo>
                  <a:pt x="3175" y="3690"/>
                  <a:pt x="3175" y="3690"/>
                  <a:pt x="3175" y="3690"/>
                </a:cubicBezTo>
                <a:lnTo>
                  <a:pt x="5070" y="3690"/>
                </a:lnTo>
                <a:cubicBezTo>
                  <a:pt x="5070" y="3690"/>
                  <a:pt x="5070" y="3690"/>
                  <a:pt x="5070" y="3690"/>
                </a:cubicBezTo>
                <a:cubicBezTo>
                  <a:pt x="5071" y="3690"/>
                  <a:pt x="5071" y="3690"/>
                  <a:pt x="5071" y="3690"/>
                </a:cubicBezTo>
                <a:lnTo>
                  <a:pt x="5400" y="3690"/>
                </a:lnTo>
                <a:cubicBezTo>
                  <a:pt x="5933" y="3690"/>
                  <a:pt x="6366" y="3256"/>
                  <a:pt x="6366" y="2724"/>
                </a:cubicBezTo>
                <a:cubicBezTo>
                  <a:pt x="6366" y="2520"/>
                  <a:pt x="6321" y="2305"/>
                  <a:pt x="6237" y="2100"/>
                </a:cubicBezTo>
                <a:close/>
                <a:moveTo>
                  <a:pt x="1102" y="2028"/>
                </a:moveTo>
                <a:cubicBezTo>
                  <a:pt x="1026" y="1863"/>
                  <a:pt x="1033" y="1656"/>
                  <a:pt x="1125" y="1410"/>
                </a:cubicBezTo>
                <a:cubicBezTo>
                  <a:pt x="1204" y="1198"/>
                  <a:pt x="1273" y="1086"/>
                  <a:pt x="1333" y="988"/>
                </a:cubicBezTo>
                <a:cubicBezTo>
                  <a:pt x="1422" y="842"/>
                  <a:pt x="1482" y="732"/>
                  <a:pt x="1510" y="498"/>
                </a:cubicBezTo>
                <a:cubicBezTo>
                  <a:pt x="1561" y="581"/>
                  <a:pt x="1603" y="672"/>
                  <a:pt x="1636" y="769"/>
                </a:cubicBezTo>
                <a:cubicBezTo>
                  <a:pt x="1779" y="1197"/>
                  <a:pt x="2036" y="1154"/>
                  <a:pt x="2224" y="1122"/>
                </a:cubicBezTo>
                <a:cubicBezTo>
                  <a:pt x="2413" y="1091"/>
                  <a:pt x="2592" y="1061"/>
                  <a:pt x="2830" y="1379"/>
                </a:cubicBezTo>
                <a:cubicBezTo>
                  <a:pt x="3024" y="1637"/>
                  <a:pt x="3396" y="1848"/>
                  <a:pt x="3849" y="1958"/>
                </a:cubicBezTo>
                <a:cubicBezTo>
                  <a:pt x="4281" y="2062"/>
                  <a:pt x="4725" y="2058"/>
                  <a:pt x="5038" y="1946"/>
                </a:cubicBezTo>
                <a:cubicBezTo>
                  <a:pt x="5277" y="1862"/>
                  <a:pt x="5437" y="1719"/>
                  <a:pt x="5507" y="1534"/>
                </a:cubicBezTo>
                <a:cubicBezTo>
                  <a:pt x="5855" y="1854"/>
                  <a:pt x="6001" y="2178"/>
                  <a:pt x="6061" y="2420"/>
                </a:cubicBezTo>
                <a:lnTo>
                  <a:pt x="5277" y="2420"/>
                </a:lnTo>
                <a:lnTo>
                  <a:pt x="5276" y="2420"/>
                </a:lnTo>
                <a:lnTo>
                  <a:pt x="3382" y="2420"/>
                </a:lnTo>
                <a:lnTo>
                  <a:pt x="3381" y="2420"/>
                </a:lnTo>
                <a:lnTo>
                  <a:pt x="1594" y="2420"/>
                </a:lnTo>
                <a:cubicBezTo>
                  <a:pt x="1344" y="2326"/>
                  <a:pt x="1179" y="2195"/>
                  <a:pt x="1102" y="2028"/>
                </a:cubicBezTo>
                <a:close/>
                <a:moveTo>
                  <a:pt x="3338" y="3423"/>
                </a:moveTo>
                <a:lnTo>
                  <a:pt x="3490" y="2687"/>
                </a:lnTo>
                <a:lnTo>
                  <a:pt x="5113" y="2687"/>
                </a:lnTo>
                <a:lnTo>
                  <a:pt x="4962" y="3423"/>
                </a:lnTo>
                <a:lnTo>
                  <a:pt x="3338" y="3423"/>
                </a:lnTo>
                <a:close/>
                <a:moveTo>
                  <a:pt x="1672" y="2687"/>
                </a:moveTo>
                <a:lnTo>
                  <a:pt x="3217" y="2687"/>
                </a:lnTo>
                <a:lnTo>
                  <a:pt x="3066" y="3423"/>
                </a:lnTo>
                <a:lnTo>
                  <a:pt x="1486" y="3423"/>
                </a:lnTo>
                <a:lnTo>
                  <a:pt x="1672" y="2687"/>
                </a:lnTo>
                <a:close/>
                <a:moveTo>
                  <a:pt x="5400" y="3423"/>
                </a:moveTo>
                <a:lnTo>
                  <a:pt x="5234" y="3423"/>
                </a:lnTo>
                <a:lnTo>
                  <a:pt x="5385" y="2687"/>
                </a:lnTo>
                <a:lnTo>
                  <a:pt x="6099" y="2687"/>
                </a:lnTo>
                <a:cubicBezTo>
                  <a:pt x="6099" y="2700"/>
                  <a:pt x="6100" y="2712"/>
                  <a:pt x="6100" y="2724"/>
                </a:cubicBezTo>
                <a:cubicBezTo>
                  <a:pt x="6100" y="3109"/>
                  <a:pt x="5786" y="3423"/>
                  <a:pt x="5400" y="3423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82" name="calendar-page-for-christmas-eve_16512"/>
          <p:cNvSpPr>
            <a:spLocks noChangeAspect="1"/>
          </p:cNvSpPr>
          <p:nvPr userDrawn="1"/>
        </p:nvSpPr>
        <p:spPr bwMode="auto">
          <a:xfrm>
            <a:off x="3830263" y="375161"/>
            <a:ext cx="367013" cy="371777"/>
          </a:xfrm>
          <a:custGeom>
            <a:avLst/>
            <a:gdLst>
              <a:gd name="connsiteX0" fmla="*/ 388069 w 597971"/>
              <a:gd name="connsiteY0" fmla="*/ 334791 h 605734"/>
              <a:gd name="connsiteX1" fmla="*/ 368938 w 597971"/>
              <a:gd name="connsiteY1" fmla="*/ 373009 h 605734"/>
              <a:gd name="connsiteX2" fmla="*/ 341798 w 597971"/>
              <a:gd name="connsiteY2" fmla="*/ 417597 h 605734"/>
              <a:gd name="connsiteX3" fmla="*/ 341501 w 597971"/>
              <a:gd name="connsiteY3" fmla="*/ 418337 h 605734"/>
              <a:gd name="connsiteX4" fmla="*/ 387773 w 597971"/>
              <a:gd name="connsiteY4" fmla="*/ 418337 h 605734"/>
              <a:gd name="connsiteX5" fmla="*/ 387773 w 597971"/>
              <a:gd name="connsiteY5" fmla="*/ 373009 h 605734"/>
              <a:gd name="connsiteX6" fmla="*/ 389107 w 597971"/>
              <a:gd name="connsiteY6" fmla="*/ 334791 h 605734"/>
              <a:gd name="connsiteX7" fmla="*/ 374277 w 597971"/>
              <a:gd name="connsiteY7" fmla="*/ 298351 h 605734"/>
              <a:gd name="connsiteX8" fmla="*/ 433154 w 597971"/>
              <a:gd name="connsiteY8" fmla="*/ 298351 h 605734"/>
              <a:gd name="connsiteX9" fmla="*/ 433154 w 597971"/>
              <a:gd name="connsiteY9" fmla="*/ 418337 h 605734"/>
              <a:gd name="connsiteX10" fmla="*/ 457476 w 597971"/>
              <a:gd name="connsiteY10" fmla="*/ 418337 h 605734"/>
              <a:gd name="connsiteX11" fmla="*/ 457476 w 597971"/>
              <a:gd name="connsiteY11" fmla="*/ 454185 h 605734"/>
              <a:gd name="connsiteX12" fmla="*/ 433154 w 597971"/>
              <a:gd name="connsiteY12" fmla="*/ 454185 h 605734"/>
              <a:gd name="connsiteX13" fmla="*/ 433154 w 597971"/>
              <a:gd name="connsiteY13" fmla="*/ 502920 h 605734"/>
              <a:gd name="connsiteX14" fmla="*/ 387773 w 597971"/>
              <a:gd name="connsiteY14" fmla="*/ 502920 h 605734"/>
              <a:gd name="connsiteX15" fmla="*/ 387773 w 597971"/>
              <a:gd name="connsiteY15" fmla="*/ 454185 h 605734"/>
              <a:gd name="connsiteX16" fmla="*/ 297010 w 597971"/>
              <a:gd name="connsiteY16" fmla="*/ 454185 h 605734"/>
              <a:gd name="connsiteX17" fmla="*/ 297010 w 597971"/>
              <a:gd name="connsiteY17" fmla="*/ 422929 h 605734"/>
              <a:gd name="connsiteX18" fmla="*/ 197741 w 597971"/>
              <a:gd name="connsiteY18" fmla="*/ 294893 h 605734"/>
              <a:gd name="connsiteX19" fmla="*/ 269568 w 597971"/>
              <a:gd name="connsiteY19" fmla="*/ 358753 h 605734"/>
              <a:gd name="connsiteX20" fmla="*/ 215104 w 597971"/>
              <a:gd name="connsiteY20" fmla="*/ 447209 h 605734"/>
              <a:gd name="connsiteX21" fmla="*/ 196108 w 597971"/>
              <a:gd name="connsiteY21" fmla="*/ 462915 h 605734"/>
              <a:gd name="connsiteX22" fmla="*/ 196108 w 597971"/>
              <a:gd name="connsiteY22" fmla="*/ 463656 h 605734"/>
              <a:gd name="connsiteX23" fmla="*/ 273723 w 597971"/>
              <a:gd name="connsiteY23" fmla="*/ 463656 h 605734"/>
              <a:gd name="connsiteX24" fmla="*/ 273723 w 597971"/>
              <a:gd name="connsiteY24" fmla="*/ 502920 h 605734"/>
              <a:gd name="connsiteX25" fmla="*/ 128288 w 597971"/>
              <a:gd name="connsiteY25" fmla="*/ 502920 h 605734"/>
              <a:gd name="connsiteX26" fmla="*/ 128288 w 597971"/>
              <a:gd name="connsiteY26" fmla="*/ 474027 h 605734"/>
              <a:gd name="connsiteX27" fmla="*/ 154555 w 597971"/>
              <a:gd name="connsiteY27" fmla="*/ 450321 h 605734"/>
              <a:gd name="connsiteX28" fmla="*/ 221634 w 597971"/>
              <a:gd name="connsiteY28" fmla="*/ 363198 h 605734"/>
              <a:gd name="connsiteX29" fmla="*/ 188243 w 597971"/>
              <a:gd name="connsiteY29" fmla="*/ 333268 h 605734"/>
              <a:gd name="connsiteX30" fmla="*/ 144464 w 597971"/>
              <a:gd name="connsiteY30" fmla="*/ 349863 h 605734"/>
              <a:gd name="connsiteX31" fmla="*/ 130811 w 597971"/>
              <a:gd name="connsiteY31" fmla="*/ 315933 h 605734"/>
              <a:gd name="connsiteX32" fmla="*/ 197741 w 597971"/>
              <a:gd name="connsiteY32" fmla="*/ 294893 h 605734"/>
              <a:gd name="connsiteX33" fmla="*/ 21510 w 597971"/>
              <a:gd name="connsiteY33" fmla="*/ 243834 h 605734"/>
              <a:gd name="connsiteX34" fmla="*/ 21510 w 597971"/>
              <a:gd name="connsiteY34" fmla="*/ 509445 h 605734"/>
              <a:gd name="connsiteX35" fmla="*/ 96275 w 597971"/>
              <a:gd name="connsiteY35" fmla="*/ 584254 h 605734"/>
              <a:gd name="connsiteX36" fmla="*/ 501548 w 597971"/>
              <a:gd name="connsiteY36" fmla="*/ 584254 h 605734"/>
              <a:gd name="connsiteX37" fmla="*/ 576461 w 597971"/>
              <a:gd name="connsiteY37" fmla="*/ 509445 h 605734"/>
              <a:gd name="connsiteX38" fmla="*/ 576461 w 597971"/>
              <a:gd name="connsiteY38" fmla="*/ 243834 h 605734"/>
              <a:gd name="connsiteX39" fmla="*/ 96275 w 597971"/>
              <a:gd name="connsiteY39" fmla="*/ 64292 h 605734"/>
              <a:gd name="connsiteX40" fmla="*/ 21510 w 597971"/>
              <a:gd name="connsiteY40" fmla="*/ 138953 h 605734"/>
              <a:gd name="connsiteX41" fmla="*/ 21510 w 597971"/>
              <a:gd name="connsiteY41" fmla="*/ 222354 h 605734"/>
              <a:gd name="connsiteX42" fmla="*/ 576461 w 597971"/>
              <a:gd name="connsiteY42" fmla="*/ 222354 h 605734"/>
              <a:gd name="connsiteX43" fmla="*/ 576461 w 597971"/>
              <a:gd name="connsiteY43" fmla="*/ 138953 h 605734"/>
              <a:gd name="connsiteX44" fmla="*/ 501548 w 597971"/>
              <a:gd name="connsiteY44" fmla="*/ 64292 h 605734"/>
              <a:gd name="connsiteX45" fmla="*/ 468022 w 597971"/>
              <a:gd name="connsiteY45" fmla="*/ 64292 h 605734"/>
              <a:gd name="connsiteX46" fmla="*/ 468022 w 597971"/>
              <a:gd name="connsiteY46" fmla="*/ 136138 h 605734"/>
              <a:gd name="connsiteX47" fmla="*/ 457342 w 597971"/>
              <a:gd name="connsiteY47" fmla="*/ 146952 h 605734"/>
              <a:gd name="connsiteX48" fmla="*/ 374566 w 597971"/>
              <a:gd name="connsiteY48" fmla="*/ 146952 h 605734"/>
              <a:gd name="connsiteX49" fmla="*/ 363886 w 597971"/>
              <a:gd name="connsiteY49" fmla="*/ 136138 h 605734"/>
              <a:gd name="connsiteX50" fmla="*/ 363886 w 597971"/>
              <a:gd name="connsiteY50" fmla="*/ 64292 h 605734"/>
              <a:gd name="connsiteX51" fmla="*/ 226965 w 597971"/>
              <a:gd name="connsiteY51" fmla="*/ 64292 h 605734"/>
              <a:gd name="connsiteX52" fmla="*/ 226965 w 597971"/>
              <a:gd name="connsiteY52" fmla="*/ 136138 h 605734"/>
              <a:gd name="connsiteX53" fmla="*/ 216136 w 597971"/>
              <a:gd name="connsiteY53" fmla="*/ 146952 h 605734"/>
              <a:gd name="connsiteX54" fmla="*/ 133509 w 597971"/>
              <a:gd name="connsiteY54" fmla="*/ 146952 h 605734"/>
              <a:gd name="connsiteX55" fmla="*/ 122680 w 597971"/>
              <a:gd name="connsiteY55" fmla="*/ 136138 h 605734"/>
              <a:gd name="connsiteX56" fmla="*/ 122680 w 597971"/>
              <a:gd name="connsiteY56" fmla="*/ 64292 h 605734"/>
              <a:gd name="connsiteX57" fmla="*/ 385395 w 597971"/>
              <a:gd name="connsiteY57" fmla="*/ 21480 h 605734"/>
              <a:gd name="connsiteX58" fmla="*/ 385395 w 597971"/>
              <a:gd name="connsiteY58" fmla="*/ 53478 h 605734"/>
              <a:gd name="connsiteX59" fmla="*/ 385395 w 597971"/>
              <a:gd name="connsiteY59" fmla="*/ 125324 h 605734"/>
              <a:gd name="connsiteX60" fmla="*/ 446513 w 597971"/>
              <a:gd name="connsiteY60" fmla="*/ 125324 h 605734"/>
              <a:gd name="connsiteX61" fmla="*/ 446513 w 597971"/>
              <a:gd name="connsiteY61" fmla="*/ 53478 h 605734"/>
              <a:gd name="connsiteX62" fmla="*/ 446513 w 597971"/>
              <a:gd name="connsiteY62" fmla="*/ 21480 h 605734"/>
              <a:gd name="connsiteX63" fmla="*/ 144189 w 597971"/>
              <a:gd name="connsiteY63" fmla="*/ 21480 h 605734"/>
              <a:gd name="connsiteX64" fmla="*/ 144189 w 597971"/>
              <a:gd name="connsiteY64" fmla="*/ 53478 h 605734"/>
              <a:gd name="connsiteX65" fmla="*/ 144189 w 597971"/>
              <a:gd name="connsiteY65" fmla="*/ 125324 h 605734"/>
              <a:gd name="connsiteX66" fmla="*/ 205455 w 597971"/>
              <a:gd name="connsiteY66" fmla="*/ 125324 h 605734"/>
              <a:gd name="connsiteX67" fmla="*/ 205455 w 597971"/>
              <a:gd name="connsiteY67" fmla="*/ 53478 h 605734"/>
              <a:gd name="connsiteX68" fmla="*/ 205455 w 597971"/>
              <a:gd name="connsiteY68" fmla="*/ 21480 h 605734"/>
              <a:gd name="connsiteX69" fmla="*/ 133509 w 597971"/>
              <a:gd name="connsiteY69" fmla="*/ 0 h 605734"/>
              <a:gd name="connsiteX70" fmla="*/ 216136 w 597971"/>
              <a:gd name="connsiteY70" fmla="*/ 0 h 605734"/>
              <a:gd name="connsiteX71" fmla="*/ 226965 w 597971"/>
              <a:gd name="connsiteY71" fmla="*/ 10814 h 605734"/>
              <a:gd name="connsiteX72" fmla="*/ 226965 w 597971"/>
              <a:gd name="connsiteY72" fmla="*/ 42812 h 605734"/>
              <a:gd name="connsiteX73" fmla="*/ 363886 w 597971"/>
              <a:gd name="connsiteY73" fmla="*/ 42812 h 605734"/>
              <a:gd name="connsiteX74" fmla="*/ 363886 w 597971"/>
              <a:gd name="connsiteY74" fmla="*/ 10814 h 605734"/>
              <a:gd name="connsiteX75" fmla="*/ 374566 w 597971"/>
              <a:gd name="connsiteY75" fmla="*/ 0 h 605734"/>
              <a:gd name="connsiteX76" fmla="*/ 457342 w 597971"/>
              <a:gd name="connsiteY76" fmla="*/ 0 h 605734"/>
              <a:gd name="connsiteX77" fmla="*/ 468171 w 597971"/>
              <a:gd name="connsiteY77" fmla="*/ 10814 h 605734"/>
              <a:gd name="connsiteX78" fmla="*/ 468171 w 597971"/>
              <a:gd name="connsiteY78" fmla="*/ 42812 h 605734"/>
              <a:gd name="connsiteX79" fmla="*/ 501548 w 597971"/>
              <a:gd name="connsiteY79" fmla="*/ 42812 h 605734"/>
              <a:gd name="connsiteX80" fmla="*/ 597971 w 597971"/>
              <a:gd name="connsiteY80" fmla="*/ 138953 h 605734"/>
              <a:gd name="connsiteX81" fmla="*/ 597971 w 597971"/>
              <a:gd name="connsiteY81" fmla="*/ 233020 h 605734"/>
              <a:gd name="connsiteX82" fmla="*/ 597971 w 597971"/>
              <a:gd name="connsiteY82" fmla="*/ 509445 h 605734"/>
              <a:gd name="connsiteX83" fmla="*/ 501548 w 597971"/>
              <a:gd name="connsiteY83" fmla="*/ 605734 h 605734"/>
              <a:gd name="connsiteX84" fmla="*/ 96275 w 597971"/>
              <a:gd name="connsiteY84" fmla="*/ 605734 h 605734"/>
              <a:gd name="connsiteX85" fmla="*/ 0 w 597971"/>
              <a:gd name="connsiteY85" fmla="*/ 509445 h 605734"/>
              <a:gd name="connsiteX86" fmla="*/ 0 w 597971"/>
              <a:gd name="connsiteY86" fmla="*/ 233020 h 605734"/>
              <a:gd name="connsiteX87" fmla="*/ 0 w 597971"/>
              <a:gd name="connsiteY87" fmla="*/ 138953 h 605734"/>
              <a:gd name="connsiteX88" fmla="*/ 96275 w 597971"/>
              <a:gd name="connsiteY88" fmla="*/ 42812 h 605734"/>
              <a:gd name="connsiteX89" fmla="*/ 122680 w 597971"/>
              <a:gd name="connsiteY89" fmla="*/ 42812 h 605734"/>
              <a:gd name="connsiteX90" fmla="*/ 122680 w 597971"/>
              <a:gd name="connsiteY90" fmla="*/ 10814 h 605734"/>
              <a:gd name="connsiteX91" fmla="*/ 133509 w 597971"/>
              <a:gd name="connsiteY91" fmla="*/ 0 h 60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97971" h="605734">
                <a:moveTo>
                  <a:pt x="388069" y="334791"/>
                </a:moveTo>
                <a:cubicBezTo>
                  <a:pt x="381544" y="348123"/>
                  <a:pt x="375760" y="359974"/>
                  <a:pt x="368938" y="373009"/>
                </a:cubicBezTo>
                <a:lnTo>
                  <a:pt x="341798" y="417597"/>
                </a:lnTo>
                <a:lnTo>
                  <a:pt x="341501" y="418337"/>
                </a:lnTo>
                <a:lnTo>
                  <a:pt x="387773" y="418337"/>
                </a:lnTo>
                <a:lnTo>
                  <a:pt x="387773" y="373009"/>
                </a:lnTo>
                <a:cubicBezTo>
                  <a:pt x="387773" y="360714"/>
                  <a:pt x="388366" y="348123"/>
                  <a:pt x="389107" y="334791"/>
                </a:cubicBezTo>
                <a:close/>
                <a:moveTo>
                  <a:pt x="374277" y="298351"/>
                </a:moveTo>
                <a:lnTo>
                  <a:pt x="433154" y="298351"/>
                </a:lnTo>
                <a:lnTo>
                  <a:pt x="433154" y="418337"/>
                </a:lnTo>
                <a:lnTo>
                  <a:pt x="457476" y="418337"/>
                </a:lnTo>
                <a:lnTo>
                  <a:pt x="457476" y="454185"/>
                </a:lnTo>
                <a:lnTo>
                  <a:pt x="433154" y="454185"/>
                </a:lnTo>
                <a:lnTo>
                  <a:pt x="433154" y="502920"/>
                </a:lnTo>
                <a:lnTo>
                  <a:pt x="387773" y="502920"/>
                </a:lnTo>
                <a:lnTo>
                  <a:pt x="387773" y="454185"/>
                </a:lnTo>
                <a:lnTo>
                  <a:pt x="297010" y="454185"/>
                </a:lnTo>
                <a:lnTo>
                  <a:pt x="297010" y="422929"/>
                </a:lnTo>
                <a:close/>
                <a:moveTo>
                  <a:pt x="197741" y="294893"/>
                </a:moveTo>
                <a:cubicBezTo>
                  <a:pt x="244339" y="294893"/>
                  <a:pt x="269568" y="321859"/>
                  <a:pt x="269568" y="358753"/>
                </a:cubicBezTo>
                <a:cubicBezTo>
                  <a:pt x="269568" y="393424"/>
                  <a:pt x="245081" y="420835"/>
                  <a:pt x="215104" y="447209"/>
                </a:cubicBezTo>
                <a:lnTo>
                  <a:pt x="196108" y="462915"/>
                </a:lnTo>
                <a:lnTo>
                  <a:pt x="196108" y="463656"/>
                </a:lnTo>
                <a:lnTo>
                  <a:pt x="273723" y="463656"/>
                </a:lnTo>
                <a:lnTo>
                  <a:pt x="273723" y="502920"/>
                </a:lnTo>
                <a:lnTo>
                  <a:pt x="128288" y="502920"/>
                </a:lnTo>
                <a:lnTo>
                  <a:pt x="128288" y="474027"/>
                </a:lnTo>
                <a:lnTo>
                  <a:pt x="154555" y="450321"/>
                </a:lnTo>
                <a:cubicBezTo>
                  <a:pt x="199670" y="410019"/>
                  <a:pt x="221337" y="387053"/>
                  <a:pt x="221634" y="363198"/>
                </a:cubicBezTo>
                <a:cubicBezTo>
                  <a:pt x="221634" y="346455"/>
                  <a:pt x="211839" y="333268"/>
                  <a:pt x="188243" y="333268"/>
                </a:cubicBezTo>
                <a:cubicBezTo>
                  <a:pt x="170583" y="333268"/>
                  <a:pt x="155149" y="342010"/>
                  <a:pt x="144464" y="349863"/>
                </a:cubicBezTo>
                <a:lnTo>
                  <a:pt x="130811" y="315933"/>
                </a:lnTo>
                <a:cubicBezTo>
                  <a:pt x="145948" y="304228"/>
                  <a:pt x="170286" y="294893"/>
                  <a:pt x="197741" y="294893"/>
                </a:cubicBezTo>
                <a:close/>
                <a:moveTo>
                  <a:pt x="21510" y="243834"/>
                </a:moveTo>
                <a:lnTo>
                  <a:pt x="21510" y="509445"/>
                </a:lnTo>
                <a:cubicBezTo>
                  <a:pt x="21510" y="550627"/>
                  <a:pt x="55035" y="584254"/>
                  <a:pt x="96275" y="584254"/>
                </a:cubicBezTo>
                <a:lnTo>
                  <a:pt x="501548" y="584254"/>
                </a:lnTo>
                <a:cubicBezTo>
                  <a:pt x="542787" y="584254"/>
                  <a:pt x="576461" y="550627"/>
                  <a:pt x="576461" y="509445"/>
                </a:cubicBezTo>
                <a:lnTo>
                  <a:pt x="576461" y="243834"/>
                </a:lnTo>
                <a:close/>
                <a:moveTo>
                  <a:pt x="96275" y="64292"/>
                </a:moveTo>
                <a:cubicBezTo>
                  <a:pt x="55035" y="64292"/>
                  <a:pt x="21510" y="97771"/>
                  <a:pt x="21510" y="138953"/>
                </a:cubicBezTo>
                <a:lnTo>
                  <a:pt x="21510" y="222354"/>
                </a:lnTo>
                <a:lnTo>
                  <a:pt x="576461" y="222354"/>
                </a:lnTo>
                <a:lnTo>
                  <a:pt x="576461" y="138953"/>
                </a:lnTo>
                <a:cubicBezTo>
                  <a:pt x="576461" y="97771"/>
                  <a:pt x="542787" y="64292"/>
                  <a:pt x="501548" y="64292"/>
                </a:cubicBezTo>
                <a:lnTo>
                  <a:pt x="468022" y="64292"/>
                </a:lnTo>
                <a:lnTo>
                  <a:pt x="468022" y="136138"/>
                </a:lnTo>
                <a:cubicBezTo>
                  <a:pt x="468022" y="142064"/>
                  <a:pt x="463275" y="146952"/>
                  <a:pt x="457342" y="146952"/>
                </a:cubicBezTo>
                <a:lnTo>
                  <a:pt x="374566" y="146952"/>
                </a:lnTo>
                <a:cubicBezTo>
                  <a:pt x="368633" y="146952"/>
                  <a:pt x="363886" y="142064"/>
                  <a:pt x="363886" y="136138"/>
                </a:cubicBezTo>
                <a:lnTo>
                  <a:pt x="363886" y="64292"/>
                </a:lnTo>
                <a:lnTo>
                  <a:pt x="226965" y="64292"/>
                </a:lnTo>
                <a:lnTo>
                  <a:pt x="226965" y="136138"/>
                </a:lnTo>
                <a:cubicBezTo>
                  <a:pt x="226965" y="142064"/>
                  <a:pt x="222070" y="146952"/>
                  <a:pt x="216136" y="146952"/>
                </a:cubicBezTo>
                <a:lnTo>
                  <a:pt x="133509" y="146952"/>
                </a:lnTo>
                <a:cubicBezTo>
                  <a:pt x="127575" y="146952"/>
                  <a:pt x="122680" y="142064"/>
                  <a:pt x="122680" y="136138"/>
                </a:cubicBezTo>
                <a:lnTo>
                  <a:pt x="122680" y="64292"/>
                </a:lnTo>
                <a:close/>
                <a:moveTo>
                  <a:pt x="385395" y="21480"/>
                </a:moveTo>
                <a:lnTo>
                  <a:pt x="385395" y="53478"/>
                </a:lnTo>
                <a:lnTo>
                  <a:pt x="385395" y="125324"/>
                </a:lnTo>
                <a:lnTo>
                  <a:pt x="446513" y="125324"/>
                </a:lnTo>
                <a:lnTo>
                  <a:pt x="446513" y="53478"/>
                </a:lnTo>
                <a:lnTo>
                  <a:pt x="446513" y="21480"/>
                </a:lnTo>
                <a:close/>
                <a:moveTo>
                  <a:pt x="144189" y="21480"/>
                </a:moveTo>
                <a:lnTo>
                  <a:pt x="144189" y="53478"/>
                </a:lnTo>
                <a:lnTo>
                  <a:pt x="144189" y="125324"/>
                </a:lnTo>
                <a:lnTo>
                  <a:pt x="205455" y="125324"/>
                </a:lnTo>
                <a:lnTo>
                  <a:pt x="205455" y="53478"/>
                </a:lnTo>
                <a:lnTo>
                  <a:pt x="205455" y="21480"/>
                </a:lnTo>
                <a:close/>
                <a:moveTo>
                  <a:pt x="133509" y="0"/>
                </a:moveTo>
                <a:lnTo>
                  <a:pt x="216136" y="0"/>
                </a:lnTo>
                <a:cubicBezTo>
                  <a:pt x="222070" y="0"/>
                  <a:pt x="226965" y="4740"/>
                  <a:pt x="226965" y="10814"/>
                </a:cubicBezTo>
                <a:lnTo>
                  <a:pt x="226965" y="42812"/>
                </a:lnTo>
                <a:lnTo>
                  <a:pt x="363886" y="42812"/>
                </a:lnTo>
                <a:lnTo>
                  <a:pt x="363886" y="10814"/>
                </a:lnTo>
                <a:cubicBezTo>
                  <a:pt x="363886" y="4740"/>
                  <a:pt x="368633" y="0"/>
                  <a:pt x="374566" y="0"/>
                </a:cubicBezTo>
                <a:lnTo>
                  <a:pt x="457342" y="0"/>
                </a:lnTo>
                <a:cubicBezTo>
                  <a:pt x="463275" y="0"/>
                  <a:pt x="468171" y="4740"/>
                  <a:pt x="468171" y="10814"/>
                </a:cubicBezTo>
                <a:lnTo>
                  <a:pt x="468171" y="42812"/>
                </a:lnTo>
                <a:lnTo>
                  <a:pt x="501548" y="42812"/>
                </a:lnTo>
                <a:cubicBezTo>
                  <a:pt x="554655" y="42812"/>
                  <a:pt x="597971" y="85920"/>
                  <a:pt x="597971" y="138953"/>
                </a:cubicBezTo>
                <a:lnTo>
                  <a:pt x="597971" y="233020"/>
                </a:lnTo>
                <a:lnTo>
                  <a:pt x="597971" y="509445"/>
                </a:lnTo>
                <a:cubicBezTo>
                  <a:pt x="597971" y="562478"/>
                  <a:pt x="554655" y="605734"/>
                  <a:pt x="501548" y="605734"/>
                </a:cubicBezTo>
                <a:lnTo>
                  <a:pt x="96275" y="605734"/>
                </a:lnTo>
                <a:cubicBezTo>
                  <a:pt x="43168" y="605734"/>
                  <a:pt x="0" y="562478"/>
                  <a:pt x="0" y="509445"/>
                </a:cubicBezTo>
                <a:lnTo>
                  <a:pt x="0" y="233020"/>
                </a:lnTo>
                <a:lnTo>
                  <a:pt x="0" y="138953"/>
                </a:lnTo>
                <a:cubicBezTo>
                  <a:pt x="0" y="85920"/>
                  <a:pt x="43168" y="42812"/>
                  <a:pt x="96275" y="42812"/>
                </a:cubicBezTo>
                <a:lnTo>
                  <a:pt x="122680" y="42812"/>
                </a:lnTo>
                <a:lnTo>
                  <a:pt x="122680" y="10814"/>
                </a:lnTo>
                <a:cubicBezTo>
                  <a:pt x="122680" y="4740"/>
                  <a:pt x="127575" y="0"/>
                  <a:pt x="133509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83" name="christmas-ornament_63434"/>
          <p:cNvSpPr>
            <a:spLocks noChangeAspect="1"/>
          </p:cNvSpPr>
          <p:nvPr userDrawn="1"/>
        </p:nvSpPr>
        <p:spPr bwMode="auto">
          <a:xfrm>
            <a:off x="2054154" y="887195"/>
            <a:ext cx="321149" cy="390525"/>
          </a:xfrm>
          <a:custGeom>
            <a:avLst/>
            <a:gdLst>
              <a:gd name="connsiteX0" fmla="*/ 270737 w 467188"/>
              <a:gd name="connsiteY0" fmla="*/ 448424 h 568112"/>
              <a:gd name="connsiteX1" fmla="*/ 339867 w 467188"/>
              <a:gd name="connsiteY1" fmla="*/ 465917 h 568112"/>
              <a:gd name="connsiteX2" fmla="*/ 369363 w 467188"/>
              <a:gd name="connsiteY2" fmla="*/ 533126 h 568112"/>
              <a:gd name="connsiteX3" fmla="*/ 367519 w 467188"/>
              <a:gd name="connsiteY3" fmla="*/ 542333 h 568112"/>
              <a:gd name="connsiteX4" fmla="*/ 358302 w 467188"/>
              <a:gd name="connsiteY4" fmla="*/ 544174 h 568112"/>
              <a:gd name="connsiteX5" fmla="*/ 336180 w 467188"/>
              <a:gd name="connsiteY5" fmla="*/ 535888 h 568112"/>
              <a:gd name="connsiteX6" fmla="*/ 329728 w 467188"/>
              <a:gd name="connsiteY6" fmla="*/ 535888 h 568112"/>
              <a:gd name="connsiteX7" fmla="*/ 325119 w 467188"/>
              <a:gd name="connsiteY7" fmla="*/ 540492 h 568112"/>
              <a:gd name="connsiteX8" fmla="*/ 316824 w 467188"/>
              <a:gd name="connsiteY8" fmla="*/ 562588 h 568112"/>
              <a:gd name="connsiteX9" fmla="*/ 309450 w 467188"/>
              <a:gd name="connsiteY9" fmla="*/ 568112 h 568112"/>
              <a:gd name="connsiteX10" fmla="*/ 301154 w 467188"/>
              <a:gd name="connsiteY10" fmla="*/ 563509 h 568112"/>
              <a:gd name="connsiteX11" fmla="*/ 254146 w 467188"/>
              <a:gd name="connsiteY11" fmla="*/ 457631 h 568112"/>
              <a:gd name="connsiteX12" fmla="*/ 270737 w 467188"/>
              <a:gd name="connsiteY12" fmla="*/ 448424 h 568112"/>
              <a:gd name="connsiteX13" fmla="*/ 195982 w 467188"/>
              <a:gd name="connsiteY13" fmla="*/ 448424 h 568112"/>
              <a:gd name="connsiteX14" fmla="*/ 212573 w 467188"/>
              <a:gd name="connsiteY14" fmla="*/ 457631 h 568112"/>
              <a:gd name="connsiteX15" fmla="*/ 165565 w 467188"/>
              <a:gd name="connsiteY15" fmla="*/ 563509 h 568112"/>
              <a:gd name="connsiteX16" fmla="*/ 157269 w 467188"/>
              <a:gd name="connsiteY16" fmla="*/ 568112 h 568112"/>
              <a:gd name="connsiteX17" fmla="*/ 149895 w 467188"/>
              <a:gd name="connsiteY17" fmla="*/ 562588 h 568112"/>
              <a:gd name="connsiteX18" fmla="*/ 141600 w 467188"/>
              <a:gd name="connsiteY18" fmla="*/ 540492 h 568112"/>
              <a:gd name="connsiteX19" fmla="*/ 136991 w 467188"/>
              <a:gd name="connsiteY19" fmla="*/ 535888 h 568112"/>
              <a:gd name="connsiteX20" fmla="*/ 130539 w 467188"/>
              <a:gd name="connsiteY20" fmla="*/ 535888 h 568112"/>
              <a:gd name="connsiteX21" fmla="*/ 108417 w 467188"/>
              <a:gd name="connsiteY21" fmla="*/ 544174 h 568112"/>
              <a:gd name="connsiteX22" fmla="*/ 99200 w 467188"/>
              <a:gd name="connsiteY22" fmla="*/ 542333 h 568112"/>
              <a:gd name="connsiteX23" fmla="*/ 97356 w 467188"/>
              <a:gd name="connsiteY23" fmla="*/ 533126 h 568112"/>
              <a:gd name="connsiteX24" fmla="*/ 127774 w 467188"/>
              <a:gd name="connsiteY24" fmla="*/ 465917 h 568112"/>
              <a:gd name="connsiteX25" fmla="*/ 225526 w 467188"/>
              <a:gd name="connsiteY25" fmla="*/ 338944 h 568112"/>
              <a:gd name="connsiteX26" fmla="*/ 241192 w 467188"/>
              <a:gd name="connsiteY26" fmla="*/ 338944 h 568112"/>
              <a:gd name="connsiteX27" fmla="*/ 271603 w 467188"/>
              <a:gd name="connsiteY27" fmla="*/ 369308 h 568112"/>
              <a:gd name="connsiteX28" fmla="*/ 271603 w 467188"/>
              <a:gd name="connsiteY28" fmla="*/ 413474 h 568112"/>
              <a:gd name="connsiteX29" fmla="*/ 241192 w 467188"/>
              <a:gd name="connsiteY29" fmla="*/ 443838 h 568112"/>
              <a:gd name="connsiteX30" fmla="*/ 225526 w 467188"/>
              <a:gd name="connsiteY30" fmla="*/ 443838 h 568112"/>
              <a:gd name="connsiteX31" fmla="*/ 195115 w 467188"/>
              <a:gd name="connsiteY31" fmla="*/ 413474 h 568112"/>
              <a:gd name="connsiteX32" fmla="*/ 195115 w 467188"/>
              <a:gd name="connsiteY32" fmla="*/ 369308 h 568112"/>
              <a:gd name="connsiteX33" fmla="*/ 225526 w 467188"/>
              <a:gd name="connsiteY33" fmla="*/ 338944 h 568112"/>
              <a:gd name="connsiteX34" fmla="*/ 379530 w 467188"/>
              <a:gd name="connsiteY34" fmla="*/ 319483 h 568112"/>
              <a:gd name="connsiteX35" fmla="*/ 401673 w 467188"/>
              <a:gd name="connsiteY35" fmla="*/ 324091 h 568112"/>
              <a:gd name="connsiteX36" fmla="*/ 412744 w 467188"/>
              <a:gd name="connsiteY36" fmla="*/ 345288 h 568112"/>
              <a:gd name="connsiteX37" fmla="*/ 412744 w 467188"/>
              <a:gd name="connsiteY37" fmla="*/ 435605 h 568112"/>
              <a:gd name="connsiteX38" fmla="*/ 401673 w 467188"/>
              <a:gd name="connsiteY38" fmla="*/ 455880 h 568112"/>
              <a:gd name="connsiteX39" fmla="*/ 379530 w 467188"/>
              <a:gd name="connsiteY39" fmla="*/ 460488 h 568112"/>
              <a:gd name="connsiteX40" fmla="*/ 281733 w 467188"/>
              <a:gd name="connsiteY40" fmla="*/ 435605 h 568112"/>
              <a:gd name="connsiteX41" fmla="*/ 287269 w 467188"/>
              <a:gd name="connsiteY41" fmla="*/ 413486 h 568112"/>
              <a:gd name="connsiteX42" fmla="*/ 287269 w 467188"/>
              <a:gd name="connsiteY42" fmla="*/ 369250 h 568112"/>
              <a:gd name="connsiteX43" fmla="*/ 279888 w 467188"/>
              <a:gd name="connsiteY43" fmla="*/ 345288 h 568112"/>
              <a:gd name="connsiteX44" fmla="*/ 88084 w 467188"/>
              <a:gd name="connsiteY44" fmla="*/ 319483 h 568112"/>
              <a:gd name="connsiteX45" fmla="*/ 186830 w 467188"/>
              <a:gd name="connsiteY45" fmla="*/ 345288 h 568112"/>
              <a:gd name="connsiteX46" fmla="*/ 179447 w 467188"/>
              <a:gd name="connsiteY46" fmla="*/ 369250 h 568112"/>
              <a:gd name="connsiteX47" fmla="*/ 179447 w 467188"/>
              <a:gd name="connsiteY47" fmla="*/ 413486 h 568112"/>
              <a:gd name="connsiteX48" fmla="*/ 184984 w 467188"/>
              <a:gd name="connsiteY48" fmla="*/ 435605 h 568112"/>
              <a:gd name="connsiteX49" fmla="*/ 88084 w 467188"/>
              <a:gd name="connsiteY49" fmla="*/ 460488 h 568112"/>
              <a:gd name="connsiteX50" fmla="*/ 65013 w 467188"/>
              <a:gd name="connsiteY50" fmla="*/ 455880 h 568112"/>
              <a:gd name="connsiteX51" fmla="*/ 54862 w 467188"/>
              <a:gd name="connsiteY51" fmla="*/ 435605 h 568112"/>
              <a:gd name="connsiteX52" fmla="*/ 54862 w 467188"/>
              <a:gd name="connsiteY52" fmla="*/ 345288 h 568112"/>
              <a:gd name="connsiteX53" fmla="*/ 65013 w 467188"/>
              <a:gd name="connsiteY53" fmla="*/ 324091 h 568112"/>
              <a:gd name="connsiteX54" fmla="*/ 88084 w 467188"/>
              <a:gd name="connsiteY54" fmla="*/ 319483 h 568112"/>
              <a:gd name="connsiteX55" fmla="*/ 396167 w 467188"/>
              <a:gd name="connsiteY55" fmla="*/ 203490 h 568112"/>
              <a:gd name="connsiteX56" fmla="*/ 366651 w 467188"/>
              <a:gd name="connsiteY56" fmla="*/ 233875 h 568112"/>
              <a:gd name="connsiteX57" fmla="*/ 396167 w 467188"/>
              <a:gd name="connsiteY57" fmla="*/ 263340 h 568112"/>
              <a:gd name="connsiteX58" fmla="*/ 426605 w 467188"/>
              <a:gd name="connsiteY58" fmla="*/ 233875 h 568112"/>
              <a:gd name="connsiteX59" fmla="*/ 396167 w 467188"/>
              <a:gd name="connsiteY59" fmla="*/ 203490 h 568112"/>
              <a:gd name="connsiteX60" fmla="*/ 69653 w 467188"/>
              <a:gd name="connsiteY60" fmla="*/ 203490 h 568112"/>
              <a:gd name="connsiteX61" fmla="*/ 40137 w 467188"/>
              <a:gd name="connsiteY61" fmla="*/ 233875 h 568112"/>
              <a:gd name="connsiteX62" fmla="*/ 69653 w 467188"/>
              <a:gd name="connsiteY62" fmla="*/ 263340 h 568112"/>
              <a:gd name="connsiteX63" fmla="*/ 99168 w 467188"/>
              <a:gd name="connsiteY63" fmla="*/ 233875 h 568112"/>
              <a:gd name="connsiteX64" fmla="*/ 69653 w 467188"/>
              <a:gd name="connsiteY64" fmla="*/ 203490 h 568112"/>
              <a:gd name="connsiteX65" fmla="*/ 348666 w 467188"/>
              <a:gd name="connsiteY65" fmla="*/ 88624 h 568112"/>
              <a:gd name="connsiteX66" fmla="*/ 327913 w 467188"/>
              <a:gd name="connsiteY66" fmla="*/ 97601 h 568112"/>
              <a:gd name="connsiteX67" fmla="*/ 327913 w 467188"/>
              <a:gd name="connsiteY67" fmla="*/ 139036 h 568112"/>
              <a:gd name="connsiteX68" fmla="*/ 369419 w 467188"/>
              <a:gd name="connsiteY68" fmla="*/ 139036 h 568112"/>
              <a:gd name="connsiteX69" fmla="*/ 369419 w 467188"/>
              <a:gd name="connsiteY69" fmla="*/ 97601 h 568112"/>
              <a:gd name="connsiteX70" fmla="*/ 348666 w 467188"/>
              <a:gd name="connsiteY70" fmla="*/ 88624 h 568112"/>
              <a:gd name="connsiteX71" fmla="*/ 117615 w 467188"/>
              <a:gd name="connsiteY71" fmla="*/ 88624 h 568112"/>
              <a:gd name="connsiteX72" fmla="*/ 96401 w 467188"/>
              <a:gd name="connsiteY72" fmla="*/ 97601 h 568112"/>
              <a:gd name="connsiteX73" fmla="*/ 96401 w 467188"/>
              <a:gd name="connsiteY73" fmla="*/ 139036 h 568112"/>
              <a:gd name="connsiteX74" fmla="*/ 138829 w 467188"/>
              <a:gd name="connsiteY74" fmla="*/ 139036 h 568112"/>
              <a:gd name="connsiteX75" fmla="*/ 138829 w 467188"/>
              <a:gd name="connsiteY75" fmla="*/ 97601 h 568112"/>
              <a:gd name="connsiteX76" fmla="*/ 117615 w 467188"/>
              <a:gd name="connsiteY76" fmla="*/ 88624 h 568112"/>
              <a:gd name="connsiteX77" fmla="*/ 232910 w 467188"/>
              <a:gd name="connsiteY77" fmla="*/ 40514 h 568112"/>
              <a:gd name="connsiteX78" fmla="*/ 203395 w 467188"/>
              <a:gd name="connsiteY78" fmla="*/ 69978 h 568112"/>
              <a:gd name="connsiteX79" fmla="*/ 232910 w 467188"/>
              <a:gd name="connsiteY79" fmla="*/ 100364 h 568112"/>
              <a:gd name="connsiteX80" fmla="*/ 262425 w 467188"/>
              <a:gd name="connsiteY80" fmla="*/ 69978 h 568112"/>
              <a:gd name="connsiteX81" fmla="*/ 232910 w 467188"/>
              <a:gd name="connsiteY81" fmla="*/ 40514 h 568112"/>
              <a:gd name="connsiteX82" fmla="*/ 233832 w 467188"/>
              <a:gd name="connsiteY82" fmla="*/ 0 h 568112"/>
              <a:gd name="connsiteX83" fmla="*/ 398934 w 467188"/>
              <a:gd name="connsiteY83" fmla="*/ 68137 h 568112"/>
              <a:gd name="connsiteX84" fmla="*/ 467188 w 467188"/>
              <a:gd name="connsiteY84" fmla="*/ 232954 h 568112"/>
              <a:gd name="connsiteX85" fmla="*/ 434906 w 467188"/>
              <a:gd name="connsiteY85" fmla="*/ 349892 h 568112"/>
              <a:gd name="connsiteX86" fmla="*/ 434906 w 467188"/>
              <a:gd name="connsiteY86" fmla="*/ 345288 h 568112"/>
              <a:gd name="connsiteX87" fmla="*/ 416459 w 467188"/>
              <a:gd name="connsiteY87" fmla="*/ 305695 h 568112"/>
              <a:gd name="connsiteX88" fmla="*/ 373108 w 467188"/>
              <a:gd name="connsiteY88" fmla="*/ 297408 h 568112"/>
              <a:gd name="connsiteX89" fmla="*/ 269804 w 467188"/>
              <a:gd name="connsiteY89" fmla="*/ 323190 h 568112"/>
              <a:gd name="connsiteX90" fmla="*/ 264270 w 467188"/>
              <a:gd name="connsiteY90" fmla="*/ 320427 h 568112"/>
              <a:gd name="connsiteX91" fmla="*/ 298397 w 467188"/>
              <a:gd name="connsiteY91" fmla="*/ 298329 h 568112"/>
              <a:gd name="connsiteX92" fmla="*/ 326068 w 467188"/>
              <a:gd name="connsiteY92" fmla="*/ 232954 h 568112"/>
              <a:gd name="connsiteX93" fmla="*/ 298397 w 467188"/>
              <a:gd name="connsiteY93" fmla="*/ 168501 h 568112"/>
              <a:gd name="connsiteX94" fmla="*/ 233832 w 467188"/>
              <a:gd name="connsiteY94" fmla="*/ 140878 h 568112"/>
              <a:gd name="connsiteX95" fmla="*/ 168345 w 467188"/>
              <a:gd name="connsiteY95" fmla="*/ 168501 h 568112"/>
              <a:gd name="connsiteX96" fmla="*/ 168345 w 467188"/>
              <a:gd name="connsiteY96" fmla="*/ 298329 h 568112"/>
              <a:gd name="connsiteX97" fmla="*/ 203395 w 467188"/>
              <a:gd name="connsiteY97" fmla="*/ 320427 h 568112"/>
              <a:gd name="connsiteX98" fmla="*/ 196938 w 467188"/>
              <a:gd name="connsiteY98" fmla="*/ 323190 h 568112"/>
              <a:gd name="connsiteX99" fmla="*/ 93634 w 467188"/>
              <a:gd name="connsiteY99" fmla="*/ 297408 h 568112"/>
              <a:gd name="connsiteX100" fmla="*/ 51205 w 467188"/>
              <a:gd name="connsiteY100" fmla="*/ 305695 h 568112"/>
              <a:gd name="connsiteX101" fmla="*/ 31836 w 467188"/>
              <a:gd name="connsiteY101" fmla="*/ 345288 h 568112"/>
              <a:gd name="connsiteX102" fmla="*/ 31836 w 467188"/>
              <a:gd name="connsiteY102" fmla="*/ 349892 h 568112"/>
              <a:gd name="connsiteX103" fmla="*/ 67808 w 467188"/>
              <a:gd name="connsiteY103" fmla="*/ 68137 h 568112"/>
              <a:gd name="connsiteX104" fmla="*/ 233832 w 467188"/>
              <a:gd name="connsiteY104" fmla="*/ 0 h 5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67188" h="568112">
                <a:moveTo>
                  <a:pt x="270737" y="448424"/>
                </a:moveTo>
                <a:lnTo>
                  <a:pt x="339867" y="465917"/>
                </a:lnTo>
                <a:lnTo>
                  <a:pt x="369363" y="533126"/>
                </a:lnTo>
                <a:cubicBezTo>
                  <a:pt x="370284" y="536809"/>
                  <a:pt x="370284" y="540492"/>
                  <a:pt x="367519" y="542333"/>
                </a:cubicBezTo>
                <a:cubicBezTo>
                  <a:pt x="365676" y="545095"/>
                  <a:pt x="361989" y="546016"/>
                  <a:pt x="358302" y="544174"/>
                </a:cubicBezTo>
                <a:lnTo>
                  <a:pt x="336180" y="535888"/>
                </a:lnTo>
                <a:cubicBezTo>
                  <a:pt x="334337" y="534968"/>
                  <a:pt x="331572" y="534968"/>
                  <a:pt x="329728" y="535888"/>
                </a:cubicBezTo>
                <a:cubicBezTo>
                  <a:pt x="327885" y="536809"/>
                  <a:pt x="326041" y="538650"/>
                  <a:pt x="325119" y="540492"/>
                </a:cubicBezTo>
                <a:lnTo>
                  <a:pt x="316824" y="562588"/>
                </a:lnTo>
                <a:cubicBezTo>
                  <a:pt x="315902" y="566271"/>
                  <a:pt x="313137" y="568112"/>
                  <a:pt x="309450" y="568112"/>
                </a:cubicBezTo>
                <a:cubicBezTo>
                  <a:pt x="305763" y="568112"/>
                  <a:pt x="302998" y="566271"/>
                  <a:pt x="301154" y="563509"/>
                </a:cubicBezTo>
                <a:lnTo>
                  <a:pt x="254146" y="457631"/>
                </a:lnTo>
                <a:cubicBezTo>
                  <a:pt x="260598" y="455789"/>
                  <a:pt x="266129" y="452107"/>
                  <a:pt x="270737" y="448424"/>
                </a:cubicBezTo>
                <a:close/>
                <a:moveTo>
                  <a:pt x="195982" y="448424"/>
                </a:moveTo>
                <a:cubicBezTo>
                  <a:pt x="200591" y="452107"/>
                  <a:pt x="206121" y="455789"/>
                  <a:pt x="212573" y="457631"/>
                </a:cubicBezTo>
                <a:lnTo>
                  <a:pt x="165565" y="563509"/>
                </a:lnTo>
                <a:cubicBezTo>
                  <a:pt x="163721" y="566271"/>
                  <a:pt x="160956" y="568112"/>
                  <a:pt x="157269" y="568112"/>
                </a:cubicBezTo>
                <a:cubicBezTo>
                  <a:pt x="154504" y="568112"/>
                  <a:pt x="150817" y="566271"/>
                  <a:pt x="149895" y="562588"/>
                </a:cubicBezTo>
                <a:lnTo>
                  <a:pt x="141600" y="540492"/>
                </a:lnTo>
                <a:cubicBezTo>
                  <a:pt x="140678" y="538650"/>
                  <a:pt x="138834" y="536809"/>
                  <a:pt x="136991" y="535888"/>
                </a:cubicBezTo>
                <a:cubicBezTo>
                  <a:pt x="135147" y="534968"/>
                  <a:pt x="132382" y="534968"/>
                  <a:pt x="130539" y="535888"/>
                </a:cubicBezTo>
                <a:lnTo>
                  <a:pt x="108417" y="544174"/>
                </a:lnTo>
                <a:cubicBezTo>
                  <a:pt x="105652" y="546016"/>
                  <a:pt x="101965" y="545095"/>
                  <a:pt x="99200" y="542333"/>
                </a:cubicBezTo>
                <a:cubicBezTo>
                  <a:pt x="97356" y="540492"/>
                  <a:pt x="96435" y="536809"/>
                  <a:pt x="97356" y="533126"/>
                </a:cubicBezTo>
                <a:lnTo>
                  <a:pt x="127774" y="465917"/>
                </a:lnTo>
                <a:close/>
                <a:moveTo>
                  <a:pt x="225526" y="338944"/>
                </a:moveTo>
                <a:lnTo>
                  <a:pt x="241192" y="338944"/>
                </a:lnTo>
                <a:cubicBezTo>
                  <a:pt x="258702" y="338944"/>
                  <a:pt x="271603" y="352746"/>
                  <a:pt x="271603" y="369308"/>
                </a:cubicBezTo>
                <a:lnTo>
                  <a:pt x="271603" y="413474"/>
                </a:lnTo>
                <a:cubicBezTo>
                  <a:pt x="271603" y="430956"/>
                  <a:pt x="258702" y="443838"/>
                  <a:pt x="241192" y="443838"/>
                </a:cubicBezTo>
                <a:lnTo>
                  <a:pt x="225526" y="443838"/>
                </a:lnTo>
                <a:cubicBezTo>
                  <a:pt x="208938" y="443838"/>
                  <a:pt x="195115" y="430956"/>
                  <a:pt x="195115" y="413474"/>
                </a:cubicBezTo>
                <a:lnTo>
                  <a:pt x="195115" y="369308"/>
                </a:lnTo>
                <a:cubicBezTo>
                  <a:pt x="195115" y="352746"/>
                  <a:pt x="208938" y="338944"/>
                  <a:pt x="225526" y="338944"/>
                </a:cubicBezTo>
                <a:close/>
                <a:moveTo>
                  <a:pt x="379530" y="319483"/>
                </a:moveTo>
                <a:cubicBezTo>
                  <a:pt x="386911" y="317640"/>
                  <a:pt x="395215" y="319483"/>
                  <a:pt x="401673" y="324091"/>
                </a:cubicBezTo>
                <a:cubicBezTo>
                  <a:pt x="408131" y="329621"/>
                  <a:pt x="412744" y="336994"/>
                  <a:pt x="412744" y="345288"/>
                </a:cubicBezTo>
                <a:lnTo>
                  <a:pt x="412744" y="435605"/>
                </a:lnTo>
                <a:cubicBezTo>
                  <a:pt x="412744" y="442977"/>
                  <a:pt x="408131" y="451272"/>
                  <a:pt x="401673" y="455880"/>
                </a:cubicBezTo>
                <a:cubicBezTo>
                  <a:pt x="395215" y="460488"/>
                  <a:pt x="386911" y="462331"/>
                  <a:pt x="379530" y="460488"/>
                </a:cubicBezTo>
                <a:lnTo>
                  <a:pt x="281733" y="435605"/>
                </a:lnTo>
                <a:cubicBezTo>
                  <a:pt x="285424" y="429153"/>
                  <a:pt x="287269" y="421781"/>
                  <a:pt x="287269" y="413486"/>
                </a:cubicBezTo>
                <a:lnTo>
                  <a:pt x="287269" y="369250"/>
                </a:lnTo>
                <a:cubicBezTo>
                  <a:pt x="287269" y="360034"/>
                  <a:pt x="284501" y="351739"/>
                  <a:pt x="279888" y="345288"/>
                </a:cubicBezTo>
                <a:close/>
                <a:moveTo>
                  <a:pt x="88084" y="319483"/>
                </a:moveTo>
                <a:lnTo>
                  <a:pt x="186830" y="345288"/>
                </a:lnTo>
                <a:cubicBezTo>
                  <a:pt x="182215" y="351739"/>
                  <a:pt x="179447" y="360034"/>
                  <a:pt x="179447" y="369250"/>
                </a:cubicBezTo>
                <a:lnTo>
                  <a:pt x="179447" y="413486"/>
                </a:lnTo>
                <a:cubicBezTo>
                  <a:pt x="179447" y="421781"/>
                  <a:pt x="182215" y="429153"/>
                  <a:pt x="184984" y="435605"/>
                </a:cubicBezTo>
                <a:lnTo>
                  <a:pt x="88084" y="460488"/>
                </a:lnTo>
                <a:cubicBezTo>
                  <a:pt x="79779" y="462331"/>
                  <a:pt x="71473" y="460488"/>
                  <a:pt x="65013" y="455880"/>
                </a:cubicBezTo>
                <a:cubicBezTo>
                  <a:pt x="58553" y="451272"/>
                  <a:pt x="54862" y="442977"/>
                  <a:pt x="54862" y="435605"/>
                </a:cubicBezTo>
                <a:lnTo>
                  <a:pt x="54862" y="345288"/>
                </a:lnTo>
                <a:cubicBezTo>
                  <a:pt x="54862" y="336994"/>
                  <a:pt x="58553" y="329621"/>
                  <a:pt x="65013" y="324091"/>
                </a:cubicBezTo>
                <a:cubicBezTo>
                  <a:pt x="71473" y="319483"/>
                  <a:pt x="79779" y="317640"/>
                  <a:pt x="88084" y="319483"/>
                </a:cubicBezTo>
                <a:close/>
                <a:moveTo>
                  <a:pt x="396167" y="203490"/>
                </a:moveTo>
                <a:cubicBezTo>
                  <a:pt x="380487" y="203490"/>
                  <a:pt x="366651" y="217301"/>
                  <a:pt x="366651" y="233875"/>
                </a:cubicBezTo>
                <a:cubicBezTo>
                  <a:pt x="366651" y="249528"/>
                  <a:pt x="380487" y="263340"/>
                  <a:pt x="396167" y="263340"/>
                </a:cubicBezTo>
                <a:cubicBezTo>
                  <a:pt x="412769" y="263340"/>
                  <a:pt x="426605" y="249528"/>
                  <a:pt x="426605" y="233875"/>
                </a:cubicBezTo>
                <a:cubicBezTo>
                  <a:pt x="426605" y="217301"/>
                  <a:pt x="412769" y="203490"/>
                  <a:pt x="396167" y="203490"/>
                </a:cubicBezTo>
                <a:close/>
                <a:moveTo>
                  <a:pt x="69653" y="203490"/>
                </a:moveTo>
                <a:cubicBezTo>
                  <a:pt x="53050" y="203490"/>
                  <a:pt x="40137" y="217301"/>
                  <a:pt x="40137" y="233875"/>
                </a:cubicBezTo>
                <a:cubicBezTo>
                  <a:pt x="40137" y="249528"/>
                  <a:pt x="53050" y="263340"/>
                  <a:pt x="69653" y="263340"/>
                </a:cubicBezTo>
                <a:cubicBezTo>
                  <a:pt x="86255" y="263340"/>
                  <a:pt x="99168" y="249528"/>
                  <a:pt x="99168" y="233875"/>
                </a:cubicBezTo>
                <a:cubicBezTo>
                  <a:pt x="99168" y="217301"/>
                  <a:pt x="86255" y="203490"/>
                  <a:pt x="69653" y="203490"/>
                </a:cubicBezTo>
                <a:close/>
                <a:moveTo>
                  <a:pt x="348666" y="88624"/>
                </a:moveTo>
                <a:cubicBezTo>
                  <a:pt x="341056" y="88624"/>
                  <a:pt x="333447" y="91616"/>
                  <a:pt x="327913" y="97601"/>
                </a:cubicBezTo>
                <a:cubicBezTo>
                  <a:pt x="315922" y="108651"/>
                  <a:pt x="315922" y="127987"/>
                  <a:pt x="327913" y="139036"/>
                </a:cubicBezTo>
                <a:cubicBezTo>
                  <a:pt x="338981" y="151006"/>
                  <a:pt x="358350" y="151006"/>
                  <a:pt x="369419" y="139036"/>
                </a:cubicBezTo>
                <a:cubicBezTo>
                  <a:pt x="381409" y="127066"/>
                  <a:pt x="381409" y="108651"/>
                  <a:pt x="369419" y="97601"/>
                </a:cubicBezTo>
                <a:cubicBezTo>
                  <a:pt x="363885" y="91616"/>
                  <a:pt x="356275" y="88624"/>
                  <a:pt x="348666" y="88624"/>
                </a:cubicBezTo>
                <a:close/>
                <a:moveTo>
                  <a:pt x="117615" y="88624"/>
                </a:moveTo>
                <a:cubicBezTo>
                  <a:pt x="110006" y="88624"/>
                  <a:pt x="102396" y="91616"/>
                  <a:pt x="96401" y="97601"/>
                </a:cubicBezTo>
                <a:cubicBezTo>
                  <a:pt x="85333" y="108651"/>
                  <a:pt x="85333" y="127066"/>
                  <a:pt x="96401" y="139036"/>
                </a:cubicBezTo>
                <a:cubicBezTo>
                  <a:pt x="108392" y="151006"/>
                  <a:pt x="126839" y="151006"/>
                  <a:pt x="138829" y="139036"/>
                </a:cubicBezTo>
                <a:cubicBezTo>
                  <a:pt x="149898" y="127987"/>
                  <a:pt x="149898" y="108651"/>
                  <a:pt x="138829" y="97601"/>
                </a:cubicBezTo>
                <a:cubicBezTo>
                  <a:pt x="132834" y="91616"/>
                  <a:pt x="125225" y="88624"/>
                  <a:pt x="117615" y="88624"/>
                </a:cubicBezTo>
                <a:close/>
                <a:moveTo>
                  <a:pt x="232910" y="40514"/>
                </a:moveTo>
                <a:cubicBezTo>
                  <a:pt x="217230" y="40514"/>
                  <a:pt x="203395" y="54325"/>
                  <a:pt x="203395" y="69978"/>
                </a:cubicBezTo>
                <a:cubicBezTo>
                  <a:pt x="203395" y="86552"/>
                  <a:pt x="217230" y="100364"/>
                  <a:pt x="232910" y="100364"/>
                </a:cubicBezTo>
                <a:cubicBezTo>
                  <a:pt x="249512" y="100364"/>
                  <a:pt x="262425" y="86552"/>
                  <a:pt x="262425" y="69978"/>
                </a:cubicBezTo>
                <a:cubicBezTo>
                  <a:pt x="262425" y="54325"/>
                  <a:pt x="249512" y="40514"/>
                  <a:pt x="232910" y="40514"/>
                </a:cubicBezTo>
                <a:close/>
                <a:moveTo>
                  <a:pt x="233832" y="0"/>
                </a:moveTo>
                <a:cubicBezTo>
                  <a:pt x="295630" y="0"/>
                  <a:pt x="354661" y="23940"/>
                  <a:pt x="398934" y="68137"/>
                </a:cubicBezTo>
                <a:cubicBezTo>
                  <a:pt x="442285" y="112334"/>
                  <a:pt x="467188" y="171263"/>
                  <a:pt x="467188" y="232954"/>
                </a:cubicBezTo>
                <a:cubicBezTo>
                  <a:pt x="467188" y="275310"/>
                  <a:pt x="456120" y="314903"/>
                  <a:pt x="434906" y="349892"/>
                </a:cubicBezTo>
                <a:lnTo>
                  <a:pt x="434906" y="345288"/>
                </a:lnTo>
                <a:cubicBezTo>
                  <a:pt x="434906" y="329635"/>
                  <a:pt x="428449" y="315824"/>
                  <a:pt x="416459" y="305695"/>
                </a:cubicBezTo>
                <a:cubicBezTo>
                  <a:pt x="404468" y="296487"/>
                  <a:pt x="387866" y="293725"/>
                  <a:pt x="373108" y="297408"/>
                </a:cubicBezTo>
                <a:lnTo>
                  <a:pt x="269804" y="323190"/>
                </a:lnTo>
                <a:cubicBezTo>
                  <a:pt x="267959" y="322269"/>
                  <a:pt x="266115" y="321348"/>
                  <a:pt x="264270" y="320427"/>
                </a:cubicBezTo>
                <a:cubicBezTo>
                  <a:pt x="277183" y="315824"/>
                  <a:pt x="289174" y="308457"/>
                  <a:pt x="298397" y="298329"/>
                </a:cubicBezTo>
                <a:cubicBezTo>
                  <a:pt x="315922" y="280834"/>
                  <a:pt x="326068" y="257815"/>
                  <a:pt x="326068" y="232954"/>
                </a:cubicBezTo>
                <a:cubicBezTo>
                  <a:pt x="326068" y="209014"/>
                  <a:pt x="315922" y="185074"/>
                  <a:pt x="298397" y="168501"/>
                </a:cubicBezTo>
                <a:cubicBezTo>
                  <a:pt x="280872" y="151006"/>
                  <a:pt x="257814" y="140878"/>
                  <a:pt x="233832" y="140878"/>
                </a:cubicBezTo>
                <a:cubicBezTo>
                  <a:pt x="208929" y="140878"/>
                  <a:pt x="185869" y="151006"/>
                  <a:pt x="168345" y="168501"/>
                </a:cubicBezTo>
                <a:cubicBezTo>
                  <a:pt x="132373" y="204411"/>
                  <a:pt x="132373" y="262419"/>
                  <a:pt x="168345" y="298329"/>
                </a:cubicBezTo>
                <a:cubicBezTo>
                  <a:pt x="178491" y="308457"/>
                  <a:pt x="190481" y="315824"/>
                  <a:pt x="203395" y="320427"/>
                </a:cubicBezTo>
                <a:cubicBezTo>
                  <a:pt x="200628" y="321348"/>
                  <a:pt x="198783" y="322269"/>
                  <a:pt x="196938" y="323190"/>
                </a:cubicBezTo>
                <a:lnTo>
                  <a:pt x="93634" y="297408"/>
                </a:lnTo>
                <a:cubicBezTo>
                  <a:pt x="78876" y="293725"/>
                  <a:pt x="62274" y="296487"/>
                  <a:pt x="51205" y="305695"/>
                </a:cubicBezTo>
                <a:cubicBezTo>
                  <a:pt x="38292" y="314903"/>
                  <a:pt x="31836" y="329635"/>
                  <a:pt x="31836" y="345288"/>
                </a:cubicBezTo>
                <a:lnTo>
                  <a:pt x="31836" y="349892"/>
                </a:lnTo>
                <a:cubicBezTo>
                  <a:pt x="-20738" y="261498"/>
                  <a:pt x="-7825" y="144561"/>
                  <a:pt x="67808" y="68137"/>
                </a:cubicBezTo>
                <a:cubicBezTo>
                  <a:pt x="112081" y="23940"/>
                  <a:pt x="171112" y="0"/>
                  <a:pt x="233832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84" name="three-kings-cake_104136"/>
          <p:cNvSpPr>
            <a:spLocks noChangeAspect="1"/>
          </p:cNvSpPr>
          <p:nvPr userDrawn="1"/>
        </p:nvSpPr>
        <p:spPr bwMode="auto">
          <a:xfrm>
            <a:off x="1687239" y="216657"/>
            <a:ext cx="426716" cy="426072"/>
          </a:xfrm>
          <a:custGeom>
            <a:avLst/>
            <a:gdLst>
              <a:gd name="connsiteX0" fmla="*/ 376503 w 608133"/>
              <a:gd name="connsiteY0" fmla="*/ 520279 h 607216"/>
              <a:gd name="connsiteX1" fmla="*/ 386912 w 608133"/>
              <a:gd name="connsiteY1" fmla="*/ 530617 h 607216"/>
              <a:gd name="connsiteX2" fmla="*/ 376503 w 608133"/>
              <a:gd name="connsiteY2" fmla="*/ 540955 h 607216"/>
              <a:gd name="connsiteX3" fmla="*/ 366094 w 608133"/>
              <a:gd name="connsiteY3" fmla="*/ 530617 h 607216"/>
              <a:gd name="connsiteX4" fmla="*/ 376503 w 608133"/>
              <a:gd name="connsiteY4" fmla="*/ 520279 h 607216"/>
              <a:gd name="connsiteX5" fmla="*/ 304019 w 608133"/>
              <a:gd name="connsiteY5" fmla="*/ 483494 h 607216"/>
              <a:gd name="connsiteX6" fmla="*/ 285294 w 608133"/>
              <a:gd name="connsiteY6" fmla="*/ 502201 h 607216"/>
              <a:gd name="connsiteX7" fmla="*/ 304019 w 608133"/>
              <a:gd name="connsiteY7" fmla="*/ 521005 h 607216"/>
              <a:gd name="connsiteX8" fmla="*/ 322840 w 608133"/>
              <a:gd name="connsiteY8" fmla="*/ 502201 h 607216"/>
              <a:gd name="connsiteX9" fmla="*/ 304019 w 608133"/>
              <a:gd name="connsiteY9" fmla="*/ 483494 h 607216"/>
              <a:gd name="connsiteX10" fmla="*/ 304019 w 608133"/>
              <a:gd name="connsiteY10" fmla="*/ 464109 h 607216"/>
              <a:gd name="connsiteX11" fmla="*/ 342243 w 608133"/>
              <a:gd name="connsiteY11" fmla="*/ 502201 h 607216"/>
              <a:gd name="connsiteX12" fmla="*/ 304019 w 608133"/>
              <a:gd name="connsiteY12" fmla="*/ 540390 h 607216"/>
              <a:gd name="connsiteX13" fmla="*/ 265891 w 608133"/>
              <a:gd name="connsiteY13" fmla="*/ 502201 h 607216"/>
              <a:gd name="connsiteX14" fmla="*/ 304019 w 608133"/>
              <a:gd name="connsiteY14" fmla="*/ 464109 h 607216"/>
              <a:gd name="connsiteX15" fmla="*/ 188730 w 608133"/>
              <a:gd name="connsiteY15" fmla="*/ 442535 h 607216"/>
              <a:gd name="connsiteX16" fmla="*/ 180964 w 608133"/>
              <a:gd name="connsiteY16" fmla="*/ 471406 h 607216"/>
              <a:gd name="connsiteX17" fmla="*/ 183682 w 608133"/>
              <a:gd name="connsiteY17" fmla="*/ 471406 h 607216"/>
              <a:gd name="connsiteX18" fmla="*/ 209893 w 608133"/>
              <a:gd name="connsiteY18" fmla="*/ 463656 h 607216"/>
              <a:gd name="connsiteX19" fmla="*/ 419365 w 608133"/>
              <a:gd name="connsiteY19" fmla="*/ 442514 h 607216"/>
              <a:gd name="connsiteX20" fmla="*/ 398212 w 608133"/>
              <a:gd name="connsiteY20" fmla="*/ 463644 h 607216"/>
              <a:gd name="connsiteX21" fmla="*/ 424411 w 608133"/>
              <a:gd name="connsiteY21" fmla="*/ 471398 h 607216"/>
              <a:gd name="connsiteX22" fmla="*/ 427128 w 608133"/>
              <a:gd name="connsiteY22" fmla="*/ 471398 h 607216"/>
              <a:gd name="connsiteX23" fmla="*/ 256047 w 608133"/>
              <a:gd name="connsiteY23" fmla="*/ 441175 h 607216"/>
              <a:gd name="connsiteX24" fmla="*/ 266385 w 608133"/>
              <a:gd name="connsiteY24" fmla="*/ 451478 h 607216"/>
              <a:gd name="connsiteX25" fmla="*/ 256047 w 608133"/>
              <a:gd name="connsiteY25" fmla="*/ 461781 h 607216"/>
              <a:gd name="connsiteX26" fmla="*/ 245709 w 608133"/>
              <a:gd name="connsiteY26" fmla="*/ 451478 h 607216"/>
              <a:gd name="connsiteX27" fmla="*/ 256047 w 608133"/>
              <a:gd name="connsiteY27" fmla="*/ 441175 h 607216"/>
              <a:gd name="connsiteX28" fmla="*/ 169994 w 608133"/>
              <a:gd name="connsiteY28" fmla="*/ 437497 h 607216"/>
              <a:gd name="connsiteX29" fmla="*/ 141065 w 608133"/>
              <a:gd name="connsiteY29" fmla="*/ 445248 h 607216"/>
              <a:gd name="connsiteX30" fmla="*/ 149899 w 608133"/>
              <a:gd name="connsiteY30" fmla="*/ 457455 h 607216"/>
              <a:gd name="connsiteX31" fmla="*/ 162228 w 608133"/>
              <a:gd name="connsiteY31" fmla="*/ 466369 h 607216"/>
              <a:gd name="connsiteX32" fmla="*/ 438093 w 608133"/>
              <a:gd name="connsiteY32" fmla="*/ 437474 h 607216"/>
              <a:gd name="connsiteX33" fmla="*/ 445856 w 608133"/>
              <a:gd name="connsiteY33" fmla="*/ 466358 h 607216"/>
              <a:gd name="connsiteX34" fmla="*/ 458082 w 608133"/>
              <a:gd name="connsiteY34" fmla="*/ 457441 h 607216"/>
              <a:gd name="connsiteX35" fmla="*/ 467009 w 608133"/>
              <a:gd name="connsiteY35" fmla="*/ 445228 h 607216"/>
              <a:gd name="connsiteX36" fmla="*/ 143783 w 608133"/>
              <a:gd name="connsiteY36" fmla="*/ 397679 h 607216"/>
              <a:gd name="connsiteX37" fmla="*/ 135920 w 608133"/>
              <a:gd name="connsiteY37" fmla="*/ 423837 h 607216"/>
              <a:gd name="connsiteX38" fmla="*/ 136017 w 608133"/>
              <a:gd name="connsiteY38" fmla="*/ 426550 h 607216"/>
              <a:gd name="connsiteX39" fmla="*/ 164946 w 608133"/>
              <a:gd name="connsiteY39" fmla="*/ 418799 h 607216"/>
              <a:gd name="connsiteX40" fmla="*/ 464292 w 608133"/>
              <a:gd name="connsiteY40" fmla="*/ 397637 h 607216"/>
              <a:gd name="connsiteX41" fmla="*/ 443139 w 608133"/>
              <a:gd name="connsiteY41" fmla="*/ 418767 h 607216"/>
              <a:gd name="connsiteX42" fmla="*/ 472055 w 608133"/>
              <a:gd name="connsiteY42" fmla="*/ 426521 h 607216"/>
              <a:gd name="connsiteX43" fmla="*/ 472152 w 608133"/>
              <a:gd name="connsiteY43" fmla="*/ 423807 h 607216"/>
              <a:gd name="connsiteX44" fmla="*/ 464292 w 608133"/>
              <a:gd name="connsiteY44" fmla="*/ 397637 h 607216"/>
              <a:gd name="connsiteX45" fmla="*/ 136211 w 608133"/>
              <a:gd name="connsiteY45" fmla="*/ 376364 h 607216"/>
              <a:gd name="connsiteX46" fmla="*/ 149899 w 608133"/>
              <a:gd name="connsiteY46" fmla="*/ 376364 h 607216"/>
              <a:gd name="connsiteX47" fmla="*/ 231154 w 608133"/>
              <a:gd name="connsiteY47" fmla="*/ 457455 h 607216"/>
              <a:gd name="connsiteX48" fmla="*/ 234066 w 608133"/>
              <a:gd name="connsiteY48" fmla="*/ 464334 h 607216"/>
              <a:gd name="connsiteX49" fmla="*/ 231154 w 608133"/>
              <a:gd name="connsiteY49" fmla="*/ 471213 h 607216"/>
              <a:gd name="connsiteX50" fmla="*/ 183682 w 608133"/>
              <a:gd name="connsiteY50" fmla="*/ 490783 h 607216"/>
              <a:gd name="connsiteX51" fmla="*/ 136211 w 608133"/>
              <a:gd name="connsiteY51" fmla="*/ 471213 h 607216"/>
              <a:gd name="connsiteX52" fmla="*/ 116504 w 608133"/>
              <a:gd name="connsiteY52" fmla="*/ 423837 h 607216"/>
              <a:gd name="connsiteX53" fmla="*/ 136211 w 608133"/>
              <a:gd name="connsiteY53" fmla="*/ 376364 h 607216"/>
              <a:gd name="connsiteX54" fmla="*/ 464972 w 608133"/>
              <a:gd name="connsiteY54" fmla="*/ 373503 h 607216"/>
              <a:gd name="connsiteX55" fmla="*/ 471861 w 608133"/>
              <a:gd name="connsiteY55" fmla="*/ 376314 h 607216"/>
              <a:gd name="connsiteX56" fmla="*/ 491559 w 608133"/>
              <a:gd name="connsiteY56" fmla="*/ 423807 h 607216"/>
              <a:gd name="connsiteX57" fmla="*/ 471861 w 608133"/>
              <a:gd name="connsiteY57" fmla="*/ 471204 h 607216"/>
              <a:gd name="connsiteX58" fmla="*/ 424411 w 608133"/>
              <a:gd name="connsiteY58" fmla="*/ 490783 h 607216"/>
              <a:gd name="connsiteX59" fmla="*/ 376864 w 608133"/>
              <a:gd name="connsiteY59" fmla="*/ 471204 h 607216"/>
              <a:gd name="connsiteX60" fmla="*/ 376864 w 608133"/>
              <a:gd name="connsiteY60" fmla="*/ 457441 h 607216"/>
              <a:gd name="connsiteX61" fmla="*/ 458082 w 608133"/>
              <a:gd name="connsiteY61" fmla="*/ 376314 h 607216"/>
              <a:gd name="connsiteX62" fmla="*/ 464972 w 608133"/>
              <a:gd name="connsiteY62" fmla="*/ 373503 h 607216"/>
              <a:gd name="connsiteX63" fmla="*/ 85102 w 608133"/>
              <a:gd name="connsiteY63" fmla="*/ 372868 h 607216"/>
              <a:gd name="connsiteX64" fmla="*/ 95475 w 608133"/>
              <a:gd name="connsiteY64" fmla="*/ 383206 h 607216"/>
              <a:gd name="connsiteX65" fmla="*/ 85102 w 608133"/>
              <a:gd name="connsiteY65" fmla="*/ 393544 h 607216"/>
              <a:gd name="connsiteX66" fmla="*/ 74729 w 608133"/>
              <a:gd name="connsiteY66" fmla="*/ 383206 h 607216"/>
              <a:gd name="connsiteX67" fmla="*/ 85102 w 608133"/>
              <a:gd name="connsiteY67" fmla="*/ 372868 h 607216"/>
              <a:gd name="connsiteX68" fmla="*/ 502943 w 608133"/>
              <a:gd name="connsiteY68" fmla="*/ 284852 h 607216"/>
              <a:gd name="connsiteX69" fmla="*/ 484218 w 608133"/>
              <a:gd name="connsiteY69" fmla="*/ 303559 h 607216"/>
              <a:gd name="connsiteX70" fmla="*/ 502943 w 608133"/>
              <a:gd name="connsiteY70" fmla="*/ 322363 h 607216"/>
              <a:gd name="connsiteX71" fmla="*/ 521764 w 608133"/>
              <a:gd name="connsiteY71" fmla="*/ 303559 h 607216"/>
              <a:gd name="connsiteX72" fmla="*/ 502943 w 608133"/>
              <a:gd name="connsiteY72" fmla="*/ 284852 h 607216"/>
              <a:gd name="connsiteX73" fmla="*/ 105094 w 608133"/>
              <a:gd name="connsiteY73" fmla="*/ 284852 h 607216"/>
              <a:gd name="connsiteX74" fmla="*/ 86370 w 608133"/>
              <a:gd name="connsiteY74" fmla="*/ 303559 h 607216"/>
              <a:gd name="connsiteX75" fmla="*/ 105094 w 608133"/>
              <a:gd name="connsiteY75" fmla="*/ 322363 h 607216"/>
              <a:gd name="connsiteX76" fmla="*/ 123916 w 608133"/>
              <a:gd name="connsiteY76" fmla="*/ 303559 h 607216"/>
              <a:gd name="connsiteX77" fmla="*/ 105094 w 608133"/>
              <a:gd name="connsiteY77" fmla="*/ 284852 h 607216"/>
              <a:gd name="connsiteX78" fmla="*/ 502943 w 608133"/>
              <a:gd name="connsiteY78" fmla="*/ 265467 h 607216"/>
              <a:gd name="connsiteX79" fmla="*/ 541167 w 608133"/>
              <a:gd name="connsiteY79" fmla="*/ 303559 h 607216"/>
              <a:gd name="connsiteX80" fmla="*/ 502943 w 608133"/>
              <a:gd name="connsiteY80" fmla="*/ 341748 h 607216"/>
              <a:gd name="connsiteX81" fmla="*/ 464815 w 608133"/>
              <a:gd name="connsiteY81" fmla="*/ 303559 h 607216"/>
              <a:gd name="connsiteX82" fmla="*/ 502943 w 608133"/>
              <a:gd name="connsiteY82" fmla="*/ 265467 h 607216"/>
              <a:gd name="connsiteX83" fmla="*/ 105094 w 608133"/>
              <a:gd name="connsiteY83" fmla="*/ 265467 h 607216"/>
              <a:gd name="connsiteX84" fmla="*/ 143319 w 608133"/>
              <a:gd name="connsiteY84" fmla="*/ 303559 h 607216"/>
              <a:gd name="connsiteX85" fmla="*/ 105094 w 608133"/>
              <a:gd name="connsiteY85" fmla="*/ 341748 h 607216"/>
              <a:gd name="connsiteX86" fmla="*/ 66967 w 608133"/>
              <a:gd name="connsiteY86" fmla="*/ 303559 h 607216"/>
              <a:gd name="connsiteX87" fmla="*/ 105094 w 608133"/>
              <a:gd name="connsiteY87" fmla="*/ 265467 h 607216"/>
              <a:gd name="connsiteX88" fmla="*/ 443787 w 608133"/>
              <a:gd name="connsiteY88" fmla="*/ 262221 h 607216"/>
              <a:gd name="connsiteX89" fmla="*/ 454090 w 608133"/>
              <a:gd name="connsiteY89" fmla="*/ 272524 h 607216"/>
              <a:gd name="connsiteX90" fmla="*/ 443787 w 608133"/>
              <a:gd name="connsiteY90" fmla="*/ 282827 h 607216"/>
              <a:gd name="connsiteX91" fmla="*/ 433484 w 608133"/>
              <a:gd name="connsiteY91" fmla="*/ 272524 h 607216"/>
              <a:gd name="connsiteX92" fmla="*/ 443787 w 608133"/>
              <a:gd name="connsiteY92" fmla="*/ 262221 h 607216"/>
              <a:gd name="connsiteX93" fmla="*/ 538661 w 608133"/>
              <a:gd name="connsiteY93" fmla="*/ 220941 h 607216"/>
              <a:gd name="connsiteX94" fmla="*/ 548999 w 608133"/>
              <a:gd name="connsiteY94" fmla="*/ 231244 h 607216"/>
              <a:gd name="connsiteX95" fmla="*/ 538661 w 608133"/>
              <a:gd name="connsiteY95" fmla="*/ 241547 h 607216"/>
              <a:gd name="connsiteX96" fmla="*/ 528323 w 608133"/>
              <a:gd name="connsiteY96" fmla="*/ 231244 h 607216"/>
              <a:gd name="connsiteX97" fmla="*/ 538661 w 608133"/>
              <a:gd name="connsiteY97" fmla="*/ 220941 h 607216"/>
              <a:gd name="connsiteX98" fmla="*/ 95793 w 608133"/>
              <a:gd name="connsiteY98" fmla="*/ 212967 h 607216"/>
              <a:gd name="connsiteX99" fmla="*/ 106131 w 608133"/>
              <a:gd name="connsiteY99" fmla="*/ 223340 h 607216"/>
              <a:gd name="connsiteX100" fmla="*/ 95793 w 608133"/>
              <a:gd name="connsiteY100" fmla="*/ 233713 h 607216"/>
              <a:gd name="connsiteX101" fmla="*/ 85455 w 608133"/>
              <a:gd name="connsiteY101" fmla="*/ 223340 h 607216"/>
              <a:gd name="connsiteX102" fmla="*/ 95793 w 608133"/>
              <a:gd name="connsiteY102" fmla="*/ 212967 h 607216"/>
              <a:gd name="connsiteX103" fmla="*/ 304019 w 608133"/>
              <a:gd name="connsiteY103" fmla="*/ 209973 h 607216"/>
              <a:gd name="connsiteX104" fmla="*/ 210286 w 608133"/>
              <a:gd name="connsiteY104" fmla="*/ 303559 h 607216"/>
              <a:gd name="connsiteX105" fmla="*/ 304019 w 608133"/>
              <a:gd name="connsiteY105" fmla="*/ 397242 h 607216"/>
              <a:gd name="connsiteX106" fmla="*/ 397848 w 608133"/>
              <a:gd name="connsiteY106" fmla="*/ 303559 h 607216"/>
              <a:gd name="connsiteX107" fmla="*/ 304019 w 608133"/>
              <a:gd name="connsiteY107" fmla="*/ 209973 h 607216"/>
              <a:gd name="connsiteX108" fmla="*/ 304019 w 608133"/>
              <a:gd name="connsiteY108" fmla="*/ 190597 h 607216"/>
              <a:gd name="connsiteX109" fmla="*/ 417254 w 608133"/>
              <a:gd name="connsiteY109" fmla="*/ 303559 h 607216"/>
              <a:gd name="connsiteX110" fmla="*/ 304019 w 608133"/>
              <a:gd name="connsiteY110" fmla="*/ 416618 h 607216"/>
              <a:gd name="connsiteX111" fmla="*/ 190880 w 608133"/>
              <a:gd name="connsiteY111" fmla="*/ 303559 h 607216"/>
              <a:gd name="connsiteX112" fmla="*/ 304019 w 608133"/>
              <a:gd name="connsiteY112" fmla="*/ 190597 h 607216"/>
              <a:gd name="connsiteX113" fmla="*/ 472080 w 608133"/>
              <a:gd name="connsiteY113" fmla="*/ 180706 h 607216"/>
              <a:gd name="connsiteX114" fmla="*/ 443161 w 608133"/>
              <a:gd name="connsiteY114" fmla="*/ 188458 h 607216"/>
              <a:gd name="connsiteX115" fmla="*/ 464316 w 608133"/>
              <a:gd name="connsiteY115" fmla="*/ 209583 h 607216"/>
              <a:gd name="connsiteX116" fmla="*/ 472177 w 608133"/>
              <a:gd name="connsiteY116" fmla="*/ 183419 h 607216"/>
              <a:gd name="connsiteX117" fmla="*/ 472080 w 608133"/>
              <a:gd name="connsiteY117" fmla="*/ 180706 h 607216"/>
              <a:gd name="connsiteX118" fmla="*/ 136012 w 608133"/>
              <a:gd name="connsiteY118" fmla="*/ 180706 h 607216"/>
              <a:gd name="connsiteX119" fmla="*/ 135915 w 608133"/>
              <a:gd name="connsiteY119" fmla="*/ 183419 h 607216"/>
              <a:gd name="connsiteX120" fmla="*/ 143777 w 608133"/>
              <a:gd name="connsiteY120" fmla="*/ 209583 h 607216"/>
              <a:gd name="connsiteX121" fmla="*/ 164935 w 608133"/>
              <a:gd name="connsiteY121" fmla="*/ 188458 h 607216"/>
              <a:gd name="connsiteX122" fmla="*/ 85702 w 608133"/>
              <a:gd name="connsiteY122" fmla="*/ 173027 h 607216"/>
              <a:gd name="connsiteX123" fmla="*/ 96040 w 608133"/>
              <a:gd name="connsiteY123" fmla="*/ 183400 h 607216"/>
              <a:gd name="connsiteX124" fmla="*/ 85702 w 608133"/>
              <a:gd name="connsiteY124" fmla="*/ 193773 h 607216"/>
              <a:gd name="connsiteX125" fmla="*/ 75364 w 608133"/>
              <a:gd name="connsiteY125" fmla="*/ 183400 h 607216"/>
              <a:gd name="connsiteX126" fmla="*/ 85702 w 608133"/>
              <a:gd name="connsiteY126" fmla="*/ 173027 h 607216"/>
              <a:gd name="connsiteX127" fmla="*/ 445878 w 608133"/>
              <a:gd name="connsiteY127" fmla="*/ 140879 h 607216"/>
              <a:gd name="connsiteX128" fmla="*/ 438115 w 608133"/>
              <a:gd name="connsiteY128" fmla="*/ 169756 h 607216"/>
              <a:gd name="connsiteX129" fmla="*/ 467033 w 608133"/>
              <a:gd name="connsiteY129" fmla="*/ 162003 h 607216"/>
              <a:gd name="connsiteX130" fmla="*/ 458106 w 608133"/>
              <a:gd name="connsiteY130" fmla="*/ 149697 h 607216"/>
              <a:gd name="connsiteX131" fmla="*/ 445878 w 608133"/>
              <a:gd name="connsiteY131" fmla="*/ 140879 h 607216"/>
              <a:gd name="connsiteX132" fmla="*/ 162218 w 608133"/>
              <a:gd name="connsiteY132" fmla="*/ 140879 h 607216"/>
              <a:gd name="connsiteX133" fmla="*/ 149891 w 608133"/>
              <a:gd name="connsiteY133" fmla="*/ 149697 h 607216"/>
              <a:gd name="connsiteX134" fmla="*/ 141059 w 608133"/>
              <a:gd name="connsiteY134" fmla="*/ 162003 h 607216"/>
              <a:gd name="connsiteX135" fmla="*/ 169982 w 608133"/>
              <a:gd name="connsiteY135" fmla="*/ 169756 h 607216"/>
              <a:gd name="connsiteX136" fmla="*/ 424432 w 608133"/>
              <a:gd name="connsiteY136" fmla="*/ 135743 h 607216"/>
              <a:gd name="connsiteX137" fmla="*/ 398231 w 608133"/>
              <a:gd name="connsiteY137" fmla="*/ 143592 h 607216"/>
              <a:gd name="connsiteX138" fmla="*/ 419386 w 608133"/>
              <a:gd name="connsiteY138" fmla="*/ 164717 h 607216"/>
              <a:gd name="connsiteX139" fmla="*/ 427149 w 608133"/>
              <a:gd name="connsiteY139" fmla="*/ 135840 h 607216"/>
              <a:gd name="connsiteX140" fmla="*/ 424432 w 608133"/>
              <a:gd name="connsiteY140" fmla="*/ 135743 h 607216"/>
              <a:gd name="connsiteX141" fmla="*/ 183667 w 608133"/>
              <a:gd name="connsiteY141" fmla="*/ 135743 h 607216"/>
              <a:gd name="connsiteX142" fmla="*/ 180949 w 608133"/>
              <a:gd name="connsiteY142" fmla="*/ 135840 h 607216"/>
              <a:gd name="connsiteX143" fmla="*/ 188714 w 608133"/>
              <a:gd name="connsiteY143" fmla="*/ 164717 h 607216"/>
              <a:gd name="connsiteX144" fmla="*/ 209872 w 608133"/>
              <a:gd name="connsiteY144" fmla="*/ 143592 h 607216"/>
              <a:gd name="connsiteX145" fmla="*/ 183667 w 608133"/>
              <a:gd name="connsiteY145" fmla="*/ 135743 h 607216"/>
              <a:gd name="connsiteX146" fmla="*/ 424432 w 608133"/>
              <a:gd name="connsiteY146" fmla="*/ 116362 h 607216"/>
              <a:gd name="connsiteX147" fmla="*/ 471886 w 608133"/>
              <a:gd name="connsiteY147" fmla="*/ 136033 h 607216"/>
              <a:gd name="connsiteX148" fmla="*/ 491488 w 608133"/>
              <a:gd name="connsiteY148" fmla="*/ 183419 h 607216"/>
              <a:gd name="connsiteX149" fmla="*/ 471886 w 608133"/>
              <a:gd name="connsiteY149" fmla="*/ 230805 h 607216"/>
              <a:gd name="connsiteX150" fmla="*/ 464996 w 608133"/>
              <a:gd name="connsiteY150" fmla="*/ 233712 h 607216"/>
              <a:gd name="connsiteX151" fmla="*/ 458106 w 608133"/>
              <a:gd name="connsiteY151" fmla="*/ 230805 h 607216"/>
              <a:gd name="connsiteX152" fmla="*/ 376881 w 608133"/>
              <a:gd name="connsiteY152" fmla="*/ 149697 h 607216"/>
              <a:gd name="connsiteX153" fmla="*/ 374067 w 608133"/>
              <a:gd name="connsiteY153" fmla="*/ 142914 h 607216"/>
              <a:gd name="connsiteX154" fmla="*/ 376881 w 608133"/>
              <a:gd name="connsiteY154" fmla="*/ 136033 h 607216"/>
              <a:gd name="connsiteX155" fmla="*/ 424432 w 608133"/>
              <a:gd name="connsiteY155" fmla="*/ 116362 h 607216"/>
              <a:gd name="connsiteX156" fmla="*/ 183667 w 608133"/>
              <a:gd name="connsiteY156" fmla="*/ 116362 h 607216"/>
              <a:gd name="connsiteX157" fmla="*/ 231128 w 608133"/>
              <a:gd name="connsiteY157" fmla="*/ 136033 h 607216"/>
              <a:gd name="connsiteX158" fmla="*/ 231128 w 608133"/>
              <a:gd name="connsiteY158" fmla="*/ 149697 h 607216"/>
              <a:gd name="connsiteX159" fmla="*/ 149891 w 608133"/>
              <a:gd name="connsiteY159" fmla="*/ 230805 h 607216"/>
              <a:gd name="connsiteX160" fmla="*/ 143097 w 608133"/>
              <a:gd name="connsiteY160" fmla="*/ 233712 h 607216"/>
              <a:gd name="connsiteX161" fmla="*/ 136206 w 608133"/>
              <a:gd name="connsiteY161" fmla="*/ 230805 h 607216"/>
              <a:gd name="connsiteX162" fmla="*/ 116504 w 608133"/>
              <a:gd name="connsiteY162" fmla="*/ 183419 h 607216"/>
              <a:gd name="connsiteX163" fmla="*/ 136206 w 608133"/>
              <a:gd name="connsiteY163" fmla="*/ 136033 h 607216"/>
              <a:gd name="connsiteX164" fmla="*/ 183667 w 608133"/>
              <a:gd name="connsiteY164" fmla="*/ 116362 h 607216"/>
              <a:gd name="connsiteX165" fmla="*/ 304019 w 608133"/>
              <a:gd name="connsiteY165" fmla="*/ 86211 h 607216"/>
              <a:gd name="connsiteX166" fmla="*/ 285294 w 608133"/>
              <a:gd name="connsiteY166" fmla="*/ 104918 h 607216"/>
              <a:gd name="connsiteX167" fmla="*/ 304019 w 608133"/>
              <a:gd name="connsiteY167" fmla="*/ 123722 h 607216"/>
              <a:gd name="connsiteX168" fmla="*/ 322840 w 608133"/>
              <a:gd name="connsiteY168" fmla="*/ 104918 h 607216"/>
              <a:gd name="connsiteX169" fmla="*/ 304019 w 608133"/>
              <a:gd name="connsiteY169" fmla="*/ 86211 h 607216"/>
              <a:gd name="connsiteX170" fmla="*/ 304019 w 608133"/>
              <a:gd name="connsiteY170" fmla="*/ 66826 h 607216"/>
              <a:gd name="connsiteX171" fmla="*/ 342243 w 608133"/>
              <a:gd name="connsiteY171" fmla="*/ 104918 h 607216"/>
              <a:gd name="connsiteX172" fmla="*/ 304019 w 608133"/>
              <a:gd name="connsiteY172" fmla="*/ 143107 h 607216"/>
              <a:gd name="connsiteX173" fmla="*/ 265891 w 608133"/>
              <a:gd name="connsiteY173" fmla="*/ 104918 h 607216"/>
              <a:gd name="connsiteX174" fmla="*/ 304019 w 608133"/>
              <a:gd name="connsiteY174" fmla="*/ 66826 h 607216"/>
              <a:gd name="connsiteX175" fmla="*/ 224292 w 608133"/>
              <a:gd name="connsiteY175" fmla="*/ 66826 h 607216"/>
              <a:gd name="connsiteX176" fmla="*/ 234630 w 608133"/>
              <a:gd name="connsiteY176" fmla="*/ 77164 h 607216"/>
              <a:gd name="connsiteX177" fmla="*/ 224292 w 608133"/>
              <a:gd name="connsiteY177" fmla="*/ 87502 h 607216"/>
              <a:gd name="connsiteX178" fmla="*/ 213954 w 608133"/>
              <a:gd name="connsiteY178" fmla="*/ 77164 h 607216"/>
              <a:gd name="connsiteX179" fmla="*/ 224292 w 608133"/>
              <a:gd name="connsiteY179" fmla="*/ 66826 h 607216"/>
              <a:gd name="connsiteX180" fmla="*/ 400318 w 608133"/>
              <a:gd name="connsiteY180" fmla="*/ 66190 h 607216"/>
              <a:gd name="connsiteX181" fmla="*/ 410621 w 608133"/>
              <a:gd name="connsiteY181" fmla="*/ 76563 h 607216"/>
              <a:gd name="connsiteX182" fmla="*/ 400318 w 608133"/>
              <a:gd name="connsiteY182" fmla="*/ 86936 h 607216"/>
              <a:gd name="connsiteX183" fmla="*/ 390015 w 608133"/>
              <a:gd name="connsiteY183" fmla="*/ 76563 h 607216"/>
              <a:gd name="connsiteX184" fmla="*/ 400318 w 608133"/>
              <a:gd name="connsiteY184" fmla="*/ 66190 h 607216"/>
              <a:gd name="connsiteX185" fmla="*/ 304018 w 608133"/>
              <a:gd name="connsiteY185" fmla="*/ 19378 h 607216"/>
              <a:gd name="connsiteX186" fmla="*/ 19407 w 608133"/>
              <a:gd name="connsiteY186" fmla="*/ 303560 h 607216"/>
              <a:gd name="connsiteX187" fmla="*/ 304018 w 608133"/>
              <a:gd name="connsiteY187" fmla="*/ 587838 h 607216"/>
              <a:gd name="connsiteX188" fmla="*/ 588726 w 608133"/>
              <a:gd name="connsiteY188" fmla="*/ 303560 h 607216"/>
              <a:gd name="connsiteX189" fmla="*/ 304018 w 608133"/>
              <a:gd name="connsiteY189" fmla="*/ 19378 h 607216"/>
              <a:gd name="connsiteX190" fmla="*/ 304018 w 608133"/>
              <a:gd name="connsiteY190" fmla="*/ 0 h 607216"/>
              <a:gd name="connsiteX191" fmla="*/ 519053 w 608133"/>
              <a:gd name="connsiteY191" fmla="*/ 88946 h 607216"/>
              <a:gd name="connsiteX192" fmla="*/ 608133 w 608133"/>
              <a:gd name="connsiteY192" fmla="*/ 303560 h 607216"/>
              <a:gd name="connsiteX193" fmla="*/ 519053 w 608133"/>
              <a:gd name="connsiteY193" fmla="*/ 518270 h 607216"/>
              <a:gd name="connsiteX194" fmla="*/ 304018 w 608133"/>
              <a:gd name="connsiteY194" fmla="*/ 607216 h 607216"/>
              <a:gd name="connsiteX195" fmla="*/ 89080 w 608133"/>
              <a:gd name="connsiteY195" fmla="*/ 518270 h 607216"/>
              <a:gd name="connsiteX196" fmla="*/ 0 w 608133"/>
              <a:gd name="connsiteY196" fmla="*/ 303560 h 607216"/>
              <a:gd name="connsiteX197" fmla="*/ 89080 w 608133"/>
              <a:gd name="connsiteY197" fmla="*/ 88946 h 607216"/>
              <a:gd name="connsiteX198" fmla="*/ 304018 w 608133"/>
              <a:gd name="connsiteY198" fmla="*/ 0 h 60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608133" h="607216">
                <a:moveTo>
                  <a:pt x="376503" y="520279"/>
                </a:moveTo>
                <a:cubicBezTo>
                  <a:pt x="382252" y="520279"/>
                  <a:pt x="386912" y="524907"/>
                  <a:pt x="386912" y="530617"/>
                </a:cubicBezTo>
                <a:cubicBezTo>
                  <a:pt x="386912" y="536327"/>
                  <a:pt x="382252" y="540955"/>
                  <a:pt x="376503" y="540955"/>
                </a:cubicBezTo>
                <a:cubicBezTo>
                  <a:pt x="370754" y="540955"/>
                  <a:pt x="366094" y="536327"/>
                  <a:pt x="366094" y="530617"/>
                </a:cubicBezTo>
                <a:cubicBezTo>
                  <a:pt x="366094" y="524907"/>
                  <a:pt x="370754" y="520279"/>
                  <a:pt x="376503" y="520279"/>
                </a:cubicBezTo>
                <a:close/>
                <a:moveTo>
                  <a:pt x="304019" y="483494"/>
                </a:moveTo>
                <a:cubicBezTo>
                  <a:pt x="293735" y="483494"/>
                  <a:pt x="285294" y="491927"/>
                  <a:pt x="285294" y="502201"/>
                </a:cubicBezTo>
                <a:cubicBezTo>
                  <a:pt x="285294" y="512572"/>
                  <a:pt x="293735" y="521005"/>
                  <a:pt x="304019" y="521005"/>
                </a:cubicBezTo>
                <a:cubicBezTo>
                  <a:pt x="314399" y="521005"/>
                  <a:pt x="322840" y="512572"/>
                  <a:pt x="322840" y="502201"/>
                </a:cubicBezTo>
                <a:cubicBezTo>
                  <a:pt x="322840" y="491927"/>
                  <a:pt x="314399" y="483494"/>
                  <a:pt x="304019" y="483494"/>
                </a:cubicBezTo>
                <a:close/>
                <a:moveTo>
                  <a:pt x="304019" y="464109"/>
                </a:moveTo>
                <a:cubicBezTo>
                  <a:pt x="325071" y="464109"/>
                  <a:pt x="342243" y="481168"/>
                  <a:pt x="342243" y="502201"/>
                </a:cubicBezTo>
                <a:cubicBezTo>
                  <a:pt x="342243" y="523234"/>
                  <a:pt x="325071" y="540390"/>
                  <a:pt x="304019" y="540390"/>
                </a:cubicBezTo>
                <a:cubicBezTo>
                  <a:pt x="282966" y="540390"/>
                  <a:pt x="265891" y="523234"/>
                  <a:pt x="265891" y="502201"/>
                </a:cubicBezTo>
                <a:cubicBezTo>
                  <a:pt x="265891" y="481168"/>
                  <a:pt x="282966" y="464109"/>
                  <a:pt x="304019" y="464109"/>
                </a:cubicBezTo>
                <a:close/>
                <a:moveTo>
                  <a:pt x="188730" y="442535"/>
                </a:moveTo>
                <a:lnTo>
                  <a:pt x="180964" y="471406"/>
                </a:lnTo>
                <a:cubicBezTo>
                  <a:pt x="181838" y="471406"/>
                  <a:pt x="182809" y="471406"/>
                  <a:pt x="183682" y="471406"/>
                </a:cubicBezTo>
                <a:cubicBezTo>
                  <a:pt x="193099" y="471406"/>
                  <a:pt x="202127" y="468694"/>
                  <a:pt x="209893" y="463656"/>
                </a:cubicBezTo>
                <a:close/>
                <a:moveTo>
                  <a:pt x="419365" y="442514"/>
                </a:moveTo>
                <a:lnTo>
                  <a:pt x="398212" y="463644"/>
                </a:lnTo>
                <a:cubicBezTo>
                  <a:pt x="405878" y="468684"/>
                  <a:pt x="414902" y="471398"/>
                  <a:pt x="424411" y="471398"/>
                </a:cubicBezTo>
                <a:cubicBezTo>
                  <a:pt x="425285" y="471398"/>
                  <a:pt x="426158" y="471398"/>
                  <a:pt x="427128" y="471398"/>
                </a:cubicBezTo>
                <a:close/>
                <a:moveTo>
                  <a:pt x="256047" y="441175"/>
                </a:moveTo>
                <a:cubicBezTo>
                  <a:pt x="261757" y="441175"/>
                  <a:pt x="266385" y="445788"/>
                  <a:pt x="266385" y="451478"/>
                </a:cubicBezTo>
                <a:cubicBezTo>
                  <a:pt x="266385" y="457168"/>
                  <a:pt x="261757" y="461781"/>
                  <a:pt x="256047" y="461781"/>
                </a:cubicBezTo>
                <a:cubicBezTo>
                  <a:pt x="250337" y="461781"/>
                  <a:pt x="245709" y="457168"/>
                  <a:pt x="245709" y="451478"/>
                </a:cubicBezTo>
                <a:cubicBezTo>
                  <a:pt x="245709" y="445788"/>
                  <a:pt x="250337" y="441175"/>
                  <a:pt x="256047" y="441175"/>
                </a:cubicBezTo>
                <a:close/>
                <a:moveTo>
                  <a:pt x="169994" y="437497"/>
                </a:moveTo>
                <a:lnTo>
                  <a:pt x="141065" y="445248"/>
                </a:lnTo>
                <a:cubicBezTo>
                  <a:pt x="143298" y="449705"/>
                  <a:pt x="146307" y="453871"/>
                  <a:pt x="149899" y="457455"/>
                </a:cubicBezTo>
                <a:cubicBezTo>
                  <a:pt x="153588" y="461137"/>
                  <a:pt x="157762" y="464140"/>
                  <a:pt x="162228" y="466369"/>
                </a:cubicBezTo>
                <a:close/>
                <a:moveTo>
                  <a:pt x="438093" y="437474"/>
                </a:moveTo>
                <a:lnTo>
                  <a:pt x="445856" y="466358"/>
                </a:lnTo>
                <a:cubicBezTo>
                  <a:pt x="450319" y="464128"/>
                  <a:pt x="454492" y="461124"/>
                  <a:pt x="458082" y="457441"/>
                </a:cubicBezTo>
                <a:cubicBezTo>
                  <a:pt x="461770" y="453854"/>
                  <a:pt x="464778" y="449687"/>
                  <a:pt x="467009" y="445228"/>
                </a:cubicBezTo>
                <a:close/>
                <a:moveTo>
                  <a:pt x="143783" y="397679"/>
                </a:moveTo>
                <a:cubicBezTo>
                  <a:pt x="138638" y="405332"/>
                  <a:pt x="135920" y="414342"/>
                  <a:pt x="135920" y="423837"/>
                </a:cubicBezTo>
                <a:cubicBezTo>
                  <a:pt x="135920" y="424709"/>
                  <a:pt x="135920" y="425581"/>
                  <a:pt x="136017" y="426550"/>
                </a:cubicBezTo>
                <a:lnTo>
                  <a:pt x="164946" y="418799"/>
                </a:lnTo>
                <a:close/>
                <a:moveTo>
                  <a:pt x="464292" y="397637"/>
                </a:moveTo>
                <a:lnTo>
                  <a:pt x="443139" y="418767"/>
                </a:lnTo>
                <a:lnTo>
                  <a:pt x="472055" y="426521"/>
                </a:lnTo>
                <a:cubicBezTo>
                  <a:pt x="472055" y="425552"/>
                  <a:pt x="472152" y="424680"/>
                  <a:pt x="472152" y="423807"/>
                </a:cubicBezTo>
                <a:cubicBezTo>
                  <a:pt x="472152" y="414309"/>
                  <a:pt x="469338" y="405295"/>
                  <a:pt x="464292" y="397637"/>
                </a:cubicBezTo>
                <a:close/>
                <a:moveTo>
                  <a:pt x="136211" y="376364"/>
                </a:moveTo>
                <a:cubicBezTo>
                  <a:pt x="139997" y="372586"/>
                  <a:pt x="146113" y="372586"/>
                  <a:pt x="149899" y="376364"/>
                </a:cubicBezTo>
                <a:lnTo>
                  <a:pt x="231154" y="457455"/>
                </a:lnTo>
                <a:cubicBezTo>
                  <a:pt x="232998" y="459296"/>
                  <a:pt x="234066" y="461815"/>
                  <a:pt x="234066" y="464334"/>
                </a:cubicBezTo>
                <a:cubicBezTo>
                  <a:pt x="234066" y="466950"/>
                  <a:pt x="232998" y="469372"/>
                  <a:pt x="231154" y="471213"/>
                </a:cubicBezTo>
                <a:cubicBezTo>
                  <a:pt x="218534" y="483904"/>
                  <a:pt x="201642" y="490783"/>
                  <a:pt x="183682" y="490783"/>
                </a:cubicBezTo>
                <a:cubicBezTo>
                  <a:pt x="165723" y="490783"/>
                  <a:pt x="148831" y="483904"/>
                  <a:pt x="136211" y="471213"/>
                </a:cubicBezTo>
                <a:cubicBezTo>
                  <a:pt x="123494" y="458521"/>
                  <a:pt x="116504" y="441663"/>
                  <a:pt x="116504" y="423837"/>
                </a:cubicBezTo>
                <a:cubicBezTo>
                  <a:pt x="116504" y="405914"/>
                  <a:pt x="123494" y="389056"/>
                  <a:pt x="136211" y="376364"/>
                </a:cubicBezTo>
                <a:close/>
                <a:moveTo>
                  <a:pt x="464972" y="373503"/>
                </a:moveTo>
                <a:cubicBezTo>
                  <a:pt x="467592" y="373503"/>
                  <a:pt x="470017" y="374569"/>
                  <a:pt x="471861" y="376314"/>
                </a:cubicBezTo>
                <a:cubicBezTo>
                  <a:pt x="484573" y="389011"/>
                  <a:pt x="491559" y="405876"/>
                  <a:pt x="491559" y="423807"/>
                </a:cubicBezTo>
                <a:cubicBezTo>
                  <a:pt x="491559" y="441642"/>
                  <a:pt x="484573" y="458507"/>
                  <a:pt x="471861" y="471204"/>
                </a:cubicBezTo>
                <a:cubicBezTo>
                  <a:pt x="459150" y="483901"/>
                  <a:pt x="442266" y="490783"/>
                  <a:pt x="424411" y="490783"/>
                </a:cubicBezTo>
                <a:cubicBezTo>
                  <a:pt x="406460" y="490783"/>
                  <a:pt x="389576" y="483901"/>
                  <a:pt x="376864" y="471204"/>
                </a:cubicBezTo>
                <a:cubicBezTo>
                  <a:pt x="373080" y="467424"/>
                  <a:pt x="373080" y="461221"/>
                  <a:pt x="376864" y="457441"/>
                </a:cubicBezTo>
                <a:lnTo>
                  <a:pt x="458082" y="376314"/>
                </a:lnTo>
                <a:cubicBezTo>
                  <a:pt x="459926" y="374569"/>
                  <a:pt x="462449" y="373503"/>
                  <a:pt x="464972" y="373503"/>
                </a:cubicBezTo>
                <a:close/>
                <a:moveTo>
                  <a:pt x="85102" y="372868"/>
                </a:moveTo>
                <a:cubicBezTo>
                  <a:pt x="90831" y="372868"/>
                  <a:pt x="95475" y="377496"/>
                  <a:pt x="95475" y="383206"/>
                </a:cubicBezTo>
                <a:cubicBezTo>
                  <a:pt x="95475" y="388916"/>
                  <a:pt x="90831" y="393544"/>
                  <a:pt x="85102" y="393544"/>
                </a:cubicBezTo>
                <a:cubicBezTo>
                  <a:pt x="79373" y="393544"/>
                  <a:pt x="74729" y="388916"/>
                  <a:pt x="74729" y="383206"/>
                </a:cubicBezTo>
                <a:cubicBezTo>
                  <a:pt x="74729" y="377496"/>
                  <a:pt x="79373" y="372868"/>
                  <a:pt x="85102" y="372868"/>
                </a:cubicBezTo>
                <a:close/>
                <a:moveTo>
                  <a:pt x="502943" y="284852"/>
                </a:moveTo>
                <a:cubicBezTo>
                  <a:pt x="492659" y="284852"/>
                  <a:pt x="484218" y="293285"/>
                  <a:pt x="484218" y="303559"/>
                </a:cubicBezTo>
                <a:cubicBezTo>
                  <a:pt x="484218" y="313930"/>
                  <a:pt x="492659" y="322363"/>
                  <a:pt x="502943" y="322363"/>
                </a:cubicBezTo>
                <a:cubicBezTo>
                  <a:pt x="513323" y="322363"/>
                  <a:pt x="521764" y="313930"/>
                  <a:pt x="521764" y="303559"/>
                </a:cubicBezTo>
                <a:cubicBezTo>
                  <a:pt x="521764" y="293285"/>
                  <a:pt x="513323" y="284852"/>
                  <a:pt x="502943" y="284852"/>
                </a:cubicBezTo>
                <a:close/>
                <a:moveTo>
                  <a:pt x="105094" y="284852"/>
                </a:moveTo>
                <a:cubicBezTo>
                  <a:pt x="94811" y="284852"/>
                  <a:pt x="86370" y="293285"/>
                  <a:pt x="86370" y="303559"/>
                </a:cubicBezTo>
                <a:cubicBezTo>
                  <a:pt x="86370" y="313930"/>
                  <a:pt x="94811" y="322363"/>
                  <a:pt x="105094" y="322363"/>
                </a:cubicBezTo>
                <a:cubicBezTo>
                  <a:pt x="115475" y="322363"/>
                  <a:pt x="123916" y="313930"/>
                  <a:pt x="123916" y="303559"/>
                </a:cubicBezTo>
                <a:cubicBezTo>
                  <a:pt x="123916" y="293285"/>
                  <a:pt x="115475" y="284852"/>
                  <a:pt x="105094" y="284852"/>
                </a:cubicBezTo>
                <a:close/>
                <a:moveTo>
                  <a:pt x="502943" y="265467"/>
                </a:moveTo>
                <a:cubicBezTo>
                  <a:pt x="523995" y="265467"/>
                  <a:pt x="541167" y="282526"/>
                  <a:pt x="541167" y="303559"/>
                </a:cubicBezTo>
                <a:cubicBezTo>
                  <a:pt x="541167" y="324592"/>
                  <a:pt x="523995" y="341748"/>
                  <a:pt x="502943" y="341748"/>
                </a:cubicBezTo>
                <a:cubicBezTo>
                  <a:pt x="481890" y="341748"/>
                  <a:pt x="464815" y="324592"/>
                  <a:pt x="464815" y="303559"/>
                </a:cubicBezTo>
                <a:cubicBezTo>
                  <a:pt x="464815" y="282526"/>
                  <a:pt x="481890" y="265467"/>
                  <a:pt x="502943" y="265467"/>
                </a:cubicBezTo>
                <a:close/>
                <a:moveTo>
                  <a:pt x="105094" y="265467"/>
                </a:moveTo>
                <a:cubicBezTo>
                  <a:pt x="126147" y="265467"/>
                  <a:pt x="143319" y="282526"/>
                  <a:pt x="143319" y="303559"/>
                </a:cubicBezTo>
                <a:cubicBezTo>
                  <a:pt x="143319" y="324592"/>
                  <a:pt x="126147" y="341748"/>
                  <a:pt x="105094" y="341748"/>
                </a:cubicBezTo>
                <a:cubicBezTo>
                  <a:pt x="84042" y="341748"/>
                  <a:pt x="66967" y="324592"/>
                  <a:pt x="66967" y="303559"/>
                </a:cubicBezTo>
                <a:cubicBezTo>
                  <a:pt x="66967" y="282526"/>
                  <a:pt x="84042" y="265467"/>
                  <a:pt x="105094" y="265467"/>
                </a:cubicBezTo>
                <a:close/>
                <a:moveTo>
                  <a:pt x="443787" y="262221"/>
                </a:moveTo>
                <a:cubicBezTo>
                  <a:pt x="449477" y="262221"/>
                  <a:pt x="454090" y="266834"/>
                  <a:pt x="454090" y="272524"/>
                </a:cubicBezTo>
                <a:cubicBezTo>
                  <a:pt x="454090" y="278214"/>
                  <a:pt x="449477" y="282827"/>
                  <a:pt x="443787" y="282827"/>
                </a:cubicBezTo>
                <a:cubicBezTo>
                  <a:pt x="438097" y="282827"/>
                  <a:pt x="433484" y="278214"/>
                  <a:pt x="433484" y="272524"/>
                </a:cubicBezTo>
                <a:cubicBezTo>
                  <a:pt x="433484" y="266834"/>
                  <a:pt x="438097" y="262221"/>
                  <a:pt x="443787" y="262221"/>
                </a:cubicBezTo>
                <a:close/>
                <a:moveTo>
                  <a:pt x="538661" y="220941"/>
                </a:moveTo>
                <a:cubicBezTo>
                  <a:pt x="544371" y="220941"/>
                  <a:pt x="548999" y="225554"/>
                  <a:pt x="548999" y="231244"/>
                </a:cubicBezTo>
                <a:cubicBezTo>
                  <a:pt x="548999" y="236934"/>
                  <a:pt x="544371" y="241547"/>
                  <a:pt x="538661" y="241547"/>
                </a:cubicBezTo>
                <a:cubicBezTo>
                  <a:pt x="532951" y="241547"/>
                  <a:pt x="528323" y="236934"/>
                  <a:pt x="528323" y="231244"/>
                </a:cubicBezTo>
                <a:cubicBezTo>
                  <a:pt x="528323" y="225554"/>
                  <a:pt x="532951" y="220941"/>
                  <a:pt x="538661" y="220941"/>
                </a:cubicBezTo>
                <a:close/>
                <a:moveTo>
                  <a:pt x="95793" y="212967"/>
                </a:moveTo>
                <a:cubicBezTo>
                  <a:pt x="101503" y="212967"/>
                  <a:pt x="106131" y="217611"/>
                  <a:pt x="106131" y="223340"/>
                </a:cubicBezTo>
                <a:cubicBezTo>
                  <a:pt x="106131" y="229069"/>
                  <a:pt x="101503" y="233713"/>
                  <a:pt x="95793" y="233713"/>
                </a:cubicBezTo>
                <a:cubicBezTo>
                  <a:pt x="90083" y="233713"/>
                  <a:pt x="85455" y="229069"/>
                  <a:pt x="85455" y="223340"/>
                </a:cubicBezTo>
                <a:cubicBezTo>
                  <a:pt x="85455" y="217611"/>
                  <a:pt x="90083" y="212967"/>
                  <a:pt x="95793" y="212967"/>
                </a:cubicBezTo>
                <a:close/>
                <a:moveTo>
                  <a:pt x="304019" y="209973"/>
                </a:moveTo>
                <a:cubicBezTo>
                  <a:pt x="252301" y="209973"/>
                  <a:pt x="210286" y="251922"/>
                  <a:pt x="210286" y="303559"/>
                </a:cubicBezTo>
                <a:cubicBezTo>
                  <a:pt x="210286" y="355196"/>
                  <a:pt x="252301" y="397242"/>
                  <a:pt x="304019" y="397242"/>
                </a:cubicBezTo>
                <a:cubicBezTo>
                  <a:pt x="355736" y="397242"/>
                  <a:pt x="397848" y="355196"/>
                  <a:pt x="397848" y="303559"/>
                </a:cubicBezTo>
                <a:cubicBezTo>
                  <a:pt x="397848" y="251922"/>
                  <a:pt x="355736" y="209973"/>
                  <a:pt x="304019" y="209973"/>
                </a:cubicBezTo>
                <a:close/>
                <a:moveTo>
                  <a:pt x="304019" y="190597"/>
                </a:moveTo>
                <a:cubicBezTo>
                  <a:pt x="366507" y="190597"/>
                  <a:pt x="417254" y="241265"/>
                  <a:pt x="417254" y="303559"/>
                </a:cubicBezTo>
                <a:cubicBezTo>
                  <a:pt x="417254" y="365950"/>
                  <a:pt x="366507" y="416618"/>
                  <a:pt x="304019" y="416618"/>
                </a:cubicBezTo>
                <a:cubicBezTo>
                  <a:pt x="241627" y="416618"/>
                  <a:pt x="190880" y="365950"/>
                  <a:pt x="190880" y="303559"/>
                </a:cubicBezTo>
                <a:cubicBezTo>
                  <a:pt x="190880" y="241265"/>
                  <a:pt x="241627" y="190597"/>
                  <a:pt x="304019" y="190597"/>
                </a:cubicBezTo>
                <a:close/>
                <a:moveTo>
                  <a:pt x="472080" y="180706"/>
                </a:moveTo>
                <a:lnTo>
                  <a:pt x="443161" y="188458"/>
                </a:lnTo>
                <a:lnTo>
                  <a:pt x="464316" y="209583"/>
                </a:lnTo>
                <a:cubicBezTo>
                  <a:pt x="469362" y="201831"/>
                  <a:pt x="472177" y="192819"/>
                  <a:pt x="472177" y="183419"/>
                </a:cubicBezTo>
                <a:cubicBezTo>
                  <a:pt x="472177" y="182547"/>
                  <a:pt x="472080" y="181578"/>
                  <a:pt x="472080" y="180706"/>
                </a:cubicBezTo>
                <a:close/>
                <a:moveTo>
                  <a:pt x="136012" y="180706"/>
                </a:moveTo>
                <a:cubicBezTo>
                  <a:pt x="135915" y="181578"/>
                  <a:pt x="135915" y="182547"/>
                  <a:pt x="135915" y="183419"/>
                </a:cubicBezTo>
                <a:cubicBezTo>
                  <a:pt x="135915" y="192819"/>
                  <a:pt x="138633" y="201831"/>
                  <a:pt x="143777" y="209583"/>
                </a:cubicBezTo>
                <a:lnTo>
                  <a:pt x="164935" y="188458"/>
                </a:lnTo>
                <a:close/>
                <a:moveTo>
                  <a:pt x="85702" y="173027"/>
                </a:moveTo>
                <a:cubicBezTo>
                  <a:pt x="91412" y="173027"/>
                  <a:pt x="96040" y="177671"/>
                  <a:pt x="96040" y="183400"/>
                </a:cubicBezTo>
                <a:cubicBezTo>
                  <a:pt x="96040" y="189129"/>
                  <a:pt x="91412" y="193773"/>
                  <a:pt x="85702" y="193773"/>
                </a:cubicBezTo>
                <a:cubicBezTo>
                  <a:pt x="79992" y="193773"/>
                  <a:pt x="75364" y="189129"/>
                  <a:pt x="75364" y="183400"/>
                </a:cubicBezTo>
                <a:cubicBezTo>
                  <a:pt x="75364" y="177671"/>
                  <a:pt x="79992" y="173027"/>
                  <a:pt x="85702" y="173027"/>
                </a:cubicBezTo>
                <a:close/>
                <a:moveTo>
                  <a:pt x="445878" y="140879"/>
                </a:moveTo>
                <a:lnTo>
                  <a:pt x="438115" y="169756"/>
                </a:lnTo>
                <a:lnTo>
                  <a:pt x="467033" y="162003"/>
                </a:lnTo>
                <a:cubicBezTo>
                  <a:pt x="464801" y="157546"/>
                  <a:pt x="461793" y="153379"/>
                  <a:pt x="458106" y="149697"/>
                </a:cubicBezTo>
                <a:cubicBezTo>
                  <a:pt x="454515" y="146111"/>
                  <a:pt x="450342" y="143107"/>
                  <a:pt x="445878" y="140879"/>
                </a:cubicBezTo>
                <a:close/>
                <a:moveTo>
                  <a:pt x="162218" y="140879"/>
                </a:moveTo>
                <a:cubicBezTo>
                  <a:pt x="157753" y="143107"/>
                  <a:pt x="153580" y="146111"/>
                  <a:pt x="149891" y="149697"/>
                </a:cubicBezTo>
                <a:cubicBezTo>
                  <a:pt x="146300" y="153379"/>
                  <a:pt x="143292" y="157546"/>
                  <a:pt x="141059" y="162003"/>
                </a:cubicBezTo>
                <a:lnTo>
                  <a:pt x="169982" y="169756"/>
                </a:lnTo>
                <a:close/>
                <a:moveTo>
                  <a:pt x="424432" y="135743"/>
                </a:moveTo>
                <a:cubicBezTo>
                  <a:pt x="414922" y="135743"/>
                  <a:pt x="405897" y="138456"/>
                  <a:pt x="398231" y="143592"/>
                </a:cubicBezTo>
                <a:lnTo>
                  <a:pt x="419386" y="164717"/>
                </a:lnTo>
                <a:lnTo>
                  <a:pt x="427149" y="135840"/>
                </a:lnTo>
                <a:cubicBezTo>
                  <a:pt x="426179" y="135840"/>
                  <a:pt x="425305" y="135743"/>
                  <a:pt x="424432" y="135743"/>
                </a:cubicBezTo>
                <a:close/>
                <a:moveTo>
                  <a:pt x="183667" y="135743"/>
                </a:moveTo>
                <a:cubicBezTo>
                  <a:pt x="182794" y="135743"/>
                  <a:pt x="181823" y="135840"/>
                  <a:pt x="180949" y="135840"/>
                </a:cubicBezTo>
                <a:lnTo>
                  <a:pt x="188714" y="164717"/>
                </a:lnTo>
                <a:lnTo>
                  <a:pt x="209872" y="143592"/>
                </a:lnTo>
                <a:cubicBezTo>
                  <a:pt x="202108" y="138456"/>
                  <a:pt x="193082" y="135743"/>
                  <a:pt x="183667" y="135743"/>
                </a:cubicBezTo>
                <a:close/>
                <a:moveTo>
                  <a:pt x="424432" y="116362"/>
                </a:moveTo>
                <a:cubicBezTo>
                  <a:pt x="442288" y="116362"/>
                  <a:pt x="459173" y="123339"/>
                  <a:pt x="471886" y="136033"/>
                </a:cubicBezTo>
                <a:cubicBezTo>
                  <a:pt x="484598" y="148631"/>
                  <a:pt x="491488" y="165492"/>
                  <a:pt x="491488" y="183419"/>
                </a:cubicBezTo>
                <a:cubicBezTo>
                  <a:pt x="491488" y="201346"/>
                  <a:pt x="484598" y="218207"/>
                  <a:pt x="471886" y="230805"/>
                </a:cubicBezTo>
                <a:cubicBezTo>
                  <a:pt x="469945" y="232743"/>
                  <a:pt x="467519" y="233712"/>
                  <a:pt x="464996" y="233712"/>
                </a:cubicBezTo>
                <a:cubicBezTo>
                  <a:pt x="462570" y="233712"/>
                  <a:pt x="460046" y="232743"/>
                  <a:pt x="458106" y="230805"/>
                </a:cubicBezTo>
                <a:lnTo>
                  <a:pt x="376881" y="149697"/>
                </a:lnTo>
                <a:cubicBezTo>
                  <a:pt x="375135" y="147856"/>
                  <a:pt x="374067" y="145433"/>
                  <a:pt x="374067" y="142914"/>
                </a:cubicBezTo>
                <a:cubicBezTo>
                  <a:pt x="374067" y="140297"/>
                  <a:pt x="375135" y="137875"/>
                  <a:pt x="376881" y="136033"/>
                </a:cubicBezTo>
                <a:cubicBezTo>
                  <a:pt x="389594" y="123339"/>
                  <a:pt x="406479" y="116362"/>
                  <a:pt x="424432" y="116362"/>
                </a:cubicBezTo>
                <a:close/>
                <a:moveTo>
                  <a:pt x="183667" y="116362"/>
                </a:moveTo>
                <a:cubicBezTo>
                  <a:pt x="201623" y="116362"/>
                  <a:pt x="218511" y="123339"/>
                  <a:pt x="231128" y="136033"/>
                </a:cubicBezTo>
                <a:cubicBezTo>
                  <a:pt x="234913" y="139813"/>
                  <a:pt x="234913" y="145918"/>
                  <a:pt x="231128" y="149697"/>
                </a:cubicBezTo>
                <a:lnTo>
                  <a:pt x="149891" y="230805"/>
                </a:lnTo>
                <a:cubicBezTo>
                  <a:pt x="148047" y="232646"/>
                  <a:pt x="145621" y="233712"/>
                  <a:pt x="143097" y="233712"/>
                </a:cubicBezTo>
                <a:cubicBezTo>
                  <a:pt x="140477" y="233712"/>
                  <a:pt x="138050" y="232646"/>
                  <a:pt x="136206" y="230805"/>
                </a:cubicBezTo>
                <a:cubicBezTo>
                  <a:pt x="123492" y="218207"/>
                  <a:pt x="116504" y="201346"/>
                  <a:pt x="116504" y="183419"/>
                </a:cubicBezTo>
                <a:cubicBezTo>
                  <a:pt x="116504" y="165492"/>
                  <a:pt x="123492" y="148631"/>
                  <a:pt x="136206" y="136033"/>
                </a:cubicBezTo>
                <a:cubicBezTo>
                  <a:pt x="148824" y="123339"/>
                  <a:pt x="165712" y="116362"/>
                  <a:pt x="183667" y="116362"/>
                </a:cubicBezTo>
                <a:close/>
                <a:moveTo>
                  <a:pt x="304019" y="86211"/>
                </a:moveTo>
                <a:cubicBezTo>
                  <a:pt x="293735" y="86211"/>
                  <a:pt x="285294" y="94644"/>
                  <a:pt x="285294" y="104918"/>
                </a:cubicBezTo>
                <a:cubicBezTo>
                  <a:pt x="285294" y="115289"/>
                  <a:pt x="293735" y="123722"/>
                  <a:pt x="304019" y="123722"/>
                </a:cubicBezTo>
                <a:cubicBezTo>
                  <a:pt x="314399" y="123722"/>
                  <a:pt x="322840" y="115289"/>
                  <a:pt x="322840" y="104918"/>
                </a:cubicBezTo>
                <a:cubicBezTo>
                  <a:pt x="322840" y="94644"/>
                  <a:pt x="314399" y="86211"/>
                  <a:pt x="304019" y="86211"/>
                </a:cubicBezTo>
                <a:close/>
                <a:moveTo>
                  <a:pt x="304019" y="66826"/>
                </a:moveTo>
                <a:cubicBezTo>
                  <a:pt x="325071" y="66826"/>
                  <a:pt x="342243" y="83885"/>
                  <a:pt x="342243" y="104918"/>
                </a:cubicBezTo>
                <a:cubicBezTo>
                  <a:pt x="342243" y="125951"/>
                  <a:pt x="325071" y="143107"/>
                  <a:pt x="304019" y="143107"/>
                </a:cubicBezTo>
                <a:cubicBezTo>
                  <a:pt x="282966" y="143107"/>
                  <a:pt x="265891" y="125951"/>
                  <a:pt x="265891" y="104918"/>
                </a:cubicBezTo>
                <a:cubicBezTo>
                  <a:pt x="265891" y="83885"/>
                  <a:pt x="282966" y="66826"/>
                  <a:pt x="304019" y="66826"/>
                </a:cubicBezTo>
                <a:close/>
                <a:moveTo>
                  <a:pt x="224292" y="66826"/>
                </a:moveTo>
                <a:cubicBezTo>
                  <a:pt x="230002" y="66826"/>
                  <a:pt x="234630" y="71454"/>
                  <a:pt x="234630" y="77164"/>
                </a:cubicBezTo>
                <a:cubicBezTo>
                  <a:pt x="234630" y="82874"/>
                  <a:pt x="230002" y="87502"/>
                  <a:pt x="224292" y="87502"/>
                </a:cubicBezTo>
                <a:cubicBezTo>
                  <a:pt x="218582" y="87502"/>
                  <a:pt x="213954" y="82874"/>
                  <a:pt x="213954" y="77164"/>
                </a:cubicBezTo>
                <a:cubicBezTo>
                  <a:pt x="213954" y="71454"/>
                  <a:pt x="218582" y="66826"/>
                  <a:pt x="224292" y="66826"/>
                </a:cubicBezTo>
                <a:close/>
                <a:moveTo>
                  <a:pt x="400318" y="66190"/>
                </a:moveTo>
                <a:cubicBezTo>
                  <a:pt x="406008" y="66190"/>
                  <a:pt x="410621" y="70834"/>
                  <a:pt x="410621" y="76563"/>
                </a:cubicBezTo>
                <a:cubicBezTo>
                  <a:pt x="410621" y="82292"/>
                  <a:pt x="406008" y="86936"/>
                  <a:pt x="400318" y="86936"/>
                </a:cubicBezTo>
                <a:cubicBezTo>
                  <a:pt x="394628" y="86936"/>
                  <a:pt x="390015" y="82292"/>
                  <a:pt x="390015" y="76563"/>
                </a:cubicBezTo>
                <a:cubicBezTo>
                  <a:pt x="390015" y="70834"/>
                  <a:pt x="394628" y="66190"/>
                  <a:pt x="400318" y="66190"/>
                </a:cubicBezTo>
                <a:close/>
                <a:moveTo>
                  <a:pt x="304018" y="19378"/>
                </a:moveTo>
                <a:cubicBezTo>
                  <a:pt x="147109" y="19378"/>
                  <a:pt x="19407" y="146887"/>
                  <a:pt x="19407" y="303560"/>
                </a:cubicBezTo>
                <a:cubicBezTo>
                  <a:pt x="19407" y="460329"/>
                  <a:pt x="147109" y="587838"/>
                  <a:pt x="304018" y="587838"/>
                </a:cubicBezTo>
                <a:cubicBezTo>
                  <a:pt x="461024" y="587838"/>
                  <a:pt x="588726" y="460329"/>
                  <a:pt x="588726" y="303560"/>
                </a:cubicBezTo>
                <a:cubicBezTo>
                  <a:pt x="588726" y="146887"/>
                  <a:pt x="461024" y="19378"/>
                  <a:pt x="304018" y="19378"/>
                </a:cubicBezTo>
                <a:close/>
                <a:moveTo>
                  <a:pt x="304018" y="0"/>
                </a:moveTo>
                <a:cubicBezTo>
                  <a:pt x="385238" y="0"/>
                  <a:pt x="461607" y="31586"/>
                  <a:pt x="519053" y="88946"/>
                </a:cubicBezTo>
                <a:cubicBezTo>
                  <a:pt x="576499" y="146305"/>
                  <a:pt x="608133" y="222462"/>
                  <a:pt x="608133" y="303560"/>
                </a:cubicBezTo>
                <a:cubicBezTo>
                  <a:pt x="608133" y="384657"/>
                  <a:pt x="576499" y="460911"/>
                  <a:pt x="519053" y="518270"/>
                </a:cubicBezTo>
                <a:cubicBezTo>
                  <a:pt x="461607" y="575629"/>
                  <a:pt x="385238" y="607216"/>
                  <a:pt x="304018" y="607216"/>
                </a:cubicBezTo>
                <a:cubicBezTo>
                  <a:pt x="222798" y="607216"/>
                  <a:pt x="146526" y="575629"/>
                  <a:pt x="89080" y="518270"/>
                </a:cubicBezTo>
                <a:cubicBezTo>
                  <a:pt x="31634" y="460911"/>
                  <a:pt x="0" y="384657"/>
                  <a:pt x="0" y="303560"/>
                </a:cubicBezTo>
                <a:cubicBezTo>
                  <a:pt x="0" y="222462"/>
                  <a:pt x="31634" y="146305"/>
                  <a:pt x="89080" y="88946"/>
                </a:cubicBezTo>
                <a:cubicBezTo>
                  <a:pt x="146526" y="31586"/>
                  <a:pt x="222798" y="0"/>
                  <a:pt x="304018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85" name="friction-drum_104181"/>
          <p:cNvSpPr>
            <a:spLocks noChangeAspect="1"/>
          </p:cNvSpPr>
          <p:nvPr userDrawn="1"/>
        </p:nvSpPr>
        <p:spPr bwMode="auto">
          <a:xfrm>
            <a:off x="1393475" y="801471"/>
            <a:ext cx="293764" cy="64650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  <a:gd name="connsiteX140" fmla="*/ 373273 h 605239"/>
              <a:gd name="connsiteY140" fmla="*/ 373273 h 605239"/>
              <a:gd name="connsiteX141" fmla="*/ 373273 h 605239"/>
              <a:gd name="connsiteY141" fmla="*/ 373273 h 605239"/>
              <a:gd name="connsiteX142" fmla="*/ 373273 h 605239"/>
              <a:gd name="connsiteY142" fmla="*/ 373273 h 605239"/>
              <a:gd name="connsiteX143" fmla="*/ 373273 h 605239"/>
              <a:gd name="connsiteY143" fmla="*/ 373273 h 605239"/>
              <a:gd name="connsiteX144" fmla="*/ 373273 h 605239"/>
              <a:gd name="connsiteY144" fmla="*/ 373273 h 605239"/>
              <a:gd name="connsiteX145" fmla="*/ 373273 h 605239"/>
              <a:gd name="connsiteY145" fmla="*/ 373273 h 605239"/>
              <a:gd name="connsiteX146" fmla="*/ 373273 h 605239"/>
              <a:gd name="connsiteY14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75911" h="607216">
                <a:moveTo>
                  <a:pt x="58423" y="446280"/>
                </a:moveTo>
                <a:cubicBezTo>
                  <a:pt x="52406" y="446280"/>
                  <a:pt x="48136" y="447152"/>
                  <a:pt x="44060" y="447830"/>
                </a:cubicBezTo>
                <a:cubicBezTo>
                  <a:pt x="41149" y="448412"/>
                  <a:pt x="38043" y="448993"/>
                  <a:pt x="34549" y="449187"/>
                </a:cubicBezTo>
                <a:lnTo>
                  <a:pt x="39984" y="587838"/>
                </a:lnTo>
                <a:lnTo>
                  <a:pt x="235927" y="587838"/>
                </a:lnTo>
                <a:lnTo>
                  <a:pt x="241265" y="449187"/>
                </a:lnTo>
                <a:cubicBezTo>
                  <a:pt x="237868" y="448993"/>
                  <a:pt x="234762" y="448412"/>
                  <a:pt x="231754" y="447830"/>
                </a:cubicBezTo>
                <a:cubicBezTo>
                  <a:pt x="227678" y="447152"/>
                  <a:pt x="223505" y="446280"/>
                  <a:pt x="217488" y="446280"/>
                </a:cubicBezTo>
                <a:cubicBezTo>
                  <a:pt x="212829" y="446280"/>
                  <a:pt x="207589" y="446764"/>
                  <a:pt x="201669" y="447733"/>
                </a:cubicBezTo>
                <a:cubicBezTo>
                  <a:pt x="195263" y="448799"/>
                  <a:pt x="187985" y="451706"/>
                  <a:pt x="180318" y="454806"/>
                </a:cubicBezTo>
                <a:cubicBezTo>
                  <a:pt x="167798" y="459845"/>
                  <a:pt x="153629" y="465561"/>
                  <a:pt x="137907" y="465561"/>
                </a:cubicBezTo>
                <a:cubicBezTo>
                  <a:pt x="122185" y="465561"/>
                  <a:pt x="108113" y="459845"/>
                  <a:pt x="95594" y="454806"/>
                </a:cubicBezTo>
                <a:cubicBezTo>
                  <a:pt x="87927" y="451706"/>
                  <a:pt x="80551" y="448799"/>
                  <a:pt x="74243" y="447733"/>
                </a:cubicBezTo>
                <a:cubicBezTo>
                  <a:pt x="68226" y="446764"/>
                  <a:pt x="63082" y="446280"/>
                  <a:pt x="58423" y="446280"/>
                </a:cubicBezTo>
                <a:close/>
                <a:moveTo>
                  <a:pt x="30667" y="338440"/>
                </a:moveTo>
                <a:cubicBezTo>
                  <a:pt x="30473" y="338440"/>
                  <a:pt x="30376" y="338537"/>
                  <a:pt x="30376" y="338537"/>
                </a:cubicBezTo>
                <a:cubicBezTo>
                  <a:pt x="30279" y="338634"/>
                  <a:pt x="30279" y="338731"/>
                  <a:pt x="30279" y="338828"/>
                </a:cubicBezTo>
                <a:lnTo>
                  <a:pt x="31541" y="371480"/>
                </a:lnTo>
                <a:lnTo>
                  <a:pt x="61044" y="371480"/>
                </a:lnTo>
                <a:cubicBezTo>
                  <a:pt x="66382" y="371480"/>
                  <a:pt x="70749" y="375743"/>
                  <a:pt x="70749" y="381169"/>
                </a:cubicBezTo>
                <a:cubicBezTo>
                  <a:pt x="70749" y="386498"/>
                  <a:pt x="66382" y="390858"/>
                  <a:pt x="61044" y="390858"/>
                </a:cubicBezTo>
                <a:lnTo>
                  <a:pt x="30182" y="390858"/>
                </a:lnTo>
                <a:lnTo>
                  <a:pt x="22612" y="428549"/>
                </a:lnTo>
                <a:cubicBezTo>
                  <a:pt x="26106" y="429518"/>
                  <a:pt x="29017" y="429905"/>
                  <a:pt x="31638" y="429905"/>
                </a:cubicBezTo>
                <a:cubicBezTo>
                  <a:pt x="34549" y="429905"/>
                  <a:pt x="37170" y="429421"/>
                  <a:pt x="40566" y="428840"/>
                </a:cubicBezTo>
                <a:cubicBezTo>
                  <a:pt x="45031" y="427968"/>
                  <a:pt x="50562" y="426902"/>
                  <a:pt x="58423" y="426902"/>
                </a:cubicBezTo>
                <a:cubicBezTo>
                  <a:pt x="64150" y="426902"/>
                  <a:pt x="70361" y="427483"/>
                  <a:pt x="77348" y="428646"/>
                </a:cubicBezTo>
                <a:cubicBezTo>
                  <a:pt x="85792" y="430002"/>
                  <a:pt x="94138" y="433297"/>
                  <a:pt x="102872" y="436882"/>
                </a:cubicBezTo>
                <a:cubicBezTo>
                  <a:pt x="114227" y="441435"/>
                  <a:pt x="125970" y="446183"/>
                  <a:pt x="137907" y="446183"/>
                </a:cubicBezTo>
                <a:cubicBezTo>
                  <a:pt x="149844" y="446183"/>
                  <a:pt x="161684" y="441435"/>
                  <a:pt x="173039" y="436882"/>
                </a:cubicBezTo>
                <a:cubicBezTo>
                  <a:pt x="181773" y="433297"/>
                  <a:pt x="190023" y="430002"/>
                  <a:pt x="198563" y="428646"/>
                </a:cubicBezTo>
                <a:cubicBezTo>
                  <a:pt x="205551" y="427483"/>
                  <a:pt x="211762" y="426902"/>
                  <a:pt x="217488" y="426902"/>
                </a:cubicBezTo>
                <a:cubicBezTo>
                  <a:pt x="225252" y="426902"/>
                  <a:pt x="230880" y="427968"/>
                  <a:pt x="235345" y="428840"/>
                </a:cubicBezTo>
                <a:cubicBezTo>
                  <a:pt x="238644" y="429421"/>
                  <a:pt x="241265" y="429905"/>
                  <a:pt x="244176" y="429905"/>
                </a:cubicBezTo>
                <a:cubicBezTo>
                  <a:pt x="246894" y="429905"/>
                  <a:pt x="249805" y="429518"/>
                  <a:pt x="253202" y="428549"/>
                </a:cubicBezTo>
                <a:lnTo>
                  <a:pt x="245729" y="390858"/>
                </a:lnTo>
                <a:lnTo>
                  <a:pt x="99864" y="390858"/>
                </a:lnTo>
                <a:cubicBezTo>
                  <a:pt x="94526" y="390858"/>
                  <a:pt x="90159" y="386498"/>
                  <a:pt x="90159" y="381169"/>
                </a:cubicBezTo>
                <a:cubicBezTo>
                  <a:pt x="90159" y="375743"/>
                  <a:pt x="94526" y="371480"/>
                  <a:pt x="99864" y="371480"/>
                </a:cubicBezTo>
                <a:lnTo>
                  <a:pt x="244370" y="371480"/>
                </a:lnTo>
                <a:lnTo>
                  <a:pt x="245632" y="338828"/>
                </a:lnTo>
                <a:cubicBezTo>
                  <a:pt x="245632" y="338731"/>
                  <a:pt x="245632" y="338634"/>
                  <a:pt x="245535" y="338537"/>
                </a:cubicBezTo>
                <a:cubicBezTo>
                  <a:pt x="245438" y="338537"/>
                  <a:pt x="245341" y="338440"/>
                  <a:pt x="245244" y="338440"/>
                </a:cubicBezTo>
                <a:close/>
                <a:moveTo>
                  <a:pt x="137907" y="153572"/>
                </a:moveTo>
                <a:lnTo>
                  <a:pt x="128202" y="159386"/>
                </a:lnTo>
                <a:lnTo>
                  <a:pt x="128202" y="319062"/>
                </a:lnTo>
                <a:lnTo>
                  <a:pt x="147612" y="319062"/>
                </a:lnTo>
                <a:lnTo>
                  <a:pt x="147612" y="159386"/>
                </a:lnTo>
                <a:close/>
                <a:moveTo>
                  <a:pt x="213362" y="151832"/>
                </a:moveTo>
                <a:lnTo>
                  <a:pt x="213606" y="151854"/>
                </a:lnTo>
                <a:lnTo>
                  <a:pt x="213606" y="151925"/>
                </a:lnTo>
                <a:lnTo>
                  <a:pt x="213329" y="151833"/>
                </a:lnTo>
                <a:close/>
                <a:moveTo>
                  <a:pt x="214382" y="91465"/>
                </a:moveTo>
                <a:cubicBezTo>
                  <a:pt x="209238" y="91465"/>
                  <a:pt x="204289" y="93306"/>
                  <a:pt x="200504" y="96794"/>
                </a:cubicBezTo>
                <a:lnTo>
                  <a:pt x="167022" y="128187"/>
                </a:lnTo>
                <a:lnTo>
                  <a:pt x="167022" y="132547"/>
                </a:lnTo>
                <a:cubicBezTo>
                  <a:pt x="176145" y="132547"/>
                  <a:pt x="185850" y="132547"/>
                  <a:pt x="194099" y="132547"/>
                </a:cubicBezTo>
                <a:cubicBezTo>
                  <a:pt x="209724" y="132547"/>
                  <a:pt x="213023" y="132547"/>
                  <a:pt x="213509" y="132547"/>
                </a:cubicBezTo>
                <a:cubicBezTo>
                  <a:pt x="213606" y="132547"/>
                  <a:pt x="213703" y="132547"/>
                  <a:pt x="213703" y="132547"/>
                </a:cubicBezTo>
                <a:cubicBezTo>
                  <a:pt x="213800" y="132547"/>
                  <a:pt x="213897" y="132547"/>
                  <a:pt x="213897" y="132547"/>
                </a:cubicBezTo>
                <a:cubicBezTo>
                  <a:pt x="214188" y="132547"/>
                  <a:pt x="214382" y="132547"/>
                  <a:pt x="214576" y="132547"/>
                </a:cubicBezTo>
                <a:cubicBezTo>
                  <a:pt x="225834" y="132450"/>
                  <a:pt x="234956" y="123245"/>
                  <a:pt x="234956" y="112006"/>
                </a:cubicBezTo>
                <a:cubicBezTo>
                  <a:pt x="234956" y="100670"/>
                  <a:pt x="225737" y="91465"/>
                  <a:pt x="214382" y="91465"/>
                </a:cubicBezTo>
                <a:close/>
                <a:moveTo>
                  <a:pt x="61529" y="91465"/>
                </a:moveTo>
                <a:cubicBezTo>
                  <a:pt x="50174" y="91465"/>
                  <a:pt x="40955" y="100670"/>
                  <a:pt x="40955" y="112006"/>
                </a:cubicBezTo>
                <a:cubicBezTo>
                  <a:pt x="40955" y="123245"/>
                  <a:pt x="50077" y="132450"/>
                  <a:pt x="61335" y="132547"/>
                </a:cubicBezTo>
                <a:cubicBezTo>
                  <a:pt x="61529" y="132547"/>
                  <a:pt x="61723" y="132547"/>
                  <a:pt x="61917" y="132547"/>
                </a:cubicBezTo>
                <a:cubicBezTo>
                  <a:pt x="62111" y="132547"/>
                  <a:pt x="62208" y="132547"/>
                  <a:pt x="62305" y="132547"/>
                </a:cubicBezTo>
                <a:cubicBezTo>
                  <a:pt x="62888" y="132547"/>
                  <a:pt x="66188" y="132547"/>
                  <a:pt x="81813" y="132547"/>
                </a:cubicBezTo>
                <a:cubicBezTo>
                  <a:pt x="90062" y="132547"/>
                  <a:pt x="99767" y="132547"/>
                  <a:pt x="108792" y="132547"/>
                </a:cubicBezTo>
                <a:lnTo>
                  <a:pt x="108792" y="128187"/>
                </a:lnTo>
                <a:lnTo>
                  <a:pt x="75408" y="96794"/>
                </a:lnTo>
                <a:cubicBezTo>
                  <a:pt x="71526" y="93306"/>
                  <a:pt x="66673" y="91465"/>
                  <a:pt x="61529" y="91465"/>
                </a:cubicBezTo>
                <a:close/>
                <a:moveTo>
                  <a:pt x="137907" y="19378"/>
                </a:moveTo>
                <a:cubicBezTo>
                  <a:pt x="132570" y="19378"/>
                  <a:pt x="128202" y="23738"/>
                  <a:pt x="128202" y="29067"/>
                </a:cubicBezTo>
                <a:lnTo>
                  <a:pt x="128202" y="119757"/>
                </a:lnTo>
                <a:lnTo>
                  <a:pt x="137907" y="128865"/>
                </a:lnTo>
                <a:lnTo>
                  <a:pt x="147612" y="119757"/>
                </a:lnTo>
                <a:lnTo>
                  <a:pt x="147612" y="29067"/>
                </a:lnTo>
                <a:cubicBezTo>
                  <a:pt x="147612" y="23738"/>
                  <a:pt x="143245" y="19378"/>
                  <a:pt x="137907" y="19378"/>
                </a:cubicBezTo>
                <a:close/>
                <a:moveTo>
                  <a:pt x="137907" y="0"/>
                </a:moveTo>
                <a:cubicBezTo>
                  <a:pt x="154017" y="0"/>
                  <a:pt x="167022" y="13080"/>
                  <a:pt x="167022" y="29067"/>
                </a:cubicBezTo>
                <a:lnTo>
                  <a:pt x="167022" y="101542"/>
                </a:lnTo>
                <a:lnTo>
                  <a:pt x="187208" y="82648"/>
                </a:lnTo>
                <a:cubicBezTo>
                  <a:pt x="187305" y="82648"/>
                  <a:pt x="187305" y="82551"/>
                  <a:pt x="187305" y="82551"/>
                </a:cubicBezTo>
                <a:cubicBezTo>
                  <a:pt x="194778" y="75769"/>
                  <a:pt x="204386" y="72087"/>
                  <a:pt x="214382" y="72087"/>
                </a:cubicBezTo>
                <a:cubicBezTo>
                  <a:pt x="236412" y="72087"/>
                  <a:pt x="254366" y="90012"/>
                  <a:pt x="254366" y="112006"/>
                </a:cubicBezTo>
                <a:cubicBezTo>
                  <a:pt x="254366" y="134000"/>
                  <a:pt x="236412" y="151925"/>
                  <a:pt x="214382" y="151925"/>
                </a:cubicBezTo>
                <a:lnTo>
                  <a:pt x="213606" y="151854"/>
                </a:lnTo>
                <a:lnTo>
                  <a:pt x="213606" y="151828"/>
                </a:lnTo>
                <a:lnTo>
                  <a:pt x="213362" y="151832"/>
                </a:lnTo>
                <a:lnTo>
                  <a:pt x="213314" y="151828"/>
                </a:lnTo>
                <a:lnTo>
                  <a:pt x="213329" y="151833"/>
                </a:lnTo>
                <a:lnTo>
                  <a:pt x="208171" y="151925"/>
                </a:lnTo>
                <a:lnTo>
                  <a:pt x="194099" y="151925"/>
                </a:lnTo>
                <a:cubicBezTo>
                  <a:pt x="187499" y="151925"/>
                  <a:pt x="180027" y="151925"/>
                  <a:pt x="172651" y="151925"/>
                </a:cubicBezTo>
                <a:lnTo>
                  <a:pt x="243012" y="194557"/>
                </a:lnTo>
                <a:cubicBezTo>
                  <a:pt x="247670" y="197367"/>
                  <a:pt x="249126" y="203277"/>
                  <a:pt x="246311" y="207831"/>
                </a:cubicBezTo>
                <a:cubicBezTo>
                  <a:pt x="244467" y="210835"/>
                  <a:pt x="241265" y="212579"/>
                  <a:pt x="237965" y="212579"/>
                </a:cubicBezTo>
                <a:cubicBezTo>
                  <a:pt x="236315" y="212579"/>
                  <a:pt x="234568" y="212094"/>
                  <a:pt x="233015" y="211126"/>
                </a:cubicBezTo>
                <a:lnTo>
                  <a:pt x="167022" y="171206"/>
                </a:lnTo>
                <a:lnTo>
                  <a:pt x="167022" y="319062"/>
                </a:lnTo>
                <a:lnTo>
                  <a:pt x="245244" y="319062"/>
                </a:lnTo>
                <a:cubicBezTo>
                  <a:pt x="250678" y="319062"/>
                  <a:pt x="255725" y="321194"/>
                  <a:pt x="259510" y="325166"/>
                </a:cubicBezTo>
                <a:cubicBezTo>
                  <a:pt x="263295" y="329042"/>
                  <a:pt x="265236" y="334177"/>
                  <a:pt x="265042" y="339603"/>
                </a:cubicBezTo>
                <a:lnTo>
                  <a:pt x="263780" y="371480"/>
                </a:lnTo>
                <a:lnTo>
                  <a:pt x="266206" y="371480"/>
                </a:lnTo>
                <a:cubicBezTo>
                  <a:pt x="271544" y="371480"/>
                  <a:pt x="275911" y="375743"/>
                  <a:pt x="275911" y="381169"/>
                </a:cubicBezTo>
                <a:cubicBezTo>
                  <a:pt x="275911" y="386498"/>
                  <a:pt x="271544" y="390858"/>
                  <a:pt x="266206" y="390858"/>
                </a:cubicBezTo>
                <a:lnTo>
                  <a:pt x="265527" y="390858"/>
                </a:lnTo>
                <a:lnTo>
                  <a:pt x="273970" y="433200"/>
                </a:lnTo>
                <a:cubicBezTo>
                  <a:pt x="274844" y="437851"/>
                  <a:pt x="272320" y="442404"/>
                  <a:pt x="267856" y="444148"/>
                </a:cubicBezTo>
                <a:cubicBezTo>
                  <a:pt x="265430" y="445020"/>
                  <a:pt x="263101" y="445892"/>
                  <a:pt x="260869" y="446571"/>
                </a:cubicBezTo>
                <a:lnTo>
                  <a:pt x="254949" y="597914"/>
                </a:lnTo>
                <a:cubicBezTo>
                  <a:pt x="254755" y="603050"/>
                  <a:pt x="250484" y="607216"/>
                  <a:pt x="245244" y="607216"/>
                </a:cubicBezTo>
                <a:lnTo>
                  <a:pt x="30667" y="607216"/>
                </a:lnTo>
                <a:cubicBezTo>
                  <a:pt x="25427" y="607216"/>
                  <a:pt x="21156" y="603050"/>
                  <a:pt x="20962" y="597914"/>
                </a:cubicBezTo>
                <a:lnTo>
                  <a:pt x="15042" y="446571"/>
                </a:lnTo>
                <a:cubicBezTo>
                  <a:pt x="12810" y="445892"/>
                  <a:pt x="10481" y="445020"/>
                  <a:pt x="7958" y="444148"/>
                </a:cubicBezTo>
                <a:cubicBezTo>
                  <a:pt x="3591" y="442404"/>
                  <a:pt x="970" y="437851"/>
                  <a:pt x="1941" y="433200"/>
                </a:cubicBezTo>
                <a:lnTo>
                  <a:pt x="10384" y="390858"/>
                </a:lnTo>
                <a:lnTo>
                  <a:pt x="9705" y="390858"/>
                </a:lnTo>
                <a:cubicBezTo>
                  <a:pt x="4270" y="390858"/>
                  <a:pt x="0" y="386498"/>
                  <a:pt x="0" y="381169"/>
                </a:cubicBezTo>
                <a:cubicBezTo>
                  <a:pt x="0" y="375743"/>
                  <a:pt x="4270" y="371480"/>
                  <a:pt x="9705" y="371480"/>
                </a:cubicBezTo>
                <a:lnTo>
                  <a:pt x="12131" y="371480"/>
                </a:lnTo>
                <a:lnTo>
                  <a:pt x="10869" y="339603"/>
                </a:lnTo>
                <a:cubicBezTo>
                  <a:pt x="10675" y="334177"/>
                  <a:pt x="12616" y="329042"/>
                  <a:pt x="16401" y="325166"/>
                </a:cubicBezTo>
                <a:cubicBezTo>
                  <a:pt x="20089" y="321194"/>
                  <a:pt x="25233" y="319062"/>
                  <a:pt x="30667" y="319062"/>
                </a:cubicBezTo>
                <a:lnTo>
                  <a:pt x="108792" y="319062"/>
                </a:lnTo>
                <a:lnTo>
                  <a:pt x="108792" y="171206"/>
                </a:lnTo>
                <a:lnTo>
                  <a:pt x="42896" y="211126"/>
                </a:lnTo>
                <a:cubicBezTo>
                  <a:pt x="41343" y="212094"/>
                  <a:pt x="39596" y="212579"/>
                  <a:pt x="37849" y="212579"/>
                </a:cubicBezTo>
                <a:cubicBezTo>
                  <a:pt x="34549" y="212579"/>
                  <a:pt x="31444" y="210835"/>
                  <a:pt x="29600" y="207831"/>
                </a:cubicBezTo>
                <a:cubicBezTo>
                  <a:pt x="26785" y="203277"/>
                  <a:pt x="28241" y="197367"/>
                  <a:pt x="32802" y="194557"/>
                </a:cubicBezTo>
                <a:lnTo>
                  <a:pt x="103261" y="151925"/>
                </a:lnTo>
                <a:cubicBezTo>
                  <a:pt x="95885" y="151925"/>
                  <a:pt x="88315" y="151925"/>
                  <a:pt x="81813" y="151925"/>
                </a:cubicBezTo>
                <a:lnTo>
                  <a:pt x="67741" y="151925"/>
                </a:lnTo>
                <a:cubicBezTo>
                  <a:pt x="65606" y="151925"/>
                  <a:pt x="63762" y="151925"/>
                  <a:pt x="62305" y="151828"/>
                </a:cubicBezTo>
                <a:lnTo>
                  <a:pt x="62305" y="151925"/>
                </a:lnTo>
                <a:cubicBezTo>
                  <a:pt x="62014" y="151925"/>
                  <a:pt x="61820" y="151925"/>
                  <a:pt x="61529" y="151925"/>
                </a:cubicBezTo>
                <a:cubicBezTo>
                  <a:pt x="39499" y="151925"/>
                  <a:pt x="21545" y="134000"/>
                  <a:pt x="21545" y="112006"/>
                </a:cubicBezTo>
                <a:cubicBezTo>
                  <a:pt x="21545" y="90012"/>
                  <a:pt x="39499" y="72087"/>
                  <a:pt x="61529" y="72087"/>
                </a:cubicBezTo>
                <a:cubicBezTo>
                  <a:pt x="71526" y="72087"/>
                  <a:pt x="81133" y="75769"/>
                  <a:pt x="88509" y="82551"/>
                </a:cubicBezTo>
                <a:cubicBezTo>
                  <a:pt x="88606" y="82551"/>
                  <a:pt x="88606" y="82648"/>
                  <a:pt x="88606" y="82648"/>
                </a:cubicBezTo>
                <a:lnTo>
                  <a:pt x="108792" y="101542"/>
                </a:lnTo>
                <a:lnTo>
                  <a:pt x="108792" y="29067"/>
                </a:lnTo>
                <a:cubicBezTo>
                  <a:pt x="108792" y="13080"/>
                  <a:pt x="121894" y="0"/>
                  <a:pt x="137907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86" name="christmas-sled_62246"/>
          <p:cNvSpPr>
            <a:spLocks noChangeAspect="1"/>
          </p:cNvSpPr>
          <p:nvPr userDrawn="1"/>
        </p:nvSpPr>
        <p:spPr bwMode="auto">
          <a:xfrm>
            <a:off x="1769619" y="1620825"/>
            <a:ext cx="454634" cy="263112"/>
          </a:xfrm>
          <a:custGeom>
            <a:avLst/>
            <a:gdLst>
              <a:gd name="T0" fmla="*/ 5494 w 6366"/>
              <a:gd name="T1" fmla="*/ 1176 h 3690"/>
              <a:gd name="T2" fmla="*/ 5280 w 6366"/>
              <a:gd name="T3" fmla="*/ 1287 h 3690"/>
              <a:gd name="T4" fmla="*/ 3912 w 6366"/>
              <a:gd name="T5" fmla="*/ 1699 h 3690"/>
              <a:gd name="T6" fmla="*/ 2180 w 6366"/>
              <a:gd name="T7" fmla="*/ 859 h 3690"/>
              <a:gd name="T8" fmla="*/ 1889 w 6366"/>
              <a:gd name="T9" fmla="*/ 685 h 3690"/>
              <a:gd name="T10" fmla="*/ 1324 w 6366"/>
              <a:gd name="T11" fmla="*/ 26 h 3690"/>
              <a:gd name="T12" fmla="*/ 1256 w 6366"/>
              <a:gd name="T13" fmla="*/ 178 h 3690"/>
              <a:gd name="T14" fmla="*/ 1105 w 6366"/>
              <a:gd name="T15" fmla="*/ 848 h 3690"/>
              <a:gd name="T16" fmla="*/ 860 w 6366"/>
              <a:gd name="T17" fmla="*/ 2140 h 3690"/>
              <a:gd name="T18" fmla="*/ 1211 w 6366"/>
              <a:gd name="T19" fmla="*/ 3423 h 3690"/>
              <a:gd name="T20" fmla="*/ 267 w 6366"/>
              <a:gd name="T21" fmla="*/ 3124 h 3690"/>
              <a:gd name="T22" fmla="*/ 699 w 6366"/>
              <a:gd name="T23" fmla="*/ 2692 h 3690"/>
              <a:gd name="T24" fmla="*/ 0 w 6366"/>
              <a:gd name="T25" fmla="*/ 3124 h 3690"/>
              <a:gd name="T26" fmla="*/ 1314 w 6366"/>
              <a:gd name="T27" fmla="*/ 3690 h 3690"/>
              <a:gd name="T28" fmla="*/ 1315 w 6366"/>
              <a:gd name="T29" fmla="*/ 3690 h 3690"/>
              <a:gd name="T30" fmla="*/ 3175 w 6366"/>
              <a:gd name="T31" fmla="*/ 3690 h 3690"/>
              <a:gd name="T32" fmla="*/ 5070 w 6366"/>
              <a:gd name="T33" fmla="*/ 3690 h 3690"/>
              <a:gd name="T34" fmla="*/ 5071 w 6366"/>
              <a:gd name="T35" fmla="*/ 3690 h 3690"/>
              <a:gd name="T36" fmla="*/ 6366 w 6366"/>
              <a:gd name="T37" fmla="*/ 2724 h 3690"/>
              <a:gd name="T38" fmla="*/ 1102 w 6366"/>
              <a:gd name="T39" fmla="*/ 2028 h 3690"/>
              <a:gd name="T40" fmla="*/ 1333 w 6366"/>
              <a:gd name="T41" fmla="*/ 988 h 3690"/>
              <a:gd name="T42" fmla="*/ 1636 w 6366"/>
              <a:gd name="T43" fmla="*/ 769 h 3690"/>
              <a:gd name="T44" fmla="*/ 2830 w 6366"/>
              <a:gd name="T45" fmla="*/ 1379 h 3690"/>
              <a:gd name="T46" fmla="*/ 5038 w 6366"/>
              <a:gd name="T47" fmla="*/ 1946 h 3690"/>
              <a:gd name="T48" fmla="*/ 6061 w 6366"/>
              <a:gd name="T49" fmla="*/ 2420 h 3690"/>
              <a:gd name="T50" fmla="*/ 5276 w 6366"/>
              <a:gd name="T51" fmla="*/ 2420 h 3690"/>
              <a:gd name="T52" fmla="*/ 3381 w 6366"/>
              <a:gd name="T53" fmla="*/ 2420 h 3690"/>
              <a:gd name="T54" fmla="*/ 1102 w 6366"/>
              <a:gd name="T55" fmla="*/ 2028 h 3690"/>
              <a:gd name="T56" fmla="*/ 3490 w 6366"/>
              <a:gd name="T57" fmla="*/ 2687 h 3690"/>
              <a:gd name="T58" fmla="*/ 4962 w 6366"/>
              <a:gd name="T59" fmla="*/ 3423 h 3690"/>
              <a:gd name="T60" fmla="*/ 1672 w 6366"/>
              <a:gd name="T61" fmla="*/ 2687 h 3690"/>
              <a:gd name="T62" fmla="*/ 3066 w 6366"/>
              <a:gd name="T63" fmla="*/ 3423 h 3690"/>
              <a:gd name="T64" fmla="*/ 1672 w 6366"/>
              <a:gd name="T65" fmla="*/ 2687 h 3690"/>
              <a:gd name="T66" fmla="*/ 5234 w 6366"/>
              <a:gd name="T67" fmla="*/ 3423 h 3690"/>
              <a:gd name="T68" fmla="*/ 6099 w 6366"/>
              <a:gd name="T69" fmla="*/ 2687 h 3690"/>
              <a:gd name="T70" fmla="*/ 5400 w 6366"/>
              <a:gd name="T71" fmla="*/ 3423 h 3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66" h="3690">
                <a:moveTo>
                  <a:pt x="6237" y="2100"/>
                </a:moveTo>
                <a:cubicBezTo>
                  <a:pt x="6094" y="1756"/>
                  <a:pt x="5844" y="1445"/>
                  <a:pt x="5494" y="1176"/>
                </a:cubicBezTo>
                <a:cubicBezTo>
                  <a:pt x="5453" y="1145"/>
                  <a:pt x="5398" y="1140"/>
                  <a:pt x="5352" y="1163"/>
                </a:cubicBezTo>
                <a:cubicBezTo>
                  <a:pt x="5306" y="1187"/>
                  <a:pt x="5278" y="1235"/>
                  <a:pt x="5280" y="1287"/>
                </a:cubicBezTo>
                <a:cubicBezTo>
                  <a:pt x="5287" y="1477"/>
                  <a:pt x="5176" y="1615"/>
                  <a:pt x="4949" y="1695"/>
                </a:cubicBezTo>
                <a:cubicBezTo>
                  <a:pt x="4683" y="1790"/>
                  <a:pt x="4295" y="1791"/>
                  <a:pt x="3912" y="1699"/>
                </a:cubicBezTo>
                <a:cubicBezTo>
                  <a:pt x="3518" y="1603"/>
                  <a:pt x="3201" y="1429"/>
                  <a:pt x="3044" y="1219"/>
                </a:cubicBezTo>
                <a:cubicBezTo>
                  <a:pt x="2707" y="771"/>
                  <a:pt x="2390" y="824"/>
                  <a:pt x="2180" y="859"/>
                </a:cubicBezTo>
                <a:cubicBezTo>
                  <a:pt x="2105" y="872"/>
                  <a:pt x="2041" y="883"/>
                  <a:pt x="2003" y="867"/>
                </a:cubicBezTo>
                <a:cubicBezTo>
                  <a:pt x="1952" y="846"/>
                  <a:pt x="1913" y="757"/>
                  <a:pt x="1889" y="685"/>
                </a:cubicBezTo>
                <a:cubicBezTo>
                  <a:pt x="1804" y="430"/>
                  <a:pt x="1665" y="215"/>
                  <a:pt x="1475" y="45"/>
                </a:cubicBezTo>
                <a:cubicBezTo>
                  <a:pt x="1433" y="8"/>
                  <a:pt x="1373" y="0"/>
                  <a:pt x="1324" y="26"/>
                </a:cubicBezTo>
                <a:cubicBezTo>
                  <a:pt x="1275" y="51"/>
                  <a:pt x="1247" y="105"/>
                  <a:pt x="1253" y="160"/>
                </a:cubicBezTo>
                <a:cubicBezTo>
                  <a:pt x="1254" y="166"/>
                  <a:pt x="1255" y="172"/>
                  <a:pt x="1256" y="178"/>
                </a:cubicBezTo>
                <a:cubicBezTo>
                  <a:pt x="1258" y="194"/>
                  <a:pt x="1260" y="209"/>
                  <a:pt x="1259" y="219"/>
                </a:cubicBezTo>
                <a:cubicBezTo>
                  <a:pt x="1253" y="608"/>
                  <a:pt x="1201" y="693"/>
                  <a:pt x="1105" y="848"/>
                </a:cubicBezTo>
                <a:cubicBezTo>
                  <a:pt x="1042" y="952"/>
                  <a:pt x="963" y="1080"/>
                  <a:pt x="875" y="1317"/>
                </a:cubicBezTo>
                <a:cubicBezTo>
                  <a:pt x="758" y="1632"/>
                  <a:pt x="753" y="1908"/>
                  <a:pt x="860" y="2140"/>
                </a:cubicBezTo>
                <a:cubicBezTo>
                  <a:pt x="957" y="2350"/>
                  <a:pt x="1142" y="2515"/>
                  <a:pt x="1410" y="2634"/>
                </a:cubicBezTo>
                <a:lnTo>
                  <a:pt x="1211" y="3423"/>
                </a:lnTo>
                <a:lnTo>
                  <a:pt x="566" y="3423"/>
                </a:lnTo>
                <a:cubicBezTo>
                  <a:pt x="401" y="3423"/>
                  <a:pt x="267" y="3289"/>
                  <a:pt x="267" y="3124"/>
                </a:cubicBezTo>
                <a:cubicBezTo>
                  <a:pt x="267" y="2959"/>
                  <a:pt x="401" y="2825"/>
                  <a:pt x="566" y="2825"/>
                </a:cubicBezTo>
                <a:cubicBezTo>
                  <a:pt x="639" y="2825"/>
                  <a:pt x="699" y="2765"/>
                  <a:pt x="699" y="2692"/>
                </a:cubicBezTo>
                <a:cubicBezTo>
                  <a:pt x="699" y="2618"/>
                  <a:pt x="639" y="2558"/>
                  <a:pt x="566" y="2558"/>
                </a:cubicBezTo>
                <a:cubicBezTo>
                  <a:pt x="254" y="2558"/>
                  <a:pt x="0" y="2812"/>
                  <a:pt x="0" y="3124"/>
                </a:cubicBezTo>
                <a:cubicBezTo>
                  <a:pt x="0" y="3436"/>
                  <a:pt x="254" y="3690"/>
                  <a:pt x="566" y="3690"/>
                </a:cubicBezTo>
                <a:lnTo>
                  <a:pt x="1314" y="3690"/>
                </a:lnTo>
                <a:cubicBezTo>
                  <a:pt x="1314" y="3690"/>
                  <a:pt x="1314" y="3690"/>
                  <a:pt x="1315" y="3690"/>
                </a:cubicBezTo>
                <a:cubicBezTo>
                  <a:pt x="1315" y="3690"/>
                  <a:pt x="1315" y="3690"/>
                  <a:pt x="1315" y="3690"/>
                </a:cubicBezTo>
                <a:lnTo>
                  <a:pt x="3174" y="3690"/>
                </a:lnTo>
                <a:cubicBezTo>
                  <a:pt x="3174" y="3690"/>
                  <a:pt x="3174" y="3690"/>
                  <a:pt x="3175" y="3690"/>
                </a:cubicBezTo>
                <a:cubicBezTo>
                  <a:pt x="3175" y="3690"/>
                  <a:pt x="3175" y="3690"/>
                  <a:pt x="3175" y="3690"/>
                </a:cubicBezTo>
                <a:lnTo>
                  <a:pt x="5070" y="3690"/>
                </a:lnTo>
                <a:cubicBezTo>
                  <a:pt x="5070" y="3690"/>
                  <a:pt x="5070" y="3690"/>
                  <a:pt x="5070" y="3690"/>
                </a:cubicBezTo>
                <a:cubicBezTo>
                  <a:pt x="5071" y="3690"/>
                  <a:pt x="5071" y="3690"/>
                  <a:pt x="5071" y="3690"/>
                </a:cubicBezTo>
                <a:lnTo>
                  <a:pt x="5400" y="3690"/>
                </a:lnTo>
                <a:cubicBezTo>
                  <a:pt x="5933" y="3690"/>
                  <a:pt x="6366" y="3256"/>
                  <a:pt x="6366" y="2724"/>
                </a:cubicBezTo>
                <a:cubicBezTo>
                  <a:pt x="6366" y="2520"/>
                  <a:pt x="6321" y="2305"/>
                  <a:pt x="6237" y="2100"/>
                </a:cubicBezTo>
                <a:close/>
                <a:moveTo>
                  <a:pt x="1102" y="2028"/>
                </a:moveTo>
                <a:cubicBezTo>
                  <a:pt x="1026" y="1863"/>
                  <a:pt x="1033" y="1656"/>
                  <a:pt x="1125" y="1410"/>
                </a:cubicBezTo>
                <a:cubicBezTo>
                  <a:pt x="1204" y="1198"/>
                  <a:pt x="1273" y="1086"/>
                  <a:pt x="1333" y="988"/>
                </a:cubicBezTo>
                <a:cubicBezTo>
                  <a:pt x="1422" y="842"/>
                  <a:pt x="1482" y="732"/>
                  <a:pt x="1510" y="498"/>
                </a:cubicBezTo>
                <a:cubicBezTo>
                  <a:pt x="1561" y="581"/>
                  <a:pt x="1603" y="672"/>
                  <a:pt x="1636" y="769"/>
                </a:cubicBezTo>
                <a:cubicBezTo>
                  <a:pt x="1779" y="1197"/>
                  <a:pt x="2036" y="1154"/>
                  <a:pt x="2224" y="1122"/>
                </a:cubicBezTo>
                <a:cubicBezTo>
                  <a:pt x="2413" y="1091"/>
                  <a:pt x="2592" y="1061"/>
                  <a:pt x="2830" y="1379"/>
                </a:cubicBezTo>
                <a:cubicBezTo>
                  <a:pt x="3024" y="1637"/>
                  <a:pt x="3396" y="1848"/>
                  <a:pt x="3849" y="1958"/>
                </a:cubicBezTo>
                <a:cubicBezTo>
                  <a:pt x="4281" y="2062"/>
                  <a:pt x="4725" y="2058"/>
                  <a:pt x="5038" y="1946"/>
                </a:cubicBezTo>
                <a:cubicBezTo>
                  <a:pt x="5277" y="1862"/>
                  <a:pt x="5437" y="1719"/>
                  <a:pt x="5507" y="1534"/>
                </a:cubicBezTo>
                <a:cubicBezTo>
                  <a:pt x="5855" y="1854"/>
                  <a:pt x="6001" y="2178"/>
                  <a:pt x="6061" y="2420"/>
                </a:cubicBezTo>
                <a:lnTo>
                  <a:pt x="5277" y="2420"/>
                </a:lnTo>
                <a:lnTo>
                  <a:pt x="5276" y="2420"/>
                </a:lnTo>
                <a:lnTo>
                  <a:pt x="3382" y="2420"/>
                </a:lnTo>
                <a:lnTo>
                  <a:pt x="3381" y="2420"/>
                </a:lnTo>
                <a:lnTo>
                  <a:pt x="1594" y="2420"/>
                </a:lnTo>
                <a:cubicBezTo>
                  <a:pt x="1344" y="2326"/>
                  <a:pt x="1179" y="2195"/>
                  <a:pt x="1102" y="2028"/>
                </a:cubicBezTo>
                <a:close/>
                <a:moveTo>
                  <a:pt x="3338" y="3423"/>
                </a:moveTo>
                <a:lnTo>
                  <a:pt x="3490" y="2687"/>
                </a:lnTo>
                <a:lnTo>
                  <a:pt x="5113" y="2687"/>
                </a:lnTo>
                <a:lnTo>
                  <a:pt x="4962" y="3423"/>
                </a:lnTo>
                <a:lnTo>
                  <a:pt x="3338" y="3423"/>
                </a:lnTo>
                <a:close/>
                <a:moveTo>
                  <a:pt x="1672" y="2687"/>
                </a:moveTo>
                <a:lnTo>
                  <a:pt x="3217" y="2687"/>
                </a:lnTo>
                <a:lnTo>
                  <a:pt x="3066" y="3423"/>
                </a:lnTo>
                <a:lnTo>
                  <a:pt x="1486" y="3423"/>
                </a:lnTo>
                <a:lnTo>
                  <a:pt x="1672" y="2687"/>
                </a:lnTo>
                <a:close/>
                <a:moveTo>
                  <a:pt x="5400" y="3423"/>
                </a:moveTo>
                <a:lnTo>
                  <a:pt x="5234" y="3423"/>
                </a:lnTo>
                <a:lnTo>
                  <a:pt x="5385" y="2687"/>
                </a:lnTo>
                <a:lnTo>
                  <a:pt x="6099" y="2687"/>
                </a:lnTo>
                <a:cubicBezTo>
                  <a:pt x="6099" y="2700"/>
                  <a:pt x="6100" y="2712"/>
                  <a:pt x="6100" y="2724"/>
                </a:cubicBezTo>
                <a:cubicBezTo>
                  <a:pt x="6100" y="3109"/>
                  <a:pt x="5786" y="3423"/>
                  <a:pt x="5400" y="3423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50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5325" y="1004936"/>
            <a:ext cx="10801350" cy="5172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F620-DA3A-4973-B85D-D3798812CD47}" type="datetime1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7739B-9569-4C72-AECD-AF169D5189A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christmas-sock_253091"/>
          <p:cNvSpPr>
            <a:spLocks noChangeAspect="1"/>
          </p:cNvSpPr>
          <p:nvPr userDrawn="1"/>
        </p:nvSpPr>
        <p:spPr bwMode="auto">
          <a:xfrm>
            <a:off x="105683" y="3180424"/>
            <a:ext cx="298250" cy="410526"/>
          </a:xfrm>
          <a:custGeom>
            <a:avLst/>
            <a:gdLst>
              <a:gd name="T0" fmla="*/ 4865 w 5130"/>
              <a:gd name="T1" fmla="*/ 70 h 7072"/>
              <a:gd name="T2" fmla="*/ 4430 w 5130"/>
              <a:gd name="T3" fmla="*/ 95 h 7072"/>
              <a:gd name="T4" fmla="*/ 4074 w 5130"/>
              <a:gd name="T5" fmla="*/ 462 h 7072"/>
              <a:gd name="T6" fmla="*/ 3934 w 5130"/>
              <a:gd name="T7" fmla="*/ 953 h 7072"/>
              <a:gd name="T8" fmla="*/ 4005 w 5130"/>
              <a:gd name="T9" fmla="*/ 1216 h 7072"/>
              <a:gd name="T10" fmla="*/ 1055 w 5130"/>
              <a:gd name="T11" fmla="*/ 1216 h 7072"/>
              <a:gd name="T12" fmla="*/ 703 w 5130"/>
              <a:gd name="T13" fmla="*/ 1585 h 7072"/>
              <a:gd name="T14" fmla="*/ 703 w 5130"/>
              <a:gd name="T15" fmla="*/ 1951 h 7072"/>
              <a:gd name="T16" fmla="*/ 948 w 5130"/>
              <a:gd name="T17" fmla="*/ 2298 h 7072"/>
              <a:gd name="T18" fmla="*/ 948 w 5130"/>
              <a:gd name="T19" fmla="*/ 3982 h 7072"/>
              <a:gd name="T20" fmla="*/ 10 w 5130"/>
              <a:gd name="T21" fmla="*/ 5697 h 7072"/>
              <a:gd name="T22" fmla="*/ 367 w 5130"/>
              <a:gd name="T23" fmla="*/ 6454 h 7072"/>
              <a:gd name="T24" fmla="*/ 1364 w 5130"/>
              <a:gd name="T25" fmla="*/ 6850 h 7072"/>
              <a:gd name="T26" fmla="*/ 3216 w 5130"/>
              <a:gd name="T27" fmla="*/ 5967 h 7072"/>
              <a:gd name="T28" fmla="*/ 4458 w 5130"/>
              <a:gd name="T29" fmla="*/ 4856 h 7072"/>
              <a:gd name="T30" fmla="*/ 4500 w 5130"/>
              <a:gd name="T31" fmla="*/ 4769 h 7072"/>
              <a:gd name="T32" fmla="*/ 4500 w 5130"/>
              <a:gd name="T33" fmla="*/ 2225 h 7072"/>
              <a:gd name="T34" fmla="*/ 4623 w 5130"/>
              <a:gd name="T35" fmla="*/ 1952 h 7072"/>
              <a:gd name="T36" fmla="*/ 4623 w 5130"/>
              <a:gd name="T37" fmla="*/ 1585 h 7072"/>
              <a:gd name="T38" fmla="*/ 4524 w 5130"/>
              <a:gd name="T39" fmla="*/ 1343 h 7072"/>
              <a:gd name="T40" fmla="*/ 4569 w 5130"/>
              <a:gd name="T41" fmla="*/ 1319 h 7072"/>
              <a:gd name="T42" fmla="*/ 4924 w 5130"/>
              <a:gd name="T43" fmla="*/ 952 h 7072"/>
              <a:gd name="T44" fmla="*/ 4865 w 5130"/>
              <a:gd name="T45" fmla="*/ 70 h 7072"/>
              <a:gd name="T46" fmla="*/ 4255 w 5130"/>
              <a:gd name="T47" fmla="*/ 4718 h 7072"/>
              <a:gd name="T48" fmla="*/ 3069 w 5130"/>
              <a:gd name="T49" fmla="*/ 5776 h 7072"/>
              <a:gd name="T50" fmla="*/ 528 w 5130"/>
              <a:gd name="T51" fmla="*/ 6269 h 7072"/>
              <a:gd name="T52" fmla="*/ 250 w 5130"/>
              <a:gd name="T53" fmla="*/ 5694 h 7072"/>
              <a:gd name="T54" fmla="*/ 1148 w 5130"/>
              <a:gd name="T55" fmla="*/ 4124 h 7072"/>
              <a:gd name="T56" fmla="*/ 1193 w 5130"/>
              <a:gd name="T57" fmla="*/ 4034 h 7072"/>
              <a:gd name="T58" fmla="*/ 1193 w 5130"/>
              <a:gd name="T59" fmla="*/ 2318 h 7072"/>
              <a:gd name="T60" fmla="*/ 4255 w 5130"/>
              <a:gd name="T61" fmla="*/ 2318 h 7072"/>
              <a:gd name="T62" fmla="*/ 4255 w 5130"/>
              <a:gd name="T63" fmla="*/ 4718 h 7072"/>
              <a:gd name="T64" fmla="*/ 4378 w 5130"/>
              <a:gd name="T65" fmla="*/ 1951 h 7072"/>
              <a:gd name="T66" fmla="*/ 4242 w 5130"/>
              <a:gd name="T67" fmla="*/ 2073 h 7072"/>
              <a:gd name="T68" fmla="*/ 1055 w 5130"/>
              <a:gd name="T69" fmla="*/ 2073 h 7072"/>
              <a:gd name="T70" fmla="*/ 948 w 5130"/>
              <a:gd name="T71" fmla="*/ 1951 h 7072"/>
              <a:gd name="T72" fmla="*/ 948 w 5130"/>
              <a:gd name="T73" fmla="*/ 1585 h 7072"/>
              <a:gd name="T74" fmla="*/ 1055 w 5130"/>
              <a:gd name="T75" fmla="*/ 1461 h 7072"/>
              <a:gd name="T76" fmla="*/ 4242 w 5130"/>
              <a:gd name="T77" fmla="*/ 1461 h 7072"/>
              <a:gd name="T78" fmla="*/ 4378 w 5130"/>
              <a:gd name="T79" fmla="*/ 1585 h 7072"/>
              <a:gd name="T80" fmla="*/ 4378 w 5130"/>
              <a:gd name="T81" fmla="*/ 1951 h 7072"/>
              <a:gd name="T82" fmla="*/ 4710 w 5130"/>
              <a:gd name="T83" fmla="*/ 829 h 7072"/>
              <a:gd name="T84" fmla="*/ 4447 w 5130"/>
              <a:gd name="T85" fmla="*/ 1104 h 7072"/>
              <a:gd name="T86" fmla="*/ 4253 w 5130"/>
              <a:gd name="T87" fmla="*/ 1131 h 7072"/>
              <a:gd name="T88" fmla="*/ 4179 w 5130"/>
              <a:gd name="T89" fmla="*/ 950 h 7072"/>
              <a:gd name="T90" fmla="*/ 4286 w 5130"/>
              <a:gd name="T91" fmla="*/ 584 h 7072"/>
              <a:gd name="T92" fmla="*/ 4549 w 5130"/>
              <a:gd name="T93" fmla="*/ 309 h 7072"/>
              <a:gd name="T94" fmla="*/ 4683 w 5130"/>
              <a:gd name="T95" fmla="*/ 268 h 7072"/>
              <a:gd name="T96" fmla="*/ 4743 w 5130"/>
              <a:gd name="T97" fmla="*/ 282 h 7072"/>
              <a:gd name="T98" fmla="*/ 4710 w 5130"/>
              <a:gd name="T99" fmla="*/ 829 h 7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130" h="7072">
                <a:moveTo>
                  <a:pt x="4865" y="70"/>
                </a:moveTo>
                <a:cubicBezTo>
                  <a:pt x="4743" y="0"/>
                  <a:pt x="4585" y="9"/>
                  <a:pt x="4430" y="95"/>
                </a:cubicBezTo>
                <a:cubicBezTo>
                  <a:pt x="4293" y="171"/>
                  <a:pt x="4166" y="301"/>
                  <a:pt x="4074" y="462"/>
                </a:cubicBezTo>
                <a:cubicBezTo>
                  <a:pt x="3981" y="622"/>
                  <a:pt x="3931" y="796"/>
                  <a:pt x="3934" y="953"/>
                </a:cubicBezTo>
                <a:cubicBezTo>
                  <a:pt x="3936" y="1055"/>
                  <a:pt x="3961" y="1154"/>
                  <a:pt x="4005" y="1216"/>
                </a:cubicBezTo>
                <a:lnTo>
                  <a:pt x="1055" y="1216"/>
                </a:lnTo>
                <a:cubicBezTo>
                  <a:pt x="853" y="1216"/>
                  <a:pt x="703" y="1383"/>
                  <a:pt x="703" y="1585"/>
                </a:cubicBezTo>
                <a:lnTo>
                  <a:pt x="703" y="1951"/>
                </a:lnTo>
                <a:cubicBezTo>
                  <a:pt x="703" y="2112"/>
                  <a:pt x="795" y="2248"/>
                  <a:pt x="948" y="2298"/>
                </a:cubicBezTo>
                <a:lnTo>
                  <a:pt x="948" y="3982"/>
                </a:lnTo>
                <a:cubicBezTo>
                  <a:pt x="734" y="4163"/>
                  <a:pt x="0" y="4947"/>
                  <a:pt x="10" y="5697"/>
                </a:cubicBezTo>
                <a:cubicBezTo>
                  <a:pt x="14" y="5993"/>
                  <a:pt x="132" y="6248"/>
                  <a:pt x="367" y="6454"/>
                </a:cubicBezTo>
                <a:cubicBezTo>
                  <a:pt x="695" y="6741"/>
                  <a:pt x="1033" y="6850"/>
                  <a:pt x="1364" y="6850"/>
                </a:cubicBezTo>
                <a:cubicBezTo>
                  <a:pt x="2114" y="6850"/>
                  <a:pt x="2815" y="6288"/>
                  <a:pt x="3216" y="5967"/>
                </a:cubicBezTo>
                <a:cubicBezTo>
                  <a:pt x="3827" y="5479"/>
                  <a:pt x="4451" y="4862"/>
                  <a:pt x="4458" y="4856"/>
                </a:cubicBezTo>
                <a:cubicBezTo>
                  <a:pt x="4481" y="4833"/>
                  <a:pt x="4500" y="4802"/>
                  <a:pt x="4500" y="4769"/>
                </a:cubicBezTo>
                <a:lnTo>
                  <a:pt x="4500" y="2225"/>
                </a:lnTo>
                <a:cubicBezTo>
                  <a:pt x="4561" y="2158"/>
                  <a:pt x="4623" y="2060"/>
                  <a:pt x="4623" y="1952"/>
                </a:cubicBezTo>
                <a:lnTo>
                  <a:pt x="4623" y="1585"/>
                </a:lnTo>
                <a:cubicBezTo>
                  <a:pt x="4623" y="1493"/>
                  <a:pt x="4581" y="1408"/>
                  <a:pt x="4524" y="1343"/>
                </a:cubicBezTo>
                <a:cubicBezTo>
                  <a:pt x="4540" y="1336"/>
                  <a:pt x="4553" y="1328"/>
                  <a:pt x="4569" y="1319"/>
                </a:cubicBezTo>
                <a:cubicBezTo>
                  <a:pt x="4707" y="1243"/>
                  <a:pt x="4831" y="1112"/>
                  <a:pt x="4924" y="952"/>
                </a:cubicBezTo>
                <a:cubicBezTo>
                  <a:pt x="5130" y="595"/>
                  <a:pt x="5103" y="207"/>
                  <a:pt x="4865" y="70"/>
                </a:cubicBezTo>
                <a:close/>
                <a:moveTo>
                  <a:pt x="4255" y="4718"/>
                </a:moveTo>
                <a:cubicBezTo>
                  <a:pt x="4102" y="4855"/>
                  <a:pt x="3586" y="5363"/>
                  <a:pt x="3069" y="5776"/>
                </a:cubicBezTo>
                <a:cubicBezTo>
                  <a:pt x="2503" y="6229"/>
                  <a:pt x="1446" y="7072"/>
                  <a:pt x="528" y="6269"/>
                </a:cubicBezTo>
                <a:cubicBezTo>
                  <a:pt x="345" y="6109"/>
                  <a:pt x="253" y="5921"/>
                  <a:pt x="250" y="5694"/>
                </a:cubicBezTo>
                <a:cubicBezTo>
                  <a:pt x="240" y="4967"/>
                  <a:pt x="1139" y="4133"/>
                  <a:pt x="1148" y="4124"/>
                </a:cubicBezTo>
                <a:cubicBezTo>
                  <a:pt x="1173" y="4101"/>
                  <a:pt x="1193" y="4069"/>
                  <a:pt x="1193" y="4034"/>
                </a:cubicBezTo>
                <a:lnTo>
                  <a:pt x="1193" y="2318"/>
                </a:lnTo>
                <a:lnTo>
                  <a:pt x="4255" y="2318"/>
                </a:lnTo>
                <a:lnTo>
                  <a:pt x="4255" y="4718"/>
                </a:lnTo>
                <a:close/>
                <a:moveTo>
                  <a:pt x="4378" y="1951"/>
                </a:moveTo>
                <a:cubicBezTo>
                  <a:pt x="4378" y="2019"/>
                  <a:pt x="4309" y="2073"/>
                  <a:pt x="4242" y="2073"/>
                </a:cubicBezTo>
                <a:lnTo>
                  <a:pt x="1055" y="2073"/>
                </a:lnTo>
                <a:cubicBezTo>
                  <a:pt x="987" y="2073"/>
                  <a:pt x="948" y="2021"/>
                  <a:pt x="948" y="1951"/>
                </a:cubicBezTo>
                <a:lnTo>
                  <a:pt x="948" y="1585"/>
                </a:lnTo>
                <a:cubicBezTo>
                  <a:pt x="948" y="1518"/>
                  <a:pt x="988" y="1461"/>
                  <a:pt x="1055" y="1461"/>
                </a:cubicBezTo>
                <a:lnTo>
                  <a:pt x="4242" y="1461"/>
                </a:lnTo>
                <a:cubicBezTo>
                  <a:pt x="4310" y="1461"/>
                  <a:pt x="4378" y="1516"/>
                  <a:pt x="4378" y="1585"/>
                </a:cubicBezTo>
                <a:lnTo>
                  <a:pt x="4378" y="1951"/>
                </a:lnTo>
                <a:close/>
                <a:moveTo>
                  <a:pt x="4710" y="829"/>
                </a:moveTo>
                <a:cubicBezTo>
                  <a:pt x="4640" y="950"/>
                  <a:pt x="4544" y="1050"/>
                  <a:pt x="4447" y="1104"/>
                </a:cubicBezTo>
                <a:cubicBezTo>
                  <a:pt x="4369" y="1147"/>
                  <a:pt x="4299" y="1157"/>
                  <a:pt x="4253" y="1131"/>
                </a:cubicBezTo>
                <a:cubicBezTo>
                  <a:pt x="4207" y="1105"/>
                  <a:pt x="4180" y="1039"/>
                  <a:pt x="4179" y="950"/>
                </a:cubicBezTo>
                <a:cubicBezTo>
                  <a:pt x="4177" y="838"/>
                  <a:pt x="4216" y="705"/>
                  <a:pt x="4286" y="584"/>
                </a:cubicBezTo>
                <a:cubicBezTo>
                  <a:pt x="4356" y="463"/>
                  <a:pt x="4452" y="363"/>
                  <a:pt x="4549" y="309"/>
                </a:cubicBezTo>
                <a:cubicBezTo>
                  <a:pt x="4598" y="282"/>
                  <a:pt x="4644" y="268"/>
                  <a:pt x="4683" y="268"/>
                </a:cubicBezTo>
                <a:cubicBezTo>
                  <a:pt x="4706" y="268"/>
                  <a:pt x="4726" y="272"/>
                  <a:pt x="4743" y="282"/>
                </a:cubicBezTo>
                <a:cubicBezTo>
                  <a:pt x="4843" y="340"/>
                  <a:pt x="4850" y="586"/>
                  <a:pt x="4710" y="829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5" name="christmas-tree_63483"/>
          <p:cNvSpPr>
            <a:spLocks noChangeAspect="1"/>
          </p:cNvSpPr>
          <p:nvPr userDrawn="1"/>
        </p:nvSpPr>
        <p:spPr bwMode="auto">
          <a:xfrm>
            <a:off x="74386" y="4080601"/>
            <a:ext cx="336404" cy="376801"/>
          </a:xfrm>
          <a:custGeom>
            <a:avLst/>
            <a:gdLst>
              <a:gd name="connsiteX0" fmla="*/ 178859 w 538491"/>
              <a:gd name="connsiteY0" fmla="*/ 433533 h 603155"/>
              <a:gd name="connsiteX1" fmla="*/ 184821 w 538491"/>
              <a:gd name="connsiteY1" fmla="*/ 437499 h 603155"/>
              <a:gd name="connsiteX2" fmla="*/ 192769 w 538491"/>
              <a:gd name="connsiteY2" fmla="*/ 456336 h 603155"/>
              <a:gd name="connsiteX3" fmla="*/ 214627 w 538491"/>
              <a:gd name="connsiteY3" fmla="*/ 458319 h 603155"/>
              <a:gd name="connsiteX4" fmla="*/ 219594 w 538491"/>
              <a:gd name="connsiteY4" fmla="*/ 463277 h 603155"/>
              <a:gd name="connsiteX5" fmla="*/ 217607 w 538491"/>
              <a:gd name="connsiteY5" fmla="*/ 469225 h 603155"/>
              <a:gd name="connsiteX6" fmla="*/ 201711 w 538491"/>
              <a:gd name="connsiteY6" fmla="*/ 484097 h 603155"/>
              <a:gd name="connsiteX7" fmla="*/ 206679 w 538491"/>
              <a:gd name="connsiteY7" fmla="*/ 504917 h 603155"/>
              <a:gd name="connsiteX8" fmla="*/ 203698 w 538491"/>
              <a:gd name="connsiteY8" fmla="*/ 510866 h 603155"/>
              <a:gd name="connsiteX9" fmla="*/ 196743 w 538491"/>
              <a:gd name="connsiteY9" fmla="*/ 511858 h 603155"/>
              <a:gd name="connsiteX10" fmla="*/ 178859 w 538491"/>
              <a:gd name="connsiteY10" fmla="*/ 500952 h 603155"/>
              <a:gd name="connsiteX11" fmla="*/ 159982 w 538491"/>
              <a:gd name="connsiteY11" fmla="*/ 511858 h 603155"/>
              <a:gd name="connsiteX12" fmla="*/ 153028 w 538491"/>
              <a:gd name="connsiteY12" fmla="*/ 510866 h 603155"/>
              <a:gd name="connsiteX13" fmla="*/ 151041 w 538491"/>
              <a:gd name="connsiteY13" fmla="*/ 504917 h 603155"/>
              <a:gd name="connsiteX14" fmla="*/ 155015 w 538491"/>
              <a:gd name="connsiteY14" fmla="*/ 484097 h 603155"/>
              <a:gd name="connsiteX15" fmla="*/ 139118 w 538491"/>
              <a:gd name="connsiteY15" fmla="*/ 469225 h 603155"/>
              <a:gd name="connsiteX16" fmla="*/ 138125 w 538491"/>
              <a:gd name="connsiteY16" fmla="*/ 463277 h 603155"/>
              <a:gd name="connsiteX17" fmla="*/ 143092 w 538491"/>
              <a:gd name="connsiteY17" fmla="*/ 458319 h 603155"/>
              <a:gd name="connsiteX18" fmla="*/ 163956 w 538491"/>
              <a:gd name="connsiteY18" fmla="*/ 456336 h 603155"/>
              <a:gd name="connsiteX19" fmla="*/ 172898 w 538491"/>
              <a:gd name="connsiteY19" fmla="*/ 437499 h 603155"/>
              <a:gd name="connsiteX20" fmla="*/ 178859 w 538491"/>
              <a:gd name="connsiteY20" fmla="*/ 433533 h 603155"/>
              <a:gd name="connsiteX21" fmla="*/ 351667 w 538491"/>
              <a:gd name="connsiteY21" fmla="*/ 383840 h 603155"/>
              <a:gd name="connsiteX22" fmla="*/ 357629 w 538491"/>
              <a:gd name="connsiteY22" fmla="*/ 387806 h 603155"/>
              <a:gd name="connsiteX23" fmla="*/ 366571 w 538491"/>
              <a:gd name="connsiteY23" fmla="*/ 407635 h 603155"/>
              <a:gd name="connsiteX24" fmla="*/ 387435 w 538491"/>
              <a:gd name="connsiteY24" fmla="*/ 409618 h 603155"/>
              <a:gd name="connsiteX25" fmla="*/ 392402 w 538491"/>
              <a:gd name="connsiteY25" fmla="*/ 413583 h 603155"/>
              <a:gd name="connsiteX26" fmla="*/ 390415 w 538491"/>
              <a:gd name="connsiteY26" fmla="*/ 420524 h 603155"/>
              <a:gd name="connsiteX27" fmla="*/ 375512 w 538491"/>
              <a:gd name="connsiteY27" fmla="*/ 434404 h 603155"/>
              <a:gd name="connsiteX28" fmla="*/ 379487 w 538491"/>
              <a:gd name="connsiteY28" fmla="*/ 455224 h 603155"/>
              <a:gd name="connsiteX29" fmla="*/ 376506 w 538491"/>
              <a:gd name="connsiteY29" fmla="*/ 462165 h 603155"/>
              <a:gd name="connsiteX30" fmla="*/ 369551 w 538491"/>
              <a:gd name="connsiteY30" fmla="*/ 462165 h 603155"/>
              <a:gd name="connsiteX31" fmla="*/ 351667 w 538491"/>
              <a:gd name="connsiteY31" fmla="*/ 452250 h 603155"/>
              <a:gd name="connsiteX32" fmla="*/ 332790 w 538491"/>
              <a:gd name="connsiteY32" fmla="*/ 462165 h 603155"/>
              <a:gd name="connsiteX33" fmla="*/ 325836 w 538491"/>
              <a:gd name="connsiteY33" fmla="*/ 462165 h 603155"/>
              <a:gd name="connsiteX34" fmla="*/ 323849 w 538491"/>
              <a:gd name="connsiteY34" fmla="*/ 455224 h 603155"/>
              <a:gd name="connsiteX35" fmla="*/ 327823 w 538491"/>
              <a:gd name="connsiteY35" fmla="*/ 434404 h 603155"/>
              <a:gd name="connsiteX36" fmla="*/ 311926 w 538491"/>
              <a:gd name="connsiteY36" fmla="*/ 420524 h 603155"/>
              <a:gd name="connsiteX37" fmla="*/ 310933 w 538491"/>
              <a:gd name="connsiteY37" fmla="*/ 413583 h 603155"/>
              <a:gd name="connsiteX38" fmla="*/ 315900 w 538491"/>
              <a:gd name="connsiteY38" fmla="*/ 409618 h 603155"/>
              <a:gd name="connsiteX39" fmla="*/ 336764 w 538491"/>
              <a:gd name="connsiteY39" fmla="*/ 407635 h 603155"/>
              <a:gd name="connsiteX40" fmla="*/ 345706 w 538491"/>
              <a:gd name="connsiteY40" fmla="*/ 387806 h 603155"/>
              <a:gd name="connsiteX41" fmla="*/ 351667 w 538491"/>
              <a:gd name="connsiteY41" fmla="*/ 383840 h 603155"/>
              <a:gd name="connsiteX42" fmla="*/ 186663 w 538491"/>
              <a:gd name="connsiteY42" fmla="*/ 271714 h 603155"/>
              <a:gd name="connsiteX43" fmla="*/ 192625 w 538491"/>
              <a:gd name="connsiteY43" fmla="*/ 274694 h 603155"/>
              <a:gd name="connsiteX44" fmla="*/ 201567 w 538491"/>
              <a:gd name="connsiteY44" fmla="*/ 294563 h 603155"/>
              <a:gd name="connsiteX45" fmla="*/ 222431 w 538491"/>
              <a:gd name="connsiteY45" fmla="*/ 296550 h 603155"/>
              <a:gd name="connsiteX46" fmla="*/ 227398 w 538491"/>
              <a:gd name="connsiteY46" fmla="*/ 301517 h 603155"/>
              <a:gd name="connsiteX47" fmla="*/ 226405 w 538491"/>
              <a:gd name="connsiteY47" fmla="*/ 307478 h 603155"/>
              <a:gd name="connsiteX48" fmla="*/ 210508 w 538491"/>
              <a:gd name="connsiteY48" fmla="*/ 322380 h 603155"/>
              <a:gd name="connsiteX49" fmla="*/ 214483 w 538491"/>
              <a:gd name="connsiteY49" fmla="*/ 343242 h 603155"/>
              <a:gd name="connsiteX50" fmla="*/ 212495 w 538491"/>
              <a:gd name="connsiteY50" fmla="*/ 349203 h 603155"/>
              <a:gd name="connsiteX51" fmla="*/ 205541 w 538491"/>
              <a:gd name="connsiteY51" fmla="*/ 349203 h 603155"/>
              <a:gd name="connsiteX52" fmla="*/ 186663 w 538491"/>
              <a:gd name="connsiteY52" fmla="*/ 339269 h 603155"/>
              <a:gd name="connsiteX53" fmla="*/ 168780 w 538491"/>
              <a:gd name="connsiteY53" fmla="*/ 349203 h 603155"/>
              <a:gd name="connsiteX54" fmla="*/ 161825 w 538491"/>
              <a:gd name="connsiteY54" fmla="*/ 349203 h 603155"/>
              <a:gd name="connsiteX55" fmla="*/ 158845 w 538491"/>
              <a:gd name="connsiteY55" fmla="*/ 343242 h 603155"/>
              <a:gd name="connsiteX56" fmla="*/ 163812 w 538491"/>
              <a:gd name="connsiteY56" fmla="*/ 322380 h 603155"/>
              <a:gd name="connsiteX57" fmla="*/ 147916 w 538491"/>
              <a:gd name="connsiteY57" fmla="*/ 307478 h 603155"/>
              <a:gd name="connsiteX58" fmla="*/ 145929 w 538491"/>
              <a:gd name="connsiteY58" fmla="*/ 301517 h 603155"/>
              <a:gd name="connsiteX59" fmla="*/ 150896 w 538491"/>
              <a:gd name="connsiteY59" fmla="*/ 296550 h 603155"/>
              <a:gd name="connsiteX60" fmla="*/ 172754 w 538491"/>
              <a:gd name="connsiteY60" fmla="*/ 294563 h 603155"/>
              <a:gd name="connsiteX61" fmla="*/ 180702 w 538491"/>
              <a:gd name="connsiteY61" fmla="*/ 274694 h 603155"/>
              <a:gd name="connsiteX62" fmla="*/ 186663 w 538491"/>
              <a:gd name="connsiteY62" fmla="*/ 271714 h 603155"/>
              <a:gd name="connsiteX63" fmla="*/ 332715 w 538491"/>
              <a:gd name="connsiteY63" fmla="*/ 232056 h 603155"/>
              <a:gd name="connsiteX64" fmla="*/ 338676 w 538491"/>
              <a:gd name="connsiteY64" fmla="*/ 236030 h 603155"/>
              <a:gd name="connsiteX65" fmla="*/ 346624 w 538491"/>
              <a:gd name="connsiteY65" fmla="*/ 254905 h 603155"/>
              <a:gd name="connsiteX66" fmla="*/ 368482 w 538491"/>
              <a:gd name="connsiteY66" fmla="*/ 256892 h 603155"/>
              <a:gd name="connsiteX67" fmla="*/ 373449 w 538491"/>
              <a:gd name="connsiteY67" fmla="*/ 261859 h 603155"/>
              <a:gd name="connsiteX68" fmla="*/ 371462 w 538491"/>
              <a:gd name="connsiteY68" fmla="*/ 268814 h 603155"/>
              <a:gd name="connsiteX69" fmla="*/ 355566 w 538491"/>
              <a:gd name="connsiteY69" fmla="*/ 282722 h 603155"/>
              <a:gd name="connsiteX70" fmla="*/ 360533 w 538491"/>
              <a:gd name="connsiteY70" fmla="*/ 303584 h 603155"/>
              <a:gd name="connsiteX71" fmla="*/ 357553 w 538491"/>
              <a:gd name="connsiteY71" fmla="*/ 309545 h 603155"/>
              <a:gd name="connsiteX72" fmla="*/ 350598 w 538491"/>
              <a:gd name="connsiteY72" fmla="*/ 310539 h 603155"/>
              <a:gd name="connsiteX73" fmla="*/ 332715 w 538491"/>
              <a:gd name="connsiteY73" fmla="*/ 299611 h 603155"/>
              <a:gd name="connsiteX74" fmla="*/ 313837 w 538491"/>
              <a:gd name="connsiteY74" fmla="*/ 310539 h 603155"/>
              <a:gd name="connsiteX75" fmla="*/ 306883 w 538491"/>
              <a:gd name="connsiteY75" fmla="*/ 309545 h 603155"/>
              <a:gd name="connsiteX76" fmla="*/ 304895 w 538491"/>
              <a:gd name="connsiteY76" fmla="*/ 303584 h 603155"/>
              <a:gd name="connsiteX77" fmla="*/ 308870 w 538491"/>
              <a:gd name="connsiteY77" fmla="*/ 282722 h 603155"/>
              <a:gd name="connsiteX78" fmla="*/ 292973 w 538491"/>
              <a:gd name="connsiteY78" fmla="*/ 268814 h 603155"/>
              <a:gd name="connsiteX79" fmla="*/ 291980 w 538491"/>
              <a:gd name="connsiteY79" fmla="*/ 261859 h 603155"/>
              <a:gd name="connsiteX80" fmla="*/ 296947 w 538491"/>
              <a:gd name="connsiteY80" fmla="*/ 256892 h 603155"/>
              <a:gd name="connsiteX81" fmla="*/ 317811 w 538491"/>
              <a:gd name="connsiteY81" fmla="*/ 254905 h 603155"/>
              <a:gd name="connsiteX82" fmla="*/ 326753 w 538491"/>
              <a:gd name="connsiteY82" fmla="*/ 236030 h 603155"/>
              <a:gd name="connsiteX83" fmla="*/ 332715 w 538491"/>
              <a:gd name="connsiteY83" fmla="*/ 232056 h 603155"/>
              <a:gd name="connsiteX84" fmla="*/ 269165 w 538491"/>
              <a:gd name="connsiteY84" fmla="*/ 103207 h 603155"/>
              <a:gd name="connsiteX85" fmla="*/ 275127 w 538491"/>
              <a:gd name="connsiteY85" fmla="*/ 107171 h 603155"/>
              <a:gd name="connsiteX86" fmla="*/ 284069 w 538491"/>
              <a:gd name="connsiteY86" fmla="*/ 126991 h 603155"/>
              <a:gd name="connsiteX87" fmla="*/ 304933 w 538491"/>
              <a:gd name="connsiteY87" fmla="*/ 128973 h 603155"/>
              <a:gd name="connsiteX88" fmla="*/ 309900 w 538491"/>
              <a:gd name="connsiteY88" fmla="*/ 132937 h 603155"/>
              <a:gd name="connsiteX89" fmla="*/ 308907 w 538491"/>
              <a:gd name="connsiteY89" fmla="*/ 139874 h 603155"/>
              <a:gd name="connsiteX90" fmla="*/ 293010 w 538491"/>
              <a:gd name="connsiteY90" fmla="*/ 154740 h 603155"/>
              <a:gd name="connsiteX91" fmla="*/ 296985 w 538491"/>
              <a:gd name="connsiteY91" fmla="*/ 174560 h 603155"/>
              <a:gd name="connsiteX92" fmla="*/ 294997 w 538491"/>
              <a:gd name="connsiteY92" fmla="*/ 181497 h 603155"/>
              <a:gd name="connsiteX93" fmla="*/ 288043 w 538491"/>
              <a:gd name="connsiteY93" fmla="*/ 181497 h 603155"/>
              <a:gd name="connsiteX94" fmla="*/ 269165 w 538491"/>
              <a:gd name="connsiteY94" fmla="*/ 171587 h 603155"/>
              <a:gd name="connsiteX95" fmla="*/ 251282 w 538491"/>
              <a:gd name="connsiteY95" fmla="*/ 181497 h 603155"/>
              <a:gd name="connsiteX96" fmla="*/ 244327 w 538491"/>
              <a:gd name="connsiteY96" fmla="*/ 181497 h 603155"/>
              <a:gd name="connsiteX97" fmla="*/ 241347 w 538491"/>
              <a:gd name="connsiteY97" fmla="*/ 174560 h 603155"/>
              <a:gd name="connsiteX98" fmla="*/ 245321 w 538491"/>
              <a:gd name="connsiteY98" fmla="*/ 154740 h 603155"/>
              <a:gd name="connsiteX99" fmla="*/ 230418 w 538491"/>
              <a:gd name="connsiteY99" fmla="*/ 139874 h 603155"/>
              <a:gd name="connsiteX100" fmla="*/ 228431 w 538491"/>
              <a:gd name="connsiteY100" fmla="*/ 132937 h 603155"/>
              <a:gd name="connsiteX101" fmla="*/ 233398 w 538491"/>
              <a:gd name="connsiteY101" fmla="*/ 128973 h 603155"/>
              <a:gd name="connsiteX102" fmla="*/ 254262 w 538491"/>
              <a:gd name="connsiteY102" fmla="*/ 126991 h 603155"/>
              <a:gd name="connsiteX103" fmla="*/ 263204 w 538491"/>
              <a:gd name="connsiteY103" fmla="*/ 107171 h 603155"/>
              <a:gd name="connsiteX104" fmla="*/ 269165 w 538491"/>
              <a:gd name="connsiteY104" fmla="*/ 103207 h 603155"/>
              <a:gd name="connsiteX105" fmla="*/ 269245 w 538491"/>
              <a:gd name="connsiteY105" fmla="*/ 41665 h 603155"/>
              <a:gd name="connsiteX106" fmla="*/ 252356 w 538491"/>
              <a:gd name="connsiteY106" fmla="*/ 46625 h 603155"/>
              <a:gd name="connsiteX107" fmla="*/ 166912 w 538491"/>
              <a:gd name="connsiteY107" fmla="*/ 128964 h 603155"/>
              <a:gd name="connsiteX108" fmla="*/ 176848 w 538491"/>
              <a:gd name="connsiteY108" fmla="*/ 149797 h 603155"/>
              <a:gd name="connsiteX109" fmla="*/ 198705 w 538491"/>
              <a:gd name="connsiteY109" fmla="*/ 166661 h 603155"/>
              <a:gd name="connsiteX110" fmla="*/ 176848 w 538491"/>
              <a:gd name="connsiteY110" fmla="*/ 183526 h 603155"/>
              <a:gd name="connsiteX111" fmla="*/ 82463 w 538491"/>
              <a:gd name="connsiteY111" fmla="*/ 295625 h 603155"/>
              <a:gd name="connsiteX112" fmla="*/ 102333 w 538491"/>
              <a:gd name="connsiteY112" fmla="*/ 341259 h 603155"/>
              <a:gd name="connsiteX113" fmla="*/ 121210 w 538491"/>
              <a:gd name="connsiteY113" fmla="*/ 356139 h 603155"/>
              <a:gd name="connsiteX114" fmla="*/ 103327 w 538491"/>
              <a:gd name="connsiteY114" fmla="*/ 373004 h 603155"/>
              <a:gd name="connsiteX115" fmla="*/ 41728 w 538491"/>
              <a:gd name="connsiteY115" fmla="*/ 466255 h 603155"/>
              <a:gd name="connsiteX116" fmla="*/ 101340 w 538491"/>
              <a:gd name="connsiteY116" fmla="*/ 542641 h 603155"/>
              <a:gd name="connsiteX117" fmla="*/ 269245 w 538491"/>
              <a:gd name="connsiteY117" fmla="*/ 561490 h 603155"/>
              <a:gd name="connsiteX118" fmla="*/ 438145 w 538491"/>
              <a:gd name="connsiteY118" fmla="*/ 542641 h 603155"/>
              <a:gd name="connsiteX119" fmla="*/ 496763 w 538491"/>
              <a:gd name="connsiteY119" fmla="*/ 466255 h 603155"/>
              <a:gd name="connsiteX120" fmla="*/ 435164 w 538491"/>
              <a:gd name="connsiteY120" fmla="*/ 373004 h 603155"/>
              <a:gd name="connsiteX121" fmla="*/ 417281 w 538491"/>
              <a:gd name="connsiteY121" fmla="*/ 356139 h 603155"/>
              <a:gd name="connsiteX122" fmla="*/ 436158 w 538491"/>
              <a:gd name="connsiteY122" fmla="*/ 341259 h 603155"/>
              <a:gd name="connsiteX123" fmla="*/ 456028 w 538491"/>
              <a:gd name="connsiteY123" fmla="*/ 295625 h 603155"/>
              <a:gd name="connsiteX124" fmla="*/ 361643 w 538491"/>
              <a:gd name="connsiteY124" fmla="*/ 183526 h 603155"/>
              <a:gd name="connsiteX125" fmla="*/ 339786 w 538491"/>
              <a:gd name="connsiteY125" fmla="*/ 166661 h 603155"/>
              <a:gd name="connsiteX126" fmla="*/ 361643 w 538491"/>
              <a:gd name="connsiteY126" fmla="*/ 149797 h 603155"/>
              <a:gd name="connsiteX127" fmla="*/ 372572 w 538491"/>
              <a:gd name="connsiteY127" fmla="*/ 128964 h 603155"/>
              <a:gd name="connsiteX128" fmla="*/ 286135 w 538491"/>
              <a:gd name="connsiteY128" fmla="*/ 46625 h 603155"/>
              <a:gd name="connsiteX129" fmla="*/ 269245 w 538491"/>
              <a:gd name="connsiteY129" fmla="*/ 41665 h 603155"/>
              <a:gd name="connsiteX130" fmla="*/ 269245 w 538491"/>
              <a:gd name="connsiteY130" fmla="*/ 0 h 603155"/>
              <a:gd name="connsiteX131" fmla="*/ 308987 w 538491"/>
              <a:gd name="connsiteY131" fmla="*/ 11904 h 603155"/>
              <a:gd name="connsiteX132" fmla="*/ 373566 w 538491"/>
              <a:gd name="connsiteY132" fmla="*/ 59522 h 603155"/>
              <a:gd name="connsiteX133" fmla="*/ 413307 w 538491"/>
              <a:gd name="connsiteY133" fmla="*/ 128964 h 603155"/>
              <a:gd name="connsiteX134" fmla="*/ 404365 w 538491"/>
              <a:gd name="connsiteY134" fmla="*/ 163685 h 603155"/>
              <a:gd name="connsiteX135" fmla="*/ 460996 w 538491"/>
              <a:gd name="connsiteY135" fmla="*/ 216263 h 603155"/>
              <a:gd name="connsiteX136" fmla="*/ 497756 w 538491"/>
              <a:gd name="connsiteY136" fmla="*/ 295625 h 603155"/>
              <a:gd name="connsiteX137" fmla="*/ 478879 w 538491"/>
              <a:gd name="connsiteY137" fmla="*/ 357131 h 603155"/>
              <a:gd name="connsiteX138" fmla="*/ 515640 w 538491"/>
              <a:gd name="connsiteY138" fmla="*/ 400781 h 603155"/>
              <a:gd name="connsiteX139" fmla="*/ 538491 w 538491"/>
              <a:gd name="connsiteY139" fmla="*/ 466255 h 603155"/>
              <a:gd name="connsiteX140" fmla="*/ 514646 w 538491"/>
              <a:gd name="connsiteY140" fmla="*/ 539665 h 603155"/>
              <a:gd name="connsiteX141" fmla="*/ 452054 w 538491"/>
              <a:gd name="connsiteY141" fmla="*/ 581330 h 603155"/>
              <a:gd name="connsiteX142" fmla="*/ 269245 w 538491"/>
              <a:gd name="connsiteY142" fmla="*/ 603155 h 603155"/>
              <a:gd name="connsiteX143" fmla="*/ 86437 w 538491"/>
              <a:gd name="connsiteY143" fmla="*/ 581330 h 603155"/>
              <a:gd name="connsiteX144" fmla="*/ 23845 w 538491"/>
              <a:gd name="connsiteY144" fmla="*/ 539665 h 603155"/>
              <a:gd name="connsiteX145" fmla="*/ 0 w 538491"/>
              <a:gd name="connsiteY145" fmla="*/ 466255 h 603155"/>
              <a:gd name="connsiteX146" fmla="*/ 22851 w 538491"/>
              <a:gd name="connsiteY146" fmla="*/ 400781 h 603155"/>
              <a:gd name="connsiteX147" fmla="*/ 59612 w 538491"/>
              <a:gd name="connsiteY147" fmla="*/ 357131 h 603155"/>
              <a:gd name="connsiteX148" fmla="*/ 40735 w 538491"/>
              <a:gd name="connsiteY148" fmla="*/ 295625 h 603155"/>
              <a:gd name="connsiteX149" fmla="*/ 77495 w 538491"/>
              <a:gd name="connsiteY149" fmla="*/ 216263 h 603155"/>
              <a:gd name="connsiteX150" fmla="*/ 134126 w 538491"/>
              <a:gd name="connsiteY150" fmla="*/ 163685 h 603155"/>
              <a:gd name="connsiteX151" fmla="*/ 125184 w 538491"/>
              <a:gd name="connsiteY151" fmla="*/ 128964 h 603155"/>
              <a:gd name="connsiteX152" fmla="*/ 165919 w 538491"/>
              <a:gd name="connsiteY152" fmla="*/ 59522 h 603155"/>
              <a:gd name="connsiteX153" fmla="*/ 229504 w 538491"/>
              <a:gd name="connsiteY153" fmla="*/ 10912 h 603155"/>
              <a:gd name="connsiteX154" fmla="*/ 269245 w 538491"/>
              <a:gd name="connsiteY154" fmla="*/ 0 h 60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38491" h="603155">
                <a:moveTo>
                  <a:pt x="178859" y="433533"/>
                </a:moveTo>
                <a:cubicBezTo>
                  <a:pt x="180847" y="433533"/>
                  <a:pt x="183827" y="434524"/>
                  <a:pt x="184821" y="437499"/>
                </a:cubicBezTo>
                <a:lnTo>
                  <a:pt x="192769" y="456336"/>
                </a:lnTo>
                <a:lnTo>
                  <a:pt x="214627" y="458319"/>
                </a:lnTo>
                <a:cubicBezTo>
                  <a:pt x="216614" y="459311"/>
                  <a:pt x="218601" y="460302"/>
                  <a:pt x="219594" y="463277"/>
                </a:cubicBezTo>
                <a:cubicBezTo>
                  <a:pt x="220588" y="465259"/>
                  <a:pt x="219594" y="468234"/>
                  <a:pt x="217607" y="469225"/>
                </a:cubicBezTo>
                <a:lnTo>
                  <a:pt x="201711" y="484097"/>
                </a:lnTo>
                <a:lnTo>
                  <a:pt x="206679" y="504917"/>
                </a:lnTo>
                <a:cubicBezTo>
                  <a:pt x="206679" y="506900"/>
                  <a:pt x="205685" y="509875"/>
                  <a:pt x="203698" y="510866"/>
                </a:cubicBezTo>
                <a:cubicBezTo>
                  <a:pt x="201711" y="512849"/>
                  <a:pt x="198730" y="512849"/>
                  <a:pt x="196743" y="511858"/>
                </a:cubicBezTo>
                <a:lnTo>
                  <a:pt x="178859" y="500952"/>
                </a:lnTo>
                <a:lnTo>
                  <a:pt x="159982" y="511858"/>
                </a:lnTo>
                <a:cubicBezTo>
                  <a:pt x="157995" y="512849"/>
                  <a:pt x="155015" y="512849"/>
                  <a:pt x="153028" y="510866"/>
                </a:cubicBezTo>
                <a:cubicBezTo>
                  <a:pt x="151041" y="509875"/>
                  <a:pt x="150047" y="506900"/>
                  <a:pt x="151041" y="504917"/>
                </a:cubicBezTo>
                <a:lnTo>
                  <a:pt x="155015" y="484097"/>
                </a:lnTo>
                <a:lnTo>
                  <a:pt x="139118" y="469225"/>
                </a:lnTo>
                <a:cubicBezTo>
                  <a:pt x="137131" y="468234"/>
                  <a:pt x="137131" y="465259"/>
                  <a:pt x="138125" y="463277"/>
                </a:cubicBezTo>
                <a:cubicBezTo>
                  <a:pt x="138125" y="460302"/>
                  <a:pt x="140112" y="459311"/>
                  <a:pt x="143092" y="458319"/>
                </a:cubicBezTo>
                <a:lnTo>
                  <a:pt x="163956" y="456336"/>
                </a:lnTo>
                <a:lnTo>
                  <a:pt x="172898" y="437499"/>
                </a:lnTo>
                <a:cubicBezTo>
                  <a:pt x="173892" y="434524"/>
                  <a:pt x="175879" y="433533"/>
                  <a:pt x="178859" y="433533"/>
                </a:cubicBezTo>
                <a:close/>
                <a:moveTo>
                  <a:pt x="351667" y="383840"/>
                </a:moveTo>
                <a:cubicBezTo>
                  <a:pt x="353655" y="383840"/>
                  <a:pt x="356635" y="385823"/>
                  <a:pt x="357629" y="387806"/>
                </a:cubicBezTo>
                <a:lnTo>
                  <a:pt x="366571" y="407635"/>
                </a:lnTo>
                <a:lnTo>
                  <a:pt x="387435" y="409618"/>
                </a:lnTo>
                <a:cubicBezTo>
                  <a:pt x="389422" y="409618"/>
                  <a:pt x="391409" y="411601"/>
                  <a:pt x="392402" y="413583"/>
                </a:cubicBezTo>
                <a:cubicBezTo>
                  <a:pt x="393396" y="416558"/>
                  <a:pt x="392402" y="418541"/>
                  <a:pt x="390415" y="420524"/>
                </a:cubicBezTo>
                <a:lnTo>
                  <a:pt x="375512" y="434404"/>
                </a:lnTo>
                <a:lnTo>
                  <a:pt x="379487" y="455224"/>
                </a:lnTo>
                <a:cubicBezTo>
                  <a:pt x="379487" y="458199"/>
                  <a:pt x="378493" y="460182"/>
                  <a:pt x="376506" y="462165"/>
                </a:cubicBezTo>
                <a:cubicBezTo>
                  <a:pt x="374519" y="463156"/>
                  <a:pt x="372532" y="463156"/>
                  <a:pt x="369551" y="462165"/>
                </a:cubicBezTo>
                <a:lnTo>
                  <a:pt x="351667" y="452250"/>
                </a:lnTo>
                <a:lnTo>
                  <a:pt x="332790" y="462165"/>
                </a:lnTo>
                <a:cubicBezTo>
                  <a:pt x="330803" y="463156"/>
                  <a:pt x="327823" y="463156"/>
                  <a:pt x="325836" y="462165"/>
                </a:cubicBezTo>
                <a:cubicBezTo>
                  <a:pt x="323849" y="460182"/>
                  <a:pt x="322855" y="458199"/>
                  <a:pt x="323849" y="455224"/>
                </a:cubicBezTo>
                <a:lnTo>
                  <a:pt x="327823" y="434404"/>
                </a:lnTo>
                <a:lnTo>
                  <a:pt x="311926" y="420524"/>
                </a:lnTo>
                <a:cubicBezTo>
                  <a:pt x="310933" y="418541"/>
                  <a:pt x="309939" y="416558"/>
                  <a:pt x="310933" y="413583"/>
                </a:cubicBezTo>
                <a:cubicBezTo>
                  <a:pt x="310933" y="411601"/>
                  <a:pt x="313913" y="409618"/>
                  <a:pt x="315900" y="409618"/>
                </a:cubicBezTo>
                <a:lnTo>
                  <a:pt x="336764" y="407635"/>
                </a:lnTo>
                <a:lnTo>
                  <a:pt x="345706" y="387806"/>
                </a:lnTo>
                <a:cubicBezTo>
                  <a:pt x="346700" y="385823"/>
                  <a:pt x="348687" y="383840"/>
                  <a:pt x="351667" y="383840"/>
                </a:cubicBezTo>
                <a:close/>
                <a:moveTo>
                  <a:pt x="186663" y="271714"/>
                </a:moveTo>
                <a:cubicBezTo>
                  <a:pt x="189644" y="271714"/>
                  <a:pt x="191631" y="272707"/>
                  <a:pt x="192625" y="274694"/>
                </a:cubicBezTo>
                <a:lnTo>
                  <a:pt x="201567" y="294563"/>
                </a:lnTo>
                <a:lnTo>
                  <a:pt x="222431" y="296550"/>
                </a:lnTo>
                <a:cubicBezTo>
                  <a:pt x="225411" y="297544"/>
                  <a:pt x="227398" y="298537"/>
                  <a:pt x="227398" y="301517"/>
                </a:cubicBezTo>
                <a:cubicBezTo>
                  <a:pt x="228392" y="303504"/>
                  <a:pt x="228392" y="306485"/>
                  <a:pt x="226405" y="307478"/>
                </a:cubicBezTo>
                <a:lnTo>
                  <a:pt x="210508" y="322380"/>
                </a:lnTo>
                <a:lnTo>
                  <a:pt x="214483" y="343242"/>
                </a:lnTo>
                <a:cubicBezTo>
                  <a:pt x="215476" y="345229"/>
                  <a:pt x="214483" y="348210"/>
                  <a:pt x="212495" y="349203"/>
                </a:cubicBezTo>
                <a:cubicBezTo>
                  <a:pt x="210508" y="351190"/>
                  <a:pt x="207528" y="351190"/>
                  <a:pt x="205541" y="349203"/>
                </a:cubicBezTo>
                <a:lnTo>
                  <a:pt x="186663" y="339269"/>
                </a:lnTo>
                <a:lnTo>
                  <a:pt x="168780" y="349203"/>
                </a:lnTo>
                <a:cubicBezTo>
                  <a:pt x="166793" y="351190"/>
                  <a:pt x="163812" y="351190"/>
                  <a:pt x="161825" y="349203"/>
                </a:cubicBezTo>
                <a:cubicBezTo>
                  <a:pt x="159838" y="348210"/>
                  <a:pt x="158845" y="345229"/>
                  <a:pt x="158845" y="343242"/>
                </a:cubicBezTo>
                <a:lnTo>
                  <a:pt x="163812" y="322380"/>
                </a:lnTo>
                <a:lnTo>
                  <a:pt x="147916" y="307478"/>
                </a:lnTo>
                <a:cubicBezTo>
                  <a:pt x="145929" y="306485"/>
                  <a:pt x="144935" y="303504"/>
                  <a:pt x="145929" y="301517"/>
                </a:cubicBezTo>
                <a:cubicBezTo>
                  <a:pt x="146922" y="298537"/>
                  <a:pt x="148909" y="297544"/>
                  <a:pt x="150896" y="296550"/>
                </a:cubicBezTo>
                <a:lnTo>
                  <a:pt x="172754" y="294563"/>
                </a:lnTo>
                <a:lnTo>
                  <a:pt x="180702" y="274694"/>
                </a:lnTo>
                <a:cubicBezTo>
                  <a:pt x="181696" y="272707"/>
                  <a:pt x="184676" y="271714"/>
                  <a:pt x="186663" y="271714"/>
                </a:cubicBezTo>
                <a:close/>
                <a:moveTo>
                  <a:pt x="332715" y="232056"/>
                </a:moveTo>
                <a:cubicBezTo>
                  <a:pt x="334702" y="232056"/>
                  <a:pt x="337682" y="233049"/>
                  <a:pt x="338676" y="236030"/>
                </a:cubicBezTo>
                <a:lnTo>
                  <a:pt x="346624" y="254905"/>
                </a:lnTo>
                <a:lnTo>
                  <a:pt x="368482" y="256892"/>
                </a:lnTo>
                <a:cubicBezTo>
                  <a:pt x="370469" y="257886"/>
                  <a:pt x="372456" y="258879"/>
                  <a:pt x="373449" y="261859"/>
                </a:cubicBezTo>
                <a:cubicBezTo>
                  <a:pt x="374443" y="263846"/>
                  <a:pt x="373449" y="266827"/>
                  <a:pt x="371462" y="268814"/>
                </a:cubicBezTo>
                <a:lnTo>
                  <a:pt x="355566" y="282722"/>
                </a:lnTo>
                <a:lnTo>
                  <a:pt x="360533" y="303584"/>
                </a:lnTo>
                <a:cubicBezTo>
                  <a:pt x="360533" y="305571"/>
                  <a:pt x="359540" y="308552"/>
                  <a:pt x="357553" y="309545"/>
                </a:cubicBezTo>
                <a:cubicBezTo>
                  <a:pt x="355566" y="311532"/>
                  <a:pt x="352585" y="311532"/>
                  <a:pt x="350598" y="310539"/>
                </a:cubicBezTo>
                <a:lnTo>
                  <a:pt x="332715" y="299611"/>
                </a:lnTo>
                <a:lnTo>
                  <a:pt x="313837" y="310539"/>
                </a:lnTo>
                <a:cubicBezTo>
                  <a:pt x="311850" y="311532"/>
                  <a:pt x="308870" y="311532"/>
                  <a:pt x="306883" y="309545"/>
                </a:cubicBezTo>
                <a:cubicBezTo>
                  <a:pt x="304895" y="308552"/>
                  <a:pt x="303902" y="305571"/>
                  <a:pt x="304895" y="303584"/>
                </a:cubicBezTo>
                <a:lnTo>
                  <a:pt x="308870" y="282722"/>
                </a:lnTo>
                <a:lnTo>
                  <a:pt x="292973" y="268814"/>
                </a:lnTo>
                <a:cubicBezTo>
                  <a:pt x="290986" y="266827"/>
                  <a:pt x="290986" y="263846"/>
                  <a:pt x="291980" y="261859"/>
                </a:cubicBezTo>
                <a:cubicBezTo>
                  <a:pt x="291980" y="258879"/>
                  <a:pt x="293967" y="257886"/>
                  <a:pt x="296947" y="256892"/>
                </a:cubicBezTo>
                <a:lnTo>
                  <a:pt x="317811" y="254905"/>
                </a:lnTo>
                <a:lnTo>
                  <a:pt x="326753" y="236030"/>
                </a:lnTo>
                <a:cubicBezTo>
                  <a:pt x="327747" y="233049"/>
                  <a:pt x="329734" y="232056"/>
                  <a:pt x="332715" y="232056"/>
                </a:cubicBezTo>
                <a:close/>
                <a:moveTo>
                  <a:pt x="269165" y="103207"/>
                </a:moveTo>
                <a:cubicBezTo>
                  <a:pt x="272146" y="103207"/>
                  <a:pt x="274133" y="105189"/>
                  <a:pt x="275127" y="107171"/>
                </a:cubicBezTo>
                <a:lnTo>
                  <a:pt x="284069" y="126991"/>
                </a:lnTo>
                <a:lnTo>
                  <a:pt x="304933" y="128973"/>
                </a:lnTo>
                <a:cubicBezTo>
                  <a:pt x="306920" y="128973"/>
                  <a:pt x="309900" y="130955"/>
                  <a:pt x="309900" y="132937"/>
                </a:cubicBezTo>
                <a:cubicBezTo>
                  <a:pt x="310894" y="135910"/>
                  <a:pt x="309900" y="137892"/>
                  <a:pt x="308907" y="139874"/>
                </a:cubicBezTo>
                <a:lnTo>
                  <a:pt x="293010" y="154740"/>
                </a:lnTo>
                <a:lnTo>
                  <a:pt x="296985" y="174560"/>
                </a:lnTo>
                <a:cubicBezTo>
                  <a:pt x="297978" y="177533"/>
                  <a:pt x="296985" y="179515"/>
                  <a:pt x="294997" y="181497"/>
                </a:cubicBezTo>
                <a:cubicBezTo>
                  <a:pt x="293010" y="182488"/>
                  <a:pt x="290030" y="183479"/>
                  <a:pt x="288043" y="181497"/>
                </a:cubicBezTo>
                <a:lnTo>
                  <a:pt x="269165" y="171587"/>
                </a:lnTo>
                <a:lnTo>
                  <a:pt x="251282" y="181497"/>
                </a:lnTo>
                <a:cubicBezTo>
                  <a:pt x="248301" y="183479"/>
                  <a:pt x="246314" y="182488"/>
                  <a:pt x="244327" y="181497"/>
                </a:cubicBezTo>
                <a:cubicBezTo>
                  <a:pt x="242340" y="179515"/>
                  <a:pt x="241347" y="177533"/>
                  <a:pt x="241347" y="174560"/>
                </a:cubicBezTo>
                <a:lnTo>
                  <a:pt x="245321" y="154740"/>
                </a:lnTo>
                <a:lnTo>
                  <a:pt x="230418" y="139874"/>
                </a:lnTo>
                <a:cubicBezTo>
                  <a:pt x="228431" y="137892"/>
                  <a:pt x="227437" y="135910"/>
                  <a:pt x="228431" y="132937"/>
                </a:cubicBezTo>
                <a:cubicBezTo>
                  <a:pt x="229424" y="130955"/>
                  <a:pt x="231411" y="128973"/>
                  <a:pt x="233398" y="128973"/>
                </a:cubicBezTo>
                <a:lnTo>
                  <a:pt x="254262" y="126991"/>
                </a:lnTo>
                <a:lnTo>
                  <a:pt x="263204" y="107171"/>
                </a:lnTo>
                <a:cubicBezTo>
                  <a:pt x="264198" y="105189"/>
                  <a:pt x="267178" y="103207"/>
                  <a:pt x="269165" y="103207"/>
                </a:cubicBezTo>
                <a:close/>
                <a:moveTo>
                  <a:pt x="269245" y="41665"/>
                </a:moveTo>
                <a:cubicBezTo>
                  <a:pt x="263284" y="41665"/>
                  <a:pt x="257323" y="43649"/>
                  <a:pt x="252356" y="46625"/>
                </a:cubicBezTo>
                <a:cubicBezTo>
                  <a:pt x="192744" y="83331"/>
                  <a:pt x="166912" y="114084"/>
                  <a:pt x="166912" y="128964"/>
                </a:cubicBezTo>
                <a:cubicBezTo>
                  <a:pt x="166912" y="138884"/>
                  <a:pt x="169893" y="144837"/>
                  <a:pt x="176848" y="149797"/>
                </a:cubicBezTo>
                <a:lnTo>
                  <a:pt x="198705" y="166661"/>
                </a:lnTo>
                <a:lnTo>
                  <a:pt x="176848" y="183526"/>
                </a:lnTo>
                <a:cubicBezTo>
                  <a:pt x="116243" y="228167"/>
                  <a:pt x="82463" y="268840"/>
                  <a:pt x="82463" y="295625"/>
                </a:cubicBezTo>
                <a:cubicBezTo>
                  <a:pt x="82463" y="315466"/>
                  <a:pt x="88424" y="330346"/>
                  <a:pt x="102333" y="341259"/>
                </a:cubicBezTo>
                <a:lnTo>
                  <a:pt x="121210" y="356139"/>
                </a:lnTo>
                <a:lnTo>
                  <a:pt x="103327" y="373004"/>
                </a:lnTo>
                <a:cubicBezTo>
                  <a:pt x="52657" y="419629"/>
                  <a:pt x="41728" y="449390"/>
                  <a:pt x="41728" y="466255"/>
                </a:cubicBezTo>
                <a:cubicBezTo>
                  <a:pt x="41728" y="503952"/>
                  <a:pt x="59612" y="526769"/>
                  <a:pt x="101340" y="542641"/>
                </a:cubicBezTo>
                <a:cubicBezTo>
                  <a:pt x="148035" y="559506"/>
                  <a:pt x="215595" y="561490"/>
                  <a:pt x="269245" y="561490"/>
                </a:cubicBezTo>
                <a:cubicBezTo>
                  <a:pt x="322896" y="561490"/>
                  <a:pt x="391449" y="559506"/>
                  <a:pt x="438145" y="542641"/>
                </a:cubicBezTo>
                <a:cubicBezTo>
                  <a:pt x="478879" y="526769"/>
                  <a:pt x="496763" y="503952"/>
                  <a:pt x="496763" y="466255"/>
                </a:cubicBezTo>
                <a:cubicBezTo>
                  <a:pt x="496763" y="449390"/>
                  <a:pt x="485834" y="419629"/>
                  <a:pt x="435164" y="373004"/>
                </a:cubicBezTo>
                <a:lnTo>
                  <a:pt x="417281" y="356139"/>
                </a:lnTo>
                <a:lnTo>
                  <a:pt x="436158" y="341259"/>
                </a:lnTo>
                <a:cubicBezTo>
                  <a:pt x="450067" y="330346"/>
                  <a:pt x="456028" y="315466"/>
                  <a:pt x="456028" y="295625"/>
                </a:cubicBezTo>
                <a:cubicBezTo>
                  <a:pt x="456028" y="268840"/>
                  <a:pt x="422248" y="228167"/>
                  <a:pt x="361643" y="183526"/>
                </a:cubicBezTo>
                <a:lnTo>
                  <a:pt x="339786" y="166661"/>
                </a:lnTo>
                <a:lnTo>
                  <a:pt x="361643" y="149797"/>
                </a:lnTo>
                <a:cubicBezTo>
                  <a:pt x="369592" y="144837"/>
                  <a:pt x="372572" y="138884"/>
                  <a:pt x="372572" y="128964"/>
                </a:cubicBezTo>
                <a:cubicBezTo>
                  <a:pt x="372572" y="115076"/>
                  <a:pt x="345747" y="83331"/>
                  <a:pt x="286135" y="46625"/>
                </a:cubicBezTo>
                <a:cubicBezTo>
                  <a:pt x="281168" y="43649"/>
                  <a:pt x="275207" y="41665"/>
                  <a:pt x="269245" y="41665"/>
                </a:cubicBezTo>
                <a:close/>
                <a:moveTo>
                  <a:pt x="269245" y="0"/>
                </a:moveTo>
                <a:cubicBezTo>
                  <a:pt x="283155" y="0"/>
                  <a:pt x="297064" y="3968"/>
                  <a:pt x="308987" y="11904"/>
                </a:cubicBezTo>
                <a:cubicBezTo>
                  <a:pt x="326870" y="22817"/>
                  <a:pt x="352702" y="39681"/>
                  <a:pt x="373566" y="59522"/>
                </a:cubicBezTo>
                <a:cubicBezTo>
                  <a:pt x="400391" y="84323"/>
                  <a:pt x="413307" y="107139"/>
                  <a:pt x="413307" y="128964"/>
                </a:cubicBezTo>
                <a:cubicBezTo>
                  <a:pt x="413307" y="141860"/>
                  <a:pt x="410326" y="153765"/>
                  <a:pt x="404365" y="163685"/>
                </a:cubicBezTo>
                <a:cubicBezTo>
                  <a:pt x="427216" y="182534"/>
                  <a:pt x="446093" y="199398"/>
                  <a:pt x="460996" y="216263"/>
                </a:cubicBezTo>
                <a:cubicBezTo>
                  <a:pt x="485834" y="245032"/>
                  <a:pt x="497756" y="270825"/>
                  <a:pt x="497756" y="295625"/>
                </a:cubicBezTo>
                <a:cubicBezTo>
                  <a:pt x="497756" y="319434"/>
                  <a:pt x="491795" y="340267"/>
                  <a:pt x="478879" y="357131"/>
                </a:cubicBezTo>
                <a:cubicBezTo>
                  <a:pt x="493782" y="372012"/>
                  <a:pt x="505705" y="386892"/>
                  <a:pt x="515640" y="400781"/>
                </a:cubicBezTo>
                <a:cubicBezTo>
                  <a:pt x="530543" y="423597"/>
                  <a:pt x="538491" y="445422"/>
                  <a:pt x="538491" y="466255"/>
                </a:cubicBezTo>
                <a:cubicBezTo>
                  <a:pt x="538491" y="495024"/>
                  <a:pt x="530543" y="519824"/>
                  <a:pt x="514646" y="539665"/>
                </a:cubicBezTo>
                <a:cubicBezTo>
                  <a:pt x="499743" y="557522"/>
                  <a:pt x="478879" y="571410"/>
                  <a:pt x="452054" y="581330"/>
                </a:cubicBezTo>
                <a:cubicBezTo>
                  <a:pt x="411320" y="596211"/>
                  <a:pt x="354689" y="603155"/>
                  <a:pt x="269245" y="603155"/>
                </a:cubicBezTo>
                <a:cubicBezTo>
                  <a:pt x="183802" y="603155"/>
                  <a:pt x="128165" y="596211"/>
                  <a:pt x="86437" y="581330"/>
                </a:cubicBezTo>
                <a:cubicBezTo>
                  <a:pt x="59612" y="571410"/>
                  <a:pt x="38748" y="557522"/>
                  <a:pt x="23845" y="539665"/>
                </a:cubicBezTo>
                <a:cubicBezTo>
                  <a:pt x="7948" y="519824"/>
                  <a:pt x="0" y="495024"/>
                  <a:pt x="0" y="466255"/>
                </a:cubicBezTo>
                <a:cubicBezTo>
                  <a:pt x="0" y="445422"/>
                  <a:pt x="7948" y="423597"/>
                  <a:pt x="22851" y="400781"/>
                </a:cubicBezTo>
                <a:cubicBezTo>
                  <a:pt x="32786" y="386892"/>
                  <a:pt x="44709" y="372012"/>
                  <a:pt x="59612" y="357131"/>
                </a:cubicBezTo>
                <a:cubicBezTo>
                  <a:pt x="46696" y="340267"/>
                  <a:pt x="40735" y="319434"/>
                  <a:pt x="40735" y="295625"/>
                </a:cubicBezTo>
                <a:cubicBezTo>
                  <a:pt x="40735" y="270825"/>
                  <a:pt x="52657" y="245032"/>
                  <a:pt x="77495" y="216263"/>
                </a:cubicBezTo>
                <a:cubicBezTo>
                  <a:pt x="92398" y="199398"/>
                  <a:pt x="111275" y="182534"/>
                  <a:pt x="134126" y="163685"/>
                </a:cubicBezTo>
                <a:cubicBezTo>
                  <a:pt x="128165" y="153765"/>
                  <a:pt x="125184" y="141860"/>
                  <a:pt x="125184" y="128964"/>
                </a:cubicBezTo>
                <a:cubicBezTo>
                  <a:pt x="125184" y="107139"/>
                  <a:pt x="138100" y="84323"/>
                  <a:pt x="165919" y="59522"/>
                </a:cubicBezTo>
                <a:cubicBezTo>
                  <a:pt x="186783" y="39681"/>
                  <a:pt x="211621" y="22817"/>
                  <a:pt x="229504" y="10912"/>
                </a:cubicBezTo>
                <a:cubicBezTo>
                  <a:pt x="241427" y="3968"/>
                  <a:pt x="255336" y="0"/>
                  <a:pt x="269245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6" name="christmas-ornament_63434"/>
          <p:cNvSpPr>
            <a:spLocks noChangeAspect="1"/>
          </p:cNvSpPr>
          <p:nvPr userDrawn="1"/>
        </p:nvSpPr>
        <p:spPr bwMode="auto">
          <a:xfrm>
            <a:off x="695325" y="5486400"/>
            <a:ext cx="321149" cy="390525"/>
          </a:xfrm>
          <a:custGeom>
            <a:avLst/>
            <a:gdLst>
              <a:gd name="connsiteX0" fmla="*/ 270737 w 467188"/>
              <a:gd name="connsiteY0" fmla="*/ 448424 h 568112"/>
              <a:gd name="connsiteX1" fmla="*/ 339867 w 467188"/>
              <a:gd name="connsiteY1" fmla="*/ 465917 h 568112"/>
              <a:gd name="connsiteX2" fmla="*/ 369363 w 467188"/>
              <a:gd name="connsiteY2" fmla="*/ 533126 h 568112"/>
              <a:gd name="connsiteX3" fmla="*/ 367519 w 467188"/>
              <a:gd name="connsiteY3" fmla="*/ 542333 h 568112"/>
              <a:gd name="connsiteX4" fmla="*/ 358302 w 467188"/>
              <a:gd name="connsiteY4" fmla="*/ 544174 h 568112"/>
              <a:gd name="connsiteX5" fmla="*/ 336180 w 467188"/>
              <a:gd name="connsiteY5" fmla="*/ 535888 h 568112"/>
              <a:gd name="connsiteX6" fmla="*/ 329728 w 467188"/>
              <a:gd name="connsiteY6" fmla="*/ 535888 h 568112"/>
              <a:gd name="connsiteX7" fmla="*/ 325119 w 467188"/>
              <a:gd name="connsiteY7" fmla="*/ 540492 h 568112"/>
              <a:gd name="connsiteX8" fmla="*/ 316824 w 467188"/>
              <a:gd name="connsiteY8" fmla="*/ 562588 h 568112"/>
              <a:gd name="connsiteX9" fmla="*/ 309450 w 467188"/>
              <a:gd name="connsiteY9" fmla="*/ 568112 h 568112"/>
              <a:gd name="connsiteX10" fmla="*/ 301154 w 467188"/>
              <a:gd name="connsiteY10" fmla="*/ 563509 h 568112"/>
              <a:gd name="connsiteX11" fmla="*/ 254146 w 467188"/>
              <a:gd name="connsiteY11" fmla="*/ 457631 h 568112"/>
              <a:gd name="connsiteX12" fmla="*/ 270737 w 467188"/>
              <a:gd name="connsiteY12" fmla="*/ 448424 h 568112"/>
              <a:gd name="connsiteX13" fmla="*/ 195982 w 467188"/>
              <a:gd name="connsiteY13" fmla="*/ 448424 h 568112"/>
              <a:gd name="connsiteX14" fmla="*/ 212573 w 467188"/>
              <a:gd name="connsiteY14" fmla="*/ 457631 h 568112"/>
              <a:gd name="connsiteX15" fmla="*/ 165565 w 467188"/>
              <a:gd name="connsiteY15" fmla="*/ 563509 h 568112"/>
              <a:gd name="connsiteX16" fmla="*/ 157269 w 467188"/>
              <a:gd name="connsiteY16" fmla="*/ 568112 h 568112"/>
              <a:gd name="connsiteX17" fmla="*/ 149895 w 467188"/>
              <a:gd name="connsiteY17" fmla="*/ 562588 h 568112"/>
              <a:gd name="connsiteX18" fmla="*/ 141600 w 467188"/>
              <a:gd name="connsiteY18" fmla="*/ 540492 h 568112"/>
              <a:gd name="connsiteX19" fmla="*/ 136991 w 467188"/>
              <a:gd name="connsiteY19" fmla="*/ 535888 h 568112"/>
              <a:gd name="connsiteX20" fmla="*/ 130539 w 467188"/>
              <a:gd name="connsiteY20" fmla="*/ 535888 h 568112"/>
              <a:gd name="connsiteX21" fmla="*/ 108417 w 467188"/>
              <a:gd name="connsiteY21" fmla="*/ 544174 h 568112"/>
              <a:gd name="connsiteX22" fmla="*/ 99200 w 467188"/>
              <a:gd name="connsiteY22" fmla="*/ 542333 h 568112"/>
              <a:gd name="connsiteX23" fmla="*/ 97356 w 467188"/>
              <a:gd name="connsiteY23" fmla="*/ 533126 h 568112"/>
              <a:gd name="connsiteX24" fmla="*/ 127774 w 467188"/>
              <a:gd name="connsiteY24" fmla="*/ 465917 h 568112"/>
              <a:gd name="connsiteX25" fmla="*/ 225526 w 467188"/>
              <a:gd name="connsiteY25" fmla="*/ 338944 h 568112"/>
              <a:gd name="connsiteX26" fmla="*/ 241192 w 467188"/>
              <a:gd name="connsiteY26" fmla="*/ 338944 h 568112"/>
              <a:gd name="connsiteX27" fmla="*/ 271603 w 467188"/>
              <a:gd name="connsiteY27" fmla="*/ 369308 h 568112"/>
              <a:gd name="connsiteX28" fmla="*/ 271603 w 467188"/>
              <a:gd name="connsiteY28" fmla="*/ 413474 h 568112"/>
              <a:gd name="connsiteX29" fmla="*/ 241192 w 467188"/>
              <a:gd name="connsiteY29" fmla="*/ 443838 h 568112"/>
              <a:gd name="connsiteX30" fmla="*/ 225526 w 467188"/>
              <a:gd name="connsiteY30" fmla="*/ 443838 h 568112"/>
              <a:gd name="connsiteX31" fmla="*/ 195115 w 467188"/>
              <a:gd name="connsiteY31" fmla="*/ 413474 h 568112"/>
              <a:gd name="connsiteX32" fmla="*/ 195115 w 467188"/>
              <a:gd name="connsiteY32" fmla="*/ 369308 h 568112"/>
              <a:gd name="connsiteX33" fmla="*/ 225526 w 467188"/>
              <a:gd name="connsiteY33" fmla="*/ 338944 h 568112"/>
              <a:gd name="connsiteX34" fmla="*/ 379530 w 467188"/>
              <a:gd name="connsiteY34" fmla="*/ 319483 h 568112"/>
              <a:gd name="connsiteX35" fmla="*/ 401673 w 467188"/>
              <a:gd name="connsiteY35" fmla="*/ 324091 h 568112"/>
              <a:gd name="connsiteX36" fmla="*/ 412744 w 467188"/>
              <a:gd name="connsiteY36" fmla="*/ 345288 h 568112"/>
              <a:gd name="connsiteX37" fmla="*/ 412744 w 467188"/>
              <a:gd name="connsiteY37" fmla="*/ 435605 h 568112"/>
              <a:gd name="connsiteX38" fmla="*/ 401673 w 467188"/>
              <a:gd name="connsiteY38" fmla="*/ 455880 h 568112"/>
              <a:gd name="connsiteX39" fmla="*/ 379530 w 467188"/>
              <a:gd name="connsiteY39" fmla="*/ 460488 h 568112"/>
              <a:gd name="connsiteX40" fmla="*/ 281733 w 467188"/>
              <a:gd name="connsiteY40" fmla="*/ 435605 h 568112"/>
              <a:gd name="connsiteX41" fmla="*/ 287269 w 467188"/>
              <a:gd name="connsiteY41" fmla="*/ 413486 h 568112"/>
              <a:gd name="connsiteX42" fmla="*/ 287269 w 467188"/>
              <a:gd name="connsiteY42" fmla="*/ 369250 h 568112"/>
              <a:gd name="connsiteX43" fmla="*/ 279888 w 467188"/>
              <a:gd name="connsiteY43" fmla="*/ 345288 h 568112"/>
              <a:gd name="connsiteX44" fmla="*/ 88084 w 467188"/>
              <a:gd name="connsiteY44" fmla="*/ 319483 h 568112"/>
              <a:gd name="connsiteX45" fmla="*/ 186830 w 467188"/>
              <a:gd name="connsiteY45" fmla="*/ 345288 h 568112"/>
              <a:gd name="connsiteX46" fmla="*/ 179447 w 467188"/>
              <a:gd name="connsiteY46" fmla="*/ 369250 h 568112"/>
              <a:gd name="connsiteX47" fmla="*/ 179447 w 467188"/>
              <a:gd name="connsiteY47" fmla="*/ 413486 h 568112"/>
              <a:gd name="connsiteX48" fmla="*/ 184984 w 467188"/>
              <a:gd name="connsiteY48" fmla="*/ 435605 h 568112"/>
              <a:gd name="connsiteX49" fmla="*/ 88084 w 467188"/>
              <a:gd name="connsiteY49" fmla="*/ 460488 h 568112"/>
              <a:gd name="connsiteX50" fmla="*/ 65013 w 467188"/>
              <a:gd name="connsiteY50" fmla="*/ 455880 h 568112"/>
              <a:gd name="connsiteX51" fmla="*/ 54862 w 467188"/>
              <a:gd name="connsiteY51" fmla="*/ 435605 h 568112"/>
              <a:gd name="connsiteX52" fmla="*/ 54862 w 467188"/>
              <a:gd name="connsiteY52" fmla="*/ 345288 h 568112"/>
              <a:gd name="connsiteX53" fmla="*/ 65013 w 467188"/>
              <a:gd name="connsiteY53" fmla="*/ 324091 h 568112"/>
              <a:gd name="connsiteX54" fmla="*/ 88084 w 467188"/>
              <a:gd name="connsiteY54" fmla="*/ 319483 h 568112"/>
              <a:gd name="connsiteX55" fmla="*/ 396167 w 467188"/>
              <a:gd name="connsiteY55" fmla="*/ 203490 h 568112"/>
              <a:gd name="connsiteX56" fmla="*/ 366651 w 467188"/>
              <a:gd name="connsiteY56" fmla="*/ 233875 h 568112"/>
              <a:gd name="connsiteX57" fmla="*/ 396167 w 467188"/>
              <a:gd name="connsiteY57" fmla="*/ 263340 h 568112"/>
              <a:gd name="connsiteX58" fmla="*/ 426605 w 467188"/>
              <a:gd name="connsiteY58" fmla="*/ 233875 h 568112"/>
              <a:gd name="connsiteX59" fmla="*/ 396167 w 467188"/>
              <a:gd name="connsiteY59" fmla="*/ 203490 h 568112"/>
              <a:gd name="connsiteX60" fmla="*/ 69653 w 467188"/>
              <a:gd name="connsiteY60" fmla="*/ 203490 h 568112"/>
              <a:gd name="connsiteX61" fmla="*/ 40137 w 467188"/>
              <a:gd name="connsiteY61" fmla="*/ 233875 h 568112"/>
              <a:gd name="connsiteX62" fmla="*/ 69653 w 467188"/>
              <a:gd name="connsiteY62" fmla="*/ 263340 h 568112"/>
              <a:gd name="connsiteX63" fmla="*/ 99168 w 467188"/>
              <a:gd name="connsiteY63" fmla="*/ 233875 h 568112"/>
              <a:gd name="connsiteX64" fmla="*/ 69653 w 467188"/>
              <a:gd name="connsiteY64" fmla="*/ 203490 h 568112"/>
              <a:gd name="connsiteX65" fmla="*/ 348666 w 467188"/>
              <a:gd name="connsiteY65" fmla="*/ 88624 h 568112"/>
              <a:gd name="connsiteX66" fmla="*/ 327913 w 467188"/>
              <a:gd name="connsiteY66" fmla="*/ 97601 h 568112"/>
              <a:gd name="connsiteX67" fmla="*/ 327913 w 467188"/>
              <a:gd name="connsiteY67" fmla="*/ 139036 h 568112"/>
              <a:gd name="connsiteX68" fmla="*/ 369419 w 467188"/>
              <a:gd name="connsiteY68" fmla="*/ 139036 h 568112"/>
              <a:gd name="connsiteX69" fmla="*/ 369419 w 467188"/>
              <a:gd name="connsiteY69" fmla="*/ 97601 h 568112"/>
              <a:gd name="connsiteX70" fmla="*/ 348666 w 467188"/>
              <a:gd name="connsiteY70" fmla="*/ 88624 h 568112"/>
              <a:gd name="connsiteX71" fmla="*/ 117615 w 467188"/>
              <a:gd name="connsiteY71" fmla="*/ 88624 h 568112"/>
              <a:gd name="connsiteX72" fmla="*/ 96401 w 467188"/>
              <a:gd name="connsiteY72" fmla="*/ 97601 h 568112"/>
              <a:gd name="connsiteX73" fmla="*/ 96401 w 467188"/>
              <a:gd name="connsiteY73" fmla="*/ 139036 h 568112"/>
              <a:gd name="connsiteX74" fmla="*/ 138829 w 467188"/>
              <a:gd name="connsiteY74" fmla="*/ 139036 h 568112"/>
              <a:gd name="connsiteX75" fmla="*/ 138829 w 467188"/>
              <a:gd name="connsiteY75" fmla="*/ 97601 h 568112"/>
              <a:gd name="connsiteX76" fmla="*/ 117615 w 467188"/>
              <a:gd name="connsiteY76" fmla="*/ 88624 h 568112"/>
              <a:gd name="connsiteX77" fmla="*/ 232910 w 467188"/>
              <a:gd name="connsiteY77" fmla="*/ 40514 h 568112"/>
              <a:gd name="connsiteX78" fmla="*/ 203395 w 467188"/>
              <a:gd name="connsiteY78" fmla="*/ 69978 h 568112"/>
              <a:gd name="connsiteX79" fmla="*/ 232910 w 467188"/>
              <a:gd name="connsiteY79" fmla="*/ 100364 h 568112"/>
              <a:gd name="connsiteX80" fmla="*/ 262425 w 467188"/>
              <a:gd name="connsiteY80" fmla="*/ 69978 h 568112"/>
              <a:gd name="connsiteX81" fmla="*/ 232910 w 467188"/>
              <a:gd name="connsiteY81" fmla="*/ 40514 h 568112"/>
              <a:gd name="connsiteX82" fmla="*/ 233832 w 467188"/>
              <a:gd name="connsiteY82" fmla="*/ 0 h 568112"/>
              <a:gd name="connsiteX83" fmla="*/ 398934 w 467188"/>
              <a:gd name="connsiteY83" fmla="*/ 68137 h 568112"/>
              <a:gd name="connsiteX84" fmla="*/ 467188 w 467188"/>
              <a:gd name="connsiteY84" fmla="*/ 232954 h 568112"/>
              <a:gd name="connsiteX85" fmla="*/ 434906 w 467188"/>
              <a:gd name="connsiteY85" fmla="*/ 349892 h 568112"/>
              <a:gd name="connsiteX86" fmla="*/ 434906 w 467188"/>
              <a:gd name="connsiteY86" fmla="*/ 345288 h 568112"/>
              <a:gd name="connsiteX87" fmla="*/ 416459 w 467188"/>
              <a:gd name="connsiteY87" fmla="*/ 305695 h 568112"/>
              <a:gd name="connsiteX88" fmla="*/ 373108 w 467188"/>
              <a:gd name="connsiteY88" fmla="*/ 297408 h 568112"/>
              <a:gd name="connsiteX89" fmla="*/ 269804 w 467188"/>
              <a:gd name="connsiteY89" fmla="*/ 323190 h 568112"/>
              <a:gd name="connsiteX90" fmla="*/ 264270 w 467188"/>
              <a:gd name="connsiteY90" fmla="*/ 320427 h 568112"/>
              <a:gd name="connsiteX91" fmla="*/ 298397 w 467188"/>
              <a:gd name="connsiteY91" fmla="*/ 298329 h 568112"/>
              <a:gd name="connsiteX92" fmla="*/ 326068 w 467188"/>
              <a:gd name="connsiteY92" fmla="*/ 232954 h 568112"/>
              <a:gd name="connsiteX93" fmla="*/ 298397 w 467188"/>
              <a:gd name="connsiteY93" fmla="*/ 168501 h 568112"/>
              <a:gd name="connsiteX94" fmla="*/ 233832 w 467188"/>
              <a:gd name="connsiteY94" fmla="*/ 140878 h 568112"/>
              <a:gd name="connsiteX95" fmla="*/ 168345 w 467188"/>
              <a:gd name="connsiteY95" fmla="*/ 168501 h 568112"/>
              <a:gd name="connsiteX96" fmla="*/ 168345 w 467188"/>
              <a:gd name="connsiteY96" fmla="*/ 298329 h 568112"/>
              <a:gd name="connsiteX97" fmla="*/ 203395 w 467188"/>
              <a:gd name="connsiteY97" fmla="*/ 320427 h 568112"/>
              <a:gd name="connsiteX98" fmla="*/ 196938 w 467188"/>
              <a:gd name="connsiteY98" fmla="*/ 323190 h 568112"/>
              <a:gd name="connsiteX99" fmla="*/ 93634 w 467188"/>
              <a:gd name="connsiteY99" fmla="*/ 297408 h 568112"/>
              <a:gd name="connsiteX100" fmla="*/ 51205 w 467188"/>
              <a:gd name="connsiteY100" fmla="*/ 305695 h 568112"/>
              <a:gd name="connsiteX101" fmla="*/ 31836 w 467188"/>
              <a:gd name="connsiteY101" fmla="*/ 345288 h 568112"/>
              <a:gd name="connsiteX102" fmla="*/ 31836 w 467188"/>
              <a:gd name="connsiteY102" fmla="*/ 349892 h 568112"/>
              <a:gd name="connsiteX103" fmla="*/ 67808 w 467188"/>
              <a:gd name="connsiteY103" fmla="*/ 68137 h 568112"/>
              <a:gd name="connsiteX104" fmla="*/ 233832 w 467188"/>
              <a:gd name="connsiteY104" fmla="*/ 0 h 5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67188" h="568112">
                <a:moveTo>
                  <a:pt x="270737" y="448424"/>
                </a:moveTo>
                <a:lnTo>
                  <a:pt x="339867" y="465917"/>
                </a:lnTo>
                <a:lnTo>
                  <a:pt x="369363" y="533126"/>
                </a:lnTo>
                <a:cubicBezTo>
                  <a:pt x="370284" y="536809"/>
                  <a:pt x="370284" y="540492"/>
                  <a:pt x="367519" y="542333"/>
                </a:cubicBezTo>
                <a:cubicBezTo>
                  <a:pt x="365676" y="545095"/>
                  <a:pt x="361989" y="546016"/>
                  <a:pt x="358302" y="544174"/>
                </a:cubicBezTo>
                <a:lnTo>
                  <a:pt x="336180" y="535888"/>
                </a:lnTo>
                <a:cubicBezTo>
                  <a:pt x="334337" y="534968"/>
                  <a:pt x="331572" y="534968"/>
                  <a:pt x="329728" y="535888"/>
                </a:cubicBezTo>
                <a:cubicBezTo>
                  <a:pt x="327885" y="536809"/>
                  <a:pt x="326041" y="538650"/>
                  <a:pt x="325119" y="540492"/>
                </a:cubicBezTo>
                <a:lnTo>
                  <a:pt x="316824" y="562588"/>
                </a:lnTo>
                <a:cubicBezTo>
                  <a:pt x="315902" y="566271"/>
                  <a:pt x="313137" y="568112"/>
                  <a:pt x="309450" y="568112"/>
                </a:cubicBezTo>
                <a:cubicBezTo>
                  <a:pt x="305763" y="568112"/>
                  <a:pt x="302998" y="566271"/>
                  <a:pt x="301154" y="563509"/>
                </a:cubicBezTo>
                <a:lnTo>
                  <a:pt x="254146" y="457631"/>
                </a:lnTo>
                <a:cubicBezTo>
                  <a:pt x="260598" y="455789"/>
                  <a:pt x="266129" y="452107"/>
                  <a:pt x="270737" y="448424"/>
                </a:cubicBezTo>
                <a:close/>
                <a:moveTo>
                  <a:pt x="195982" y="448424"/>
                </a:moveTo>
                <a:cubicBezTo>
                  <a:pt x="200591" y="452107"/>
                  <a:pt x="206121" y="455789"/>
                  <a:pt x="212573" y="457631"/>
                </a:cubicBezTo>
                <a:lnTo>
                  <a:pt x="165565" y="563509"/>
                </a:lnTo>
                <a:cubicBezTo>
                  <a:pt x="163721" y="566271"/>
                  <a:pt x="160956" y="568112"/>
                  <a:pt x="157269" y="568112"/>
                </a:cubicBezTo>
                <a:cubicBezTo>
                  <a:pt x="154504" y="568112"/>
                  <a:pt x="150817" y="566271"/>
                  <a:pt x="149895" y="562588"/>
                </a:cubicBezTo>
                <a:lnTo>
                  <a:pt x="141600" y="540492"/>
                </a:lnTo>
                <a:cubicBezTo>
                  <a:pt x="140678" y="538650"/>
                  <a:pt x="138834" y="536809"/>
                  <a:pt x="136991" y="535888"/>
                </a:cubicBezTo>
                <a:cubicBezTo>
                  <a:pt x="135147" y="534968"/>
                  <a:pt x="132382" y="534968"/>
                  <a:pt x="130539" y="535888"/>
                </a:cubicBezTo>
                <a:lnTo>
                  <a:pt x="108417" y="544174"/>
                </a:lnTo>
                <a:cubicBezTo>
                  <a:pt x="105652" y="546016"/>
                  <a:pt x="101965" y="545095"/>
                  <a:pt x="99200" y="542333"/>
                </a:cubicBezTo>
                <a:cubicBezTo>
                  <a:pt x="97356" y="540492"/>
                  <a:pt x="96435" y="536809"/>
                  <a:pt x="97356" y="533126"/>
                </a:cubicBezTo>
                <a:lnTo>
                  <a:pt x="127774" y="465917"/>
                </a:lnTo>
                <a:close/>
                <a:moveTo>
                  <a:pt x="225526" y="338944"/>
                </a:moveTo>
                <a:lnTo>
                  <a:pt x="241192" y="338944"/>
                </a:lnTo>
                <a:cubicBezTo>
                  <a:pt x="258702" y="338944"/>
                  <a:pt x="271603" y="352746"/>
                  <a:pt x="271603" y="369308"/>
                </a:cubicBezTo>
                <a:lnTo>
                  <a:pt x="271603" y="413474"/>
                </a:lnTo>
                <a:cubicBezTo>
                  <a:pt x="271603" y="430956"/>
                  <a:pt x="258702" y="443838"/>
                  <a:pt x="241192" y="443838"/>
                </a:cubicBezTo>
                <a:lnTo>
                  <a:pt x="225526" y="443838"/>
                </a:lnTo>
                <a:cubicBezTo>
                  <a:pt x="208938" y="443838"/>
                  <a:pt x="195115" y="430956"/>
                  <a:pt x="195115" y="413474"/>
                </a:cubicBezTo>
                <a:lnTo>
                  <a:pt x="195115" y="369308"/>
                </a:lnTo>
                <a:cubicBezTo>
                  <a:pt x="195115" y="352746"/>
                  <a:pt x="208938" y="338944"/>
                  <a:pt x="225526" y="338944"/>
                </a:cubicBezTo>
                <a:close/>
                <a:moveTo>
                  <a:pt x="379530" y="319483"/>
                </a:moveTo>
                <a:cubicBezTo>
                  <a:pt x="386911" y="317640"/>
                  <a:pt x="395215" y="319483"/>
                  <a:pt x="401673" y="324091"/>
                </a:cubicBezTo>
                <a:cubicBezTo>
                  <a:pt x="408131" y="329621"/>
                  <a:pt x="412744" y="336994"/>
                  <a:pt x="412744" y="345288"/>
                </a:cubicBezTo>
                <a:lnTo>
                  <a:pt x="412744" y="435605"/>
                </a:lnTo>
                <a:cubicBezTo>
                  <a:pt x="412744" y="442977"/>
                  <a:pt x="408131" y="451272"/>
                  <a:pt x="401673" y="455880"/>
                </a:cubicBezTo>
                <a:cubicBezTo>
                  <a:pt x="395215" y="460488"/>
                  <a:pt x="386911" y="462331"/>
                  <a:pt x="379530" y="460488"/>
                </a:cubicBezTo>
                <a:lnTo>
                  <a:pt x="281733" y="435605"/>
                </a:lnTo>
                <a:cubicBezTo>
                  <a:pt x="285424" y="429153"/>
                  <a:pt x="287269" y="421781"/>
                  <a:pt x="287269" y="413486"/>
                </a:cubicBezTo>
                <a:lnTo>
                  <a:pt x="287269" y="369250"/>
                </a:lnTo>
                <a:cubicBezTo>
                  <a:pt x="287269" y="360034"/>
                  <a:pt x="284501" y="351739"/>
                  <a:pt x="279888" y="345288"/>
                </a:cubicBezTo>
                <a:close/>
                <a:moveTo>
                  <a:pt x="88084" y="319483"/>
                </a:moveTo>
                <a:lnTo>
                  <a:pt x="186830" y="345288"/>
                </a:lnTo>
                <a:cubicBezTo>
                  <a:pt x="182215" y="351739"/>
                  <a:pt x="179447" y="360034"/>
                  <a:pt x="179447" y="369250"/>
                </a:cubicBezTo>
                <a:lnTo>
                  <a:pt x="179447" y="413486"/>
                </a:lnTo>
                <a:cubicBezTo>
                  <a:pt x="179447" y="421781"/>
                  <a:pt x="182215" y="429153"/>
                  <a:pt x="184984" y="435605"/>
                </a:cubicBezTo>
                <a:lnTo>
                  <a:pt x="88084" y="460488"/>
                </a:lnTo>
                <a:cubicBezTo>
                  <a:pt x="79779" y="462331"/>
                  <a:pt x="71473" y="460488"/>
                  <a:pt x="65013" y="455880"/>
                </a:cubicBezTo>
                <a:cubicBezTo>
                  <a:pt x="58553" y="451272"/>
                  <a:pt x="54862" y="442977"/>
                  <a:pt x="54862" y="435605"/>
                </a:cubicBezTo>
                <a:lnTo>
                  <a:pt x="54862" y="345288"/>
                </a:lnTo>
                <a:cubicBezTo>
                  <a:pt x="54862" y="336994"/>
                  <a:pt x="58553" y="329621"/>
                  <a:pt x="65013" y="324091"/>
                </a:cubicBezTo>
                <a:cubicBezTo>
                  <a:pt x="71473" y="319483"/>
                  <a:pt x="79779" y="317640"/>
                  <a:pt x="88084" y="319483"/>
                </a:cubicBezTo>
                <a:close/>
                <a:moveTo>
                  <a:pt x="396167" y="203490"/>
                </a:moveTo>
                <a:cubicBezTo>
                  <a:pt x="380487" y="203490"/>
                  <a:pt x="366651" y="217301"/>
                  <a:pt x="366651" y="233875"/>
                </a:cubicBezTo>
                <a:cubicBezTo>
                  <a:pt x="366651" y="249528"/>
                  <a:pt x="380487" y="263340"/>
                  <a:pt x="396167" y="263340"/>
                </a:cubicBezTo>
                <a:cubicBezTo>
                  <a:pt x="412769" y="263340"/>
                  <a:pt x="426605" y="249528"/>
                  <a:pt x="426605" y="233875"/>
                </a:cubicBezTo>
                <a:cubicBezTo>
                  <a:pt x="426605" y="217301"/>
                  <a:pt x="412769" y="203490"/>
                  <a:pt x="396167" y="203490"/>
                </a:cubicBezTo>
                <a:close/>
                <a:moveTo>
                  <a:pt x="69653" y="203490"/>
                </a:moveTo>
                <a:cubicBezTo>
                  <a:pt x="53050" y="203490"/>
                  <a:pt x="40137" y="217301"/>
                  <a:pt x="40137" y="233875"/>
                </a:cubicBezTo>
                <a:cubicBezTo>
                  <a:pt x="40137" y="249528"/>
                  <a:pt x="53050" y="263340"/>
                  <a:pt x="69653" y="263340"/>
                </a:cubicBezTo>
                <a:cubicBezTo>
                  <a:pt x="86255" y="263340"/>
                  <a:pt x="99168" y="249528"/>
                  <a:pt x="99168" y="233875"/>
                </a:cubicBezTo>
                <a:cubicBezTo>
                  <a:pt x="99168" y="217301"/>
                  <a:pt x="86255" y="203490"/>
                  <a:pt x="69653" y="203490"/>
                </a:cubicBezTo>
                <a:close/>
                <a:moveTo>
                  <a:pt x="348666" y="88624"/>
                </a:moveTo>
                <a:cubicBezTo>
                  <a:pt x="341056" y="88624"/>
                  <a:pt x="333447" y="91616"/>
                  <a:pt x="327913" y="97601"/>
                </a:cubicBezTo>
                <a:cubicBezTo>
                  <a:pt x="315922" y="108651"/>
                  <a:pt x="315922" y="127987"/>
                  <a:pt x="327913" y="139036"/>
                </a:cubicBezTo>
                <a:cubicBezTo>
                  <a:pt x="338981" y="151006"/>
                  <a:pt x="358350" y="151006"/>
                  <a:pt x="369419" y="139036"/>
                </a:cubicBezTo>
                <a:cubicBezTo>
                  <a:pt x="381409" y="127066"/>
                  <a:pt x="381409" y="108651"/>
                  <a:pt x="369419" y="97601"/>
                </a:cubicBezTo>
                <a:cubicBezTo>
                  <a:pt x="363885" y="91616"/>
                  <a:pt x="356275" y="88624"/>
                  <a:pt x="348666" y="88624"/>
                </a:cubicBezTo>
                <a:close/>
                <a:moveTo>
                  <a:pt x="117615" y="88624"/>
                </a:moveTo>
                <a:cubicBezTo>
                  <a:pt x="110006" y="88624"/>
                  <a:pt x="102396" y="91616"/>
                  <a:pt x="96401" y="97601"/>
                </a:cubicBezTo>
                <a:cubicBezTo>
                  <a:pt x="85333" y="108651"/>
                  <a:pt x="85333" y="127066"/>
                  <a:pt x="96401" y="139036"/>
                </a:cubicBezTo>
                <a:cubicBezTo>
                  <a:pt x="108392" y="151006"/>
                  <a:pt x="126839" y="151006"/>
                  <a:pt x="138829" y="139036"/>
                </a:cubicBezTo>
                <a:cubicBezTo>
                  <a:pt x="149898" y="127987"/>
                  <a:pt x="149898" y="108651"/>
                  <a:pt x="138829" y="97601"/>
                </a:cubicBezTo>
                <a:cubicBezTo>
                  <a:pt x="132834" y="91616"/>
                  <a:pt x="125225" y="88624"/>
                  <a:pt x="117615" y="88624"/>
                </a:cubicBezTo>
                <a:close/>
                <a:moveTo>
                  <a:pt x="232910" y="40514"/>
                </a:moveTo>
                <a:cubicBezTo>
                  <a:pt x="217230" y="40514"/>
                  <a:pt x="203395" y="54325"/>
                  <a:pt x="203395" y="69978"/>
                </a:cubicBezTo>
                <a:cubicBezTo>
                  <a:pt x="203395" y="86552"/>
                  <a:pt x="217230" y="100364"/>
                  <a:pt x="232910" y="100364"/>
                </a:cubicBezTo>
                <a:cubicBezTo>
                  <a:pt x="249512" y="100364"/>
                  <a:pt x="262425" y="86552"/>
                  <a:pt x="262425" y="69978"/>
                </a:cubicBezTo>
                <a:cubicBezTo>
                  <a:pt x="262425" y="54325"/>
                  <a:pt x="249512" y="40514"/>
                  <a:pt x="232910" y="40514"/>
                </a:cubicBezTo>
                <a:close/>
                <a:moveTo>
                  <a:pt x="233832" y="0"/>
                </a:moveTo>
                <a:cubicBezTo>
                  <a:pt x="295630" y="0"/>
                  <a:pt x="354661" y="23940"/>
                  <a:pt x="398934" y="68137"/>
                </a:cubicBezTo>
                <a:cubicBezTo>
                  <a:pt x="442285" y="112334"/>
                  <a:pt x="467188" y="171263"/>
                  <a:pt x="467188" y="232954"/>
                </a:cubicBezTo>
                <a:cubicBezTo>
                  <a:pt x="467188" y="275310"/>
                  <a:pt x="456120" y="314903"/>
                  <a:pt x="434906" y="349892"/>
                </a:cubicBezTo>
                <a:lnTo>
                  <a:pt x="434906" y="345288"/>
                </a:lnTo>
                <a:cubicBezTo>
                  <a:pt x="434906" y="329635"/>
                  <a:pt x="428449" y="315824"/>
                  <a:pt x="416459" y="305695"/>
                </a:cubicBezTo>
                <a:cubicBezTo>
                  <a:pt x="404468" y="296487"/>
                  <a:pt x="387866" y="293725"/>
                  <a:pt x="373108" y="297408"/>
                </a:cubicBezTo>
                <a:lnTo>
                  <a:pt x="269804" y="323190"/>
                </a:lnTo>
                <a:cubicBezTo>
                  <a:pt x="267959" y="322269"/>
                  <a:pt x="266115" y="321348"/>
                  <a:pt x="264270" y="320427"/>
                </a:cubicBezTo>
                <a:cubicBezTo>
                  <a:pt x="277183" y="315824"/>
                  <a:pt x="289174" y="308457"/>
                  <a:pt x="298397" y="298329"/>
                </a:cubicBezTo>
                <a:cubicBezTo>
                  <a:pt x="315922" y="280834"/>
                  <a:pt x="326068" y="257815"/>
                  <a:pt x="326068" y="232954"/>
                </a:cubicBezTo>
                <a:cubicBezTo>
                  <a:pt x="326068" y="209014"/>
                  <a:pt x="315922" y="185074"/>
                  <a:pt x="298397" y="168501"/>
                </a:cubicBezTo>
                <a:cubicBezTo>
                  <a:pt x="280872" y="151006"/>
                  <a:pt x="257814" y="140878"/>
                  <a:pt x="233832" y="140878"/>
                </a:cubicBezTo>
                <a:cubicBezTo>
                  <a:pt x="208929" y="140878"/>
                  <a:pt x="185869" y="151006"/>
                  <a:pt x="168345" y="168501"/>
                </a:cubicBezTo>
                <a:cubicBezTo>
                  <a:pt x="132373" y="204411"/>
                  <a:pt x="132373" y="262419"/>
                  <a:pt x="168345" y="298329"/>
                </a:cubicBezTo>
                <a:cubicBezTo>
                  <a:pt x="178491" y="308457"/>
                  <a:pt x="190481" y="315824"/>
                  <a:pt x="203395" y="320427"/>
                </a:cubicBezTo>
                <a:cubicBezTo>
                  <a:pt x="200628" y="321348"/>
                  <a:pt x="198783" y="322269"/>
                  <a:pt x="196938" y="323190"/>
                </a:cubicBezTo>
                <a:lnTo>
                  <a:pt x="93634" y="297408"/>
                </a:lnTo>
                <a:cubicBezTo>
                  <a:pt x="78876" y="293725"/>
                  <a:pt x="62274" y="296487"/>
                  <a:pt x="51205" y="305695"/>
                </a:cubicBezTo>
                <a:cubicBezTo>
                  <a:pt x="38292" y="314903"/>
                  <a:pt x="31836" y="329635"/>
                  <a:pt x="31836" y="345288"/>
                </a:cubicBezTo>
                <a:lnTo>
                  <a:pt x="31836" y="349892"/>
                </a:lnTo>
                <a:cubicBezTo>
                  <a:pt x="-20738" y="261498"/>
                  <a:pt x="-7825" y="144561"/>
                  <a:pt x="67808" y="68137"/>
                </a:cubicBezTo>
                <a:cubicBezTo>
                  <a:pt x="112081" y="23940"/>
                  <a:pt x="171112" y="0"/>
                  <a:pt x="233832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7" name="christmas-reindeer_62229"/>
          <p:cNvSpPr>
            <a:spLocks noChangeAspect="1"/>
          </p:cNvSpPr>
          <p:nvPr userDrawn="1"/>
        </p:nvSpPr>
        <p:spPr bwMode="auto">
          <a:xfrm>
            <a:off x="564812" y="3663027"/>
            <a:ext cx="380627" cy="442525"/>
          </a:xfrm>
          <a:custGeom>
            <a:avLst/>
            <a:gdLst>
              <a:gd name="connsiteX0" fmla="*/ 254293 w 523466"/>
              <a:gd name="connsiteY0" fmla="*/ 488409 h 608593"/>
              <a:gd name="connsiteX1" fmla="*/ 242219 w 523466"/>
              <a:gd name="connsiteY1" fmla="*/ 500576 h 608593"/>
              <a:gd name="connsiteX2" fmla="*/ 254293 w 523466"/>
              <a:gd name="connsiteY2" fmla="*/ 512744 h 608593"/>
              <a:gd name="connsiteX3" fmla="*/ 269153 w 523466"/>
              <a:gd name="connsiteY3" fmla="*/ 512744 h 608593"/>
              <a:gd name="connsiteX4" fmla="*/ 281227 w 523466"/>
              <a:gd name="connsiteY4" fmla="*/ 500576 h 608593"/>
              <a:gd name="connsiteX5" fmla="*/ 269153 w 523466"/>
              <a:gd name="connsiteY5" fmla="*/ 488409 h 608593"/>
              <a:gd name="connsiteX6" fmla="*/ 254293 w 523466"/>
              <a:gd name="connsiteY6" fmla="*/ 464075 h 608593"/>
              <a:gd name="connsiteX7" fmla="*/ 269153 w 523466"/>
              <a:gd name="connsiteY7" fmla="*/ 464075 h 608593"/>
              <a:gd name="connsiteX8" fmla="*/ 305685 w 523466"/>
              <a:gd name="connsiteY8" fmla="*/ 500576 h 608593"/>
              <a:gd name="connsiteX9" fmla="*/ 269153 w 523466"/>
              <a:gd name="connsiteY9" fmla="*/ 537181 h 608593"/>
              <a:gd name="connsiteX10" fmla="*/ 254293 w 523466"/>
              <a:gd name="connsiteY10" fmla="*/ 537181 h 608593"/>
              <a:gd name="connsiteX11" fmla="*/ 217761 w 523466"/>
              <a:gd name="connsiteY11" fmla="*/ 500576 h 608593"/>
              <a:gd name="connsiteX12" fmla="*/ 254293 w 523466"/>
              <a:gd name="connsiteY12" fmla="*/ 464075 h 608593"/>
              <a:gd name="connsiteX13" fmla="*/ 379737 w 523466"/>
              <a:gd name="connsiteY13" fmla="*/ 320371 h 608593"/>
              <a:gd name="connsiteX14" fmla="*/ 389549 w 523466"/>
              <a:gd name="connsiteY14" fmla="*/ 334590 h 608593"/>
              <a:gd name="connsiteX15" fmla="*/ 357635 w 523466"/>
              <a:gd name="connsiteY15" fmla="*/ 383124 h 608593"/>
              <a:gd name="connsiteX16" fmla="*/ 322417 w 523466"/>
              <a:gd name="connsiteY16" fmla="*/ 393016 h 608593"/>
              <a:gd name="connsiteX17" fmla="*/ 310334 w 523466"/>
              <a:gd name="connsiteY17" fmla="*/ 391470 h 608593"/>
              <a:gd name="connsiteX18" fmla="*/ 293293 w 523466"/>
              <a:gd name="connsiteY18" fmla="*/ 378487 h 608593"/>
              <a:gd name="connsiteX19" fmla="*/ 298147 w 523466"/>
              <a:gd name="connsiteY19" fmla="*/ 362000 h 608593"/>
              <a:gd name="connsiteX20" fmla="*/ 314775 w 523466"/>
              <a:gd name="connsiteY20" fmla="*/ 366843 h 608593"/>
              <a:gd name="connsiteX21" fmla="*/ 317150 w 523466"/>
              <a:gd name="connsiteY21" fmla="*/ 368080 h 608593"/>
              <a:gd name="connsiteX22" fmla="*/ 345862 w 523466"/>
              <a:gd name="connsiteY22" fmla="*/ 361794 h 608593"/>
              <a:gd name="connsiteX23" fmla="*/ 365485 w 523466"/>
              <a:gd name="connsiteY23" fmla="*/ 330057 h 608593"/>
              <a:gd name="connsiteX24" fmla="*/ 379737 w 523466"/>
              <a:gd name="connsiteY24" fmla="*/ 320371 h 608593"/>
              <a:gd name="connsiteX25" fmla="*/ 143603 w 523466"/>
              <a:gd name="connsiteY25" fmla="*/ 320371 h 608593"/>
              <a:gd name="connsiteX26" fmla="*/ 157851 w 523466"/>
              <a:gd name="connsiteY26" fmla="*/ 330057 h 608593"/>
              <a:gd name="connsiteX27" fmla="*/ 177570 w 523466"/>
              <a:gd name="connsiteY27" fmla="*/ 361794 h 608593"/>
              <a:gd name="connsiteX28" fmla="*/ 206167 w 523466"/>
              <a:gd name="connsiteY28" fmla="*/ 368080 h 608593"/>
              <a:gd name="connsiteX29" fmla="*/ 208542 w 523466"/>
              <a:gd name="connsiteY29" fmla="*/ 366843 h 608593"/>
              <a:gd name="connsiteX30" fmla="*/ 225163 w 523466"/>
              <a:gd name="connsiteY30" fmla="*/ 362000 h 608593"/>
              <a:gd name="connsiteX31" fmla="*/ 230016 w 523466"/>
              <a:gd name="connsiteY31" fmla="*/ 378487 h 608593"/>
              <a:gd name="connsiteX32" fmla="*/ 213084 w 523466"/>
              <a:gd name="connsiteY32" fmla="*/ 391470 h 608593"/>
              <a:gd name="connsiteX33" fmla="*/ 201005 w 523466"/>
              <a:gd name="connsiteY33" fmla="*/ 393016 h 608593"/>
              <a:gd name="connsiteX34" fmla="*/ 165800 w 523466"/>
              <a:gd name="connsiteY34" fmla="*/ 383124 h 608593"/>
              <a:gd name="connsiteX35" fmla="*/ 133899 w 523466"/>
              <a:gd name="connsiteY35" fmla="*/ 334590 h 608593"/>
              <a:gd name="connsiteX36" fmla="*/ 143603 w 523466"/>
              <a:gd name="connsiteY36" fmla="*/ 320371 h 608593"/>
              <a:gd name="connsiteX37" fmla="*/ 261759 w 523466"/>
              <a:gd name="connsiteY37" fmla="*/ 207136 h 608593"/>
              <a:gd name="connsiteX38" fmla="*/ 209000 w 523466"/>
              <a:gd name="connsiteY38" fmla="*/ 212393 h 608593"/>
              <a:gd name="connsiteX39" fmla="*/ 167701 w 523466"/>
              <a:gd name="connsiteY39" fmla="*/ 225796 h 608593"/>
              <a:gd name="connsiteX40" fmla="*/ 167494 w 523466"/>
              <a:gd name="connsiteY40" fmla="*/ 225899 h 608593"/>
              <a:gd name="connsiteX41" fmla="*/ 143334 w 523466"/>
              <a:gd name="connsiteY41" fmla="*/ 225384 h 608593"/>
              <a:gd name="connsiteX42" fmla="*/ 24497 w 523466"/>
              <a:gd name="connsiteY42" fmla="*/ 218270 h 608593"/>
              <a:gd name="connsiteX43" fmla="*/ 94085 w 523466"/>
              <a:gd name="connsiteY43" fmla="*/ 323738 h 608593"/>
              <a:gd name="connsiteX44" fmla="*/ 94189 w 523466"/>
              <a:gd name="connsiteY44" fmla="*/ 323944 h 608593"/>
              <a:gd name="connsiteX45" fmla="*/ 142095 w 523466"/>
              <a:gd name="connsiteY45" fmla="*/ 423329 h 608593"/>
              <a:gd name="connsiteX46" fmla="*/ 261759 w 523466"/>
              <a:gd name="connsiteY46" fmla="*/ 583334 h 608593"/>
              <a:gd name="connsiteX47" fmla="*/ 381319 w 523466"/>
              <a:gd name="connsiteY47" fmla="*/ 423329 h 608593"/>
              <a:gd name="connsiteX48" fmla="*/ 429226 w 523466"/>
              <a:gd name="connsiteY48" fmla="*/ 323944 h 608593"/>
              <a:gd name="connsiteX49" fmla="*/ 429433 w 523466"/>
              <a:gd name="connsiteY49" fmla="*/ 323738 h 608593"/>
              <a:gd name="connsiteX50" fmla="*/ 499021 w 523466"/>
              <a:gd name="connsiteY50" fmla="*/ 218270 h 608593"/>
              <a:gd name="connsiteX51" fmla="*/ 380080 w 523466"/>
              <a:gd name="connsiteY51" fmla="*/ 225384 h 608593"/>
              <a:gd name="connsiteX52" fmla="*/ 356024 w 523466"/>
              <a:gd name="connsiteY52" fmla="*/ 225899 h 608593"/>
              <a:gd name="connsiteX53" fmla="*/ 355817 w 523466"/>
              <a:gd name="connsiteY53" fmla="*/ 225796 h 608593"/>
              <a:gd name="connsiteX54" fmla="*/ 314518 w 523466"/>
              <a:gd name="connsiteY54" fmla="*/ 212393 h 608593"/>
              <a:gd name="connsiteX55" fmla="*/ 261759 w 523466"/>
              <a:gd name="connsiteY55" fmla="*/ 207136 h 608593"/>
              <a:gd name="connsiteX56" fmla="*/ 43598 w 523466"/>
              <a:gd name="connsiteY56" fmla="*/ 118 h 608593"/>
              <a:gd name="connsiteX57" fmla="*/ 56813 w 523466"/>
              <a:gd name="connsiteY57" fmla="*/ 11149 h 608593"/>
              <a:gd name="connsiteX58" fmla="*/ 92124 w 523466"/>
              <a:gd name="connsiteY58" fmla="*/ 93523 h 608593"/>
              <a:gd name="connsiteX59" fmla="*/ 126195 w 523466"/>
              <a:gd name="connsiteY59" fmla="*/ 10531 h 608593"/>
              <a:gd name="connsiteX60" fmla="*/ 140030 w 523466"/>
              <a:gd name="connsiteY60" fmla="*/ 118 h 608593"/>
              <a:gd name="connsiteX61" fmla="*/ 150458 w 523466"/>
              <a:gd name="connsiteY61" fmla="*/ 13933 h 608593"/>
              <a:gd name="connsiteX62" fmla="*/ 110708 w 523466"/>
              <a:gd name="connsiteY62" fmla="*/ 109400 h 608593"/>
              <a:gd name="connsiteX63" fmla="*/ 129706 w 523466"/>
              <a:gd name="connsiteY63" fmla="*/ 123524 h 608593"/>
              <a:gd name="connsiteX64" fmla="*/ 132390 w 523466"/>
              <a:gd name="connsiteY64" fmla="*/ 125483 h 608593"/>
              <a:gd name="connsiteX65" fmla="*/ 157789 w 523466"/>
              <a:gd name="connsiteY65" fmla="*/ 174763 h 608593"/>
              <a:gd name="connsiteX66" fmla="*/ 167701 w 523466"/>
              <a:gd name="connsiteY66" fmla="*/ 199300 h 608593"/>
              <a:gd name="connsiteX67" fmla="*/ 168217 w 523466"/>
              <a:gd name="connsiteY67" fmla="*/ 199919 h 608593"/>
              <a:gd name="connsiteX68" fmla="*/ 201979 w 523466"/>
              <a:gd name="connsiteY68" fmla="*/ 189094 h 608593"/>
              <a:gd name="connsiteX69" fmla="*/ 203011 w 523466"/>
              <a:gd name="connsiteY69" fmla="*/ 188784 h 608593"/>
              <a:gd name="connsiteX70" fmla="*/ 261759 w 523466"/>
              <a:gd name="connsiteY70" fmla="*/ 182702 h 608593"/>
              <a:gd name="connsiteX71" fmla="*/ 320507 w 523466"/>
              <a:gd name="connsiteY71" fmla="*/ 188784 h 608593"/>
              <a:gd name="connsiteX72" fmla="*/ 321539 w 523466"/>
              <a:gd name="connsiteY72" fmla="*/ 189094 h 608593"/>
              <a:gd name="connsiteX73" fmla="*/ 355198 w 523466"/>
              <a:gd name="connsiteY73" fmla="*/ 199919 h 608593"/>
              <a:gd name="connsiteX74" fmla="*/ 355714 w 523466"/>
              <a:gd name="connsiteY74" fmla="*/ 199300 h 608593"/>
              <a:gd name="connsiteX75" fmla="*/ 365626 w 523466"/>
              <a:gd name="connsiteY75" fmla="*/ 174763 h 608593"/>
              <a:gd name="connsiteX76" fmla="*/ 391025 w 523466"/>
              <a:gd name="connsiteY76" fmla="*/ 125483 h 608593"/>
              <a:gd name="connsiteX77" fmla="*/ 393812 w 523466"/>
              <a:gd name="connsiteY77" fmla="*/ 123524 h 608593"/>
              <a:gd name="connsiteX78" fmla="*/ 412706 w 523466"/>
              <a:gd name="connsiteY78" fmla="*/ 109400 h 608593"/>
              <a:gd name="connsiteX79" fmla="*/ 373060 w 523466"/>
              <a:gd name="connsiteY79" fmla="*/ 13933 h 608593"/>
              <a:gd name="connsiteX80" fmla="*/ 383488 w 523466"/>
              <a:gd name="connsiteY80" fmla="*/ 118 h 608593"/>
              <a:gd name="connsiteX81" fmla="*/ 397219 w 523466"/>
              <a:gd name="connsiteY81" fmla="*/ 10531 h 608593"/>
              <a:gd name="connsiteX82" fmla="*/ 431291 w 523466"/>
              <a:gd name="connsiteY82" fmla="*/ 93523 h 608593"/>
              <a:gd name="connsiteX83" fmla="*/ 466602 w 523466"/>
              <a:gd name="connsiteY83" fmla="*/ 11149 h 608593"/>
              <a:gd name="connsiteX84" fmla="*/ 479920 w 523466"/>
              <a:gd name="connsiteY84" fmla="*/ 118 h 608593"/>
              <a:gd name="connsiteX85" fmla="*/ 490968 w 523466"/>
              <a:gd name="connsiteY85" fmla="*/ 13314 h 608593"/>
              <a:gd name="connsiteX86" fmla="*/ 408267 w 523466"/>
              <a:gd name="connsiteY86" fmla="*/ 143216 h 608593"/>
              <a:gd name="connsiteX87" fmla="*/ 405582 w 523466"/>
              <a:gd name="connsiteY87" fmla="*/ 145175 h 608593"/>
              <a:gd name="connsiteX88" fmla="*/ 388650 w 523466"/>
              <a:gd name="connsiteY88" fmla="*/ 182908 h 608593"/>
              <a:gd name="connsiteX89" fmla="*/ 383591 w 523466"/>
              <a:gd name="connsiteY89" fmla="*/ 197135 h 608593"/>
              <a:gd name="connsiteX90" fmla="*/ 513786 w 523466"/>
              <a:gd name="connsiteY90" fmla="*/ 197135 h 608593"/>
              <a:gd name="connsiteX91" fmla="*/ 522252 w 523466"/>
              <a:gd name="connsiteY91" fmla="*/ 205486 h 608593"/>
              <a:gd name="connsiteX92" fmla="*/ 518019 w 523466"/>
              <a:gd name="connsiteY92" fmla="*/ 246209 h 608593"/>
              <a:gd name="connsiteX93" fmla="*/ 445642 w 523466"/>
              <a:gd name="connsiteY93" fmla="*/ 341986 h 608593"/>
              <a:gd name="connsiteX94" fmla="*/ 404756 w 523466"/>
              <a:gd name="connsiteY94" fmla="*/ 430133 h 608593"/>
              <a:gd name="connsiteX95" fmla="*/ 265992 w 523466"/>
              <a:gd name="connsiteY95" fmla="*/ 607871 h 608593"/>
              <a:gd name="connsiteX96" fmla="*/ 261759 w 523466"/>
              <a:gd name="connsiteY96" fmla="*/ 608593 h 608593"/>
              <a:gd name="connsiteX97" fmla="*/ 257526 w 523466"/>
              <a:gd name="connsiteY97" fmla="*/ 607871 h 608593"/>
              <a:gd name="connsiteX98" fmla="*/ 118658 w 523466"/>
              <a:gd name="connsiteY98" fmla="*/ 430133 h 608593"/>
              <a:gd name="connsiteX99" fmla="*/ 77772 w 523466"/>
              <a:gd name="connsiteY99" fmla="*/ 341986 h 608593"/>
              <a:gd name="connsiteX100" fmla="*/ 5396 w 523466"/>
              <a:gd name="connsiteY100" fmla="*/ 246209 h 608593"/>
              <a:gd name="connsiteX101" fmla="*/ 1266 w 523466"/>
              <a:gd name="connsiteY101" fmla="*/ 205486 h 608593"/>
              <a:gd name="connsiteX102" fmla="*/ 9629 w 523466"/>
              <a:gd name="connsiteY102" fmla="*/ 197135 h 608593"/>
              <a:gd name="connsiteX103" fmla="*/ 139927 w 523466"/>
              <a:gd name="connsiteY103" fmla="*/ 197135 h 608593"/>
              <a:gd name="connsiteX104" fmla="*/ 134765 w 523466"/>
              <a:gd name="connsiteY104" fmla="*/ 182908 h 608593"/>
              <a:gd name="connsiteX105" fmla="*/ 117936 w 523466"/>
              <a:gd name="connsiteY105" fmla="*/ 145175 h 608593"/>
              <a:gd name="connsiteX106" fmla="*/ 115251 w 523466"/>
              <a:gd name="connsiteY106" fmla="*/ 143216 h 608593"/>
              <a:gd name="connsiteX107" fmla="*/ 32447 w 523466"/>
              <a:gd name="connsiteY107" fmla="*/ 13314 h 608593"/>
              <a:gd name="connsiteX108" fmla="*/ 43598 w 523466"/>
              <a:gd name="connsiteY108" fmla="*/ 118 h 60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523466" h="608593">
                <a:moveTo>
                  <a:pt x="254293" y="488409"/>
                </a:moveTo>
                <a:cubicBezTo>
                  <a:pt x="247585" y="488409"/>
                  <a:pt x="242219" y="493874"/>
                  <a:pt x="242219" y="500576"/>
                </a:cubicBezTo>
                <a:cubicBezTo>
                  <a:pt x="242219" y="507279"/>
                  <a:pt x="247585" y="512744"/>
                  <a:pt x="254293" y="512744"/>
                </a:cubicBezTo>
                <a:lnTo>
                  <a:pt x="269153" y="512744"/>
                </a:lnTo>
                <a:cubicBezTo>
                  <a:pt x="275758" y="512744"/>
                  <a:pt x="281227" y="507279"/>
                  <a:pt x="281227" y="500576"/>
                </a:cubicBezTo>
                <a:cubicBezTo>
                  <a:pt x="281227" y="493874"/>
                  <a:pt x="275758" y="488409"/>
                  <a:pt x="269153" y="488409"/>
                </a:cubicBezTo>
                <a:close/>
                <a:moveTo>
                  <a:pt x="254293" y="464075"/>
                </a:moveTo>
                <a:lnTo>
                  <a:pt x="269153" y="464075"/>
                </a:lnTo>
                <a:cubicBezTo>
                  <a:pt x="289277" y="464075"/>
                  <a:pt x="305685" y="480470"/>
                  <a:pt x="305685" y="500576"/>
                </a:cubicBezTo>
                <a:cubicBezTo>
                  <a:pt x="305685" y="520683"/>
                  <a:pt x="289277" y="537181"/>
                  <a:pt x="269153" y="537181"/>
                </a:cubicBezTo>
                <a:lnTo>
                  <a:pt x="254293" y="537181"/>
                </a:lnTo>
                <a:cubicBezTo>
                  <a:pt x="234169" y="537181"/>
                  <a:pt x="217761" y="520683"/>
                  <a:pt x="217761" y="500576"/>
                </a:cubicBezTo>
                <a:cubicBezTo>
                  <a:pt x="217761" y="480470"/>
                  <a:pt x="234169" y="464075"/>
                  <a:pt x="254293" y="464075"/>
                </a:cubicBezTo>
                <a:close/>
                <a:moveTo>
                  <a:pt x="379737" y="320371"/>
                </a:moveTo>
                <a:cubicBezTo>
                  <a:pt x="386347" y="321607"/>
                  <a:pt x="390788" y="327996"/>
                  <a:pt x="389549" y="334590"/>
                </a:cubicBezTo>
                <a:cubicBezTo>
                  <a:pt x="389239" y="336033"/>
                  <a:pt x="382629" y="369419"/>
                  <a:pt x="357635" y="383124"/>
                </a:cubicBezTo>
                <a:cubicBezTo>
                  <a:pt x="345758" y="389616"/>
                  <a:pt x="333365" y="393016"/>
                  <a:pt x="322417" y="393016"/>
                </a:cubicBezTo>
                <a:cubicBezTo>
                  <a:pt x="318080" y="393016"/>
                  <a:pt x="314052" y="392501"/>
                  <a:pt x="310334" y="391470"/>
                </a:cubicBezTo>
                <a:cubicBezTo>
                  <a:pt x="302588" y="389203"/>
                  <a:pt x="296804" y="384773"/>
                  <a:pt x="293293" y="378487"/>
                </a:cubicBezTo>
                <a:cubicBezTo>
                  <a:pt x="290091" y="372613"/>
                  <a:pt x="292260" y="365194"/>
                  <a:pt x="298147" y="362000"/>
                </a:cubicBezTo>
                <a:cubicBezTo>
                  <a:pt x="304137" y="358703"/>
                  <a:pt x="311573" y="360866"/>
                  <a:pt x="314775" y="366843"/>
                </a:cubicBezTo>
                <a:cubicBezTo>
                  <a:pt x="314878" y="367049"/>
                  <a:pt x="315704" y="367564"/>
                  <a:pt x="317150" y="368080"/>
                </a:cubicBezTo>
                <a:cubicBezTo>
                  <a:pt x="322727" y="369625"/>
                  <a:pt x="333778" y="368389"/>
                  <a:pt x="345862" y="361794"/>
                </a:cubicBezTo>
                <a:cubicBezTo>
                  <a:pt x="360631" y="353653"/>
                  <a:pt x="365485" y="330263"/>
                  <a:pt x="365485" y="330057"/>
                </a:cubicBezTo>
                <a:cubicBezTo>
                  <a:pt x="366724" y="323462"/>
                  <a:pt x="373127" y="319134"/>
                  <a:pt x="379737" y="320371"/>
                </a:cubicBezTo>
                <a:close/>
                <a:moveTo>
                  <a:pt x="143603" y="320371"/>
                </a:moveTo>
                <a:cubicBezTo>
                  <a:pt x="150211" y="319134"/>
                  <a:pt x="156612" y="323462"/>
                  <a:pt x="157851" y="330057"/>
                </a:cubicBezTo>
                <a:cubicBezTo>
                  <a:pt x="159193" y="336548"/>
                  <a:pt x="165181" y="354993"/>
                  <a:pt x="177570" y="361794"/>
                </a:cubicBezTo>
                <a:cubicBezTo>
                  <a:pt x="189545" y="368389"/>
                  <a:pt x="200592" y="369625"/>
                  <a:pt x="206167" y="368080"/>
                </a:cubicBezTo>
                <a:cubicBezTo>
                  <a:pt x="207716" y="367564"/>
                  <a:pt x="208438" y="367049"/>
                  <a:pt x="208542" y="366843"/>
                </a:cubicBezTo>
                <a:cubicBezTo>
                  <a:pt x="211845" y="360866"/>
                  <a:pt x="219279" y="358703"/>
                  <a:pt x="225163" y="362000"/>
                </a:cubicBezTo>
                <a:cubicBezTo>
                  <a:pt x="231048" y="365194"/>
                  <a:pt x="233216" y="372613"/>
                  <a:pt x="230016" y="378487"/>
                </a:cubicBezTo>
                <a:cubicBezTo>
                  <a:pt x="226609" y="384773"/>
                  <a:pt x="220724" y="389203"/>
                  <a:pt x="213084" y="391470"/>
                </a:cubicBezTo>
                <a:cubicBezTo>
                  <a:pt x="209368" y="392501"/>
                  <a:pt x="205238" y="393016"/>
                  <a:pt x="201005" y="393016"/>
                </a:cubicBezTo>
                <a:cubicBezTo>
                  <a:pt x="190062" y="393016"/>
                  <a:pt x="177570" y="389616"/>
                  <a:pt x="165800" y="383124"/>
                </a:cubicBezTo>
                <a:cubicBezTo>
                  <a:pt x="140713" y="369419"/>
                  <a:pt x="134105" y="336033"/>
                  <a:pt x="133899" y="334590"/>
                </a:cubicBezTo>
                <a:cubicBezTo>
                  <a:pt x="132660" y="327996"/>
                  <a:pt x="136996" y="321607"/>
                  <a:pt x="143603" y="320371"/>
                </a:cubicBezTo>
                <a:close/>
                <a:moveTo>
                  <a:pt x="261759" y="207136"/>
                </a:moveTo>
                <a:cubicBezTo>
                  <a:pt x="242142" y="207136"/>
                  <a:pt x="224796" y="208785"/>
                  <a:pt x="209000" y="212393"/>
                </a:cubicBezTo>
                <a:lnTo>
                  <a:pt x="167701" y="225796"/>
                </a:lnTo>
                <a:cubicBezTo>
                  <a:pt x="167597" y="225796"/>
                  <a:pt x="167494" y="225796"/>
                  <a:pt x="167494" y="225899"/>
                </a:cubicBezTo>
                <a:cubicBezTo>
                  <a:pt x="160990" y="227858"/>
                  <a:pt x="152420" y="229507"/>
                  <a:pt x="143334" y="225384"/>
                </a:cubicBezTo>
                <a:cubicBezTo>
                  <a:pt x="101519" y="206208"/>
                  <a:pt x="86755" y="201362"/>
                  <a:pt x="24497" y="218270"/>
                </a:cubicBezTo>
                <a:cubicBezTo>
                  <a:pt x="25013" y="232600"/>
                  <a:pt x="33273" y="270127"/>
                  <a:pt x="94085" y="323738"/>
                </a:cubicBezTo>
                <a:cubicBezTo>
                  <a:pt x="94085" y="323841"/>
                  <a:pt x="94189" y="323841"/>
                  <a:pt x="94189" y="323944"/>
                </a:cubicBezTo>
                <a:cubicBezTo>
                  <a:pt x="120310" y="347759"/>
                  <a:pt x="130945" y="384564"/>
                  <a:pt x="142095" y="423329"/>
                </a:cubicBezTo>
                <a:cubicBezTo>
                  <a:pt x="160164" y="486011"/>
                  <a:pt x="178851" y="550756"/>
                  <a:pt x="261759" y="583334"/>
                </a:cubicBezTo>
                <a:cubicBezTo>
                  <a:pt x="344563" y="550756"/>
                  <a:pt x="363251" y="486011"/>
                  <a:pt x="381319" y="423329"/>
                </a:cubicBezTo>
                <a:cubicBezTo>
                  <a:pt x="392573" y="384564"/>
                  <a:pt x="403104" y="347759"/>
                  <a:pt x="429226" y="323944"/>
                </a:cubicBezTo>
                <a:cubicBezTo>
                  <a:pt x="429329" y="323841"/>
                  <a:pt x="429329" y="323841"/>
                  <a:pt x="429433" y="323738"/>
                </a:cubicBezTo>
                <a:cubicBezTo>
                  <a:pt x="490245" y="270127"/>
                  <a:pt x="498402" y="232600"/>
                  <a:pt x="499021" y="218270"/>
                </a:cubicBezTo>
                <a:cubicBezTo>
                  <a:pt x="436660" y="201362"/>
                  <a:pt x="421896" y="206208"/>
                  <a:pt x="380080" y="225384"/>
                </a:cubicBezTo>
                <a:cubicBezTo>
                  <a:pt x="371098" y="229507"/>
                  <a:pt x="362425" y="227858"/>
                  <a:pt x="356024" y="225899"/>
                </a:cubicBezTo>
                <a:cubicBezTo>
                  <a:pt x="355920" y="225796"/>
                  <a:pt x="355817" y="225796"/>
                  <a:pt x="355817" y="225796"/>
                </a:cubicBezTo>
                <a:lnTo>
                  <a:pt x="314518" y="212393"/>
                </a:lnTo>
                <a:cubicBezTo>
                  <a:pt x="298618" y="208785"/>
                  <a:pt x="281376" y="207136"/>
                  <a:pt x="261759" y="207136"/>
                </a:cubicBezTo>
                <a:close/>
                <a:moveTo>
                  <a:pt x="43598" y="118"/>
                </a:moveTo>
                <a:cubicBezTo>
                  <a:pt x="50309" y="-501"/>
                  <a:pt x="56194" y="4448"/>
                  <a:pt x="56813" y="11149"/>
                </a:cubicBezTo>
                <a:cubicBezTo>
                  <a:pt x="60530" y="52388"/>
                  <a:pt x="72610" y="74554"/>
                  <a:pt x="92124" y="93523"/>
                </a:cubicBezTo>
                <a:cubicBezTo>
                  <a:pt x="113393" y="71770"/>
                  <a:pt x="123821" y="27438"/>
                  <a:pt x="126195" y="10531"/>
                </a:cubicBezTo>
                <a:cubicBezTo>
                  <a:pt x="127125" y="3829"/>
                  <a:pt x="133319" y="-810"/>
                  <a:pt x="140030" y="118"/>
                </a:cubicBezTo>
                <a:cubicBezTo>
                  <a:pt x="146638" y="1046"/>
                  <a:pt x="151388" y="7232"/>
                  <a:pt x="150458" y="13933"/>
                </a:cubicBezTo>
                <a:cubicBezTo>
                  <a:pt x="150045" y="16716"/>
                  <a:pt x="141269" y="76822"/>
                  <a:pt x="110708" y="109400"/>
                </a:cubicBezTo>
                <a:cubicBezTo>
                  <a:pt x="116593" y="113936"/>
                  <a:pt x="122891" y="118576"/>
                  <a:pt x="129706" y="123524"/>
                </a:cubicBezTo>
                <a:lnTo>
                  <a:pt x="132390" y="125483"/>
                </a:lnTo>
                <a:cubicBezTo>
                  <a:pt x="142612" y="133009"/>
                  <a:pt x="149116" y="149917"/>
                  <a:pt x="157789" y="174763"/>
                </a:cubicBezTo>
                <a:cubicBezTo>
                  <a:pt x="160886" y="183423"/>
                  <a:pt x="165429" y="196517"/>
                  <a:pt x="167701" y="199300"/>
                </a:cubicBezTo>
                <a:cubicBezTo>
                  <a:pt x="167907" y="199506"/>
                  <a:pt x="168114" y="199713"/>
                  <a:pt x="168217" y="199919"/>
                </a:cubicBezTo>
                <a:lnTo>
                  <a:pt x="201979" y="189094"/>
                </a:lnTo>
                <a:cubicBezTo>
                  <a:pt x="202289" y="188887"/>
                  <a:pt x="202598" y="188887"/>
                  <a:pt x="203011" y="188784"/>
                </a:cubicBezTo>
                <a:cubicBezTo>
                  <a:pt x="220770" y="184661"/>
                  <a:pt x="240077" y="182702"/>
                  <a:pt x="261759" y="182702"/>
                </a:cubicBezTo>
                <a:cubicBezTo>
                  <a:pt x="283441" y="182702"/>
                  <a:pt x="302645" y="184661"/>
                  <a:pt x="320507" y="188784"/>
                </a:cubicBezTo>
                <a:cubicBezTo>
                  <a:pt x="320816" y="188887"/>
                  <a:pt x="321126" y="188887"/>
                  <a:pt x="321539" y="189094"/>
                </a:cubicBezTo>
                <a:lnTo>
                  <a:pt x="355198" y="199919"/>
                </a:lnTo>
                <a:cubicBezTo>
                  <a:pt x="355404" y="199713"/>
                  <a:pt x="355508" y="199506"/>
                  <a:pt x="355714" y="199300"/>
                </a:cubicBezTo>
                <a:cubicBezTo>
                  <a:pt x="357985" y="196517"/>
                  <a:pt x="362632" y="183423"/>
                  <a:pt x="365626" y="174763"/>
                </a:cubicBezTo>
                <a:cubicBezTo>
                  <a:pt x="374402" y="149917"/>
                  <a:pt x="380906" y="133009"/>
                  <a:pt x="391025" y="125483"/>
                </a:cubicBezTo>
                <a:lnTo>
                  <a:pt x="393812" y="123524"/>
                </a:lnTo>
                <a:cubicBezTo>
                  <a:pt x="400523" y="118576"/>
                  <a:pt x="406821" y="113936"/>
                  <a:pt x="412706" y="109400"/>
                </a:cubicBezTo>
                <a:cubicBezTo>
                  <a:pt x="382145" y="76822"/>
                  <a:pt x="373473" y="16716"/>
                  <a:pt x="373060" y="13933"/>
                </a:cubicBezTo>
                <a:cubicBezTo>
                  <a:pt x="372130" y="7232"/>
                  <a:pt x="376776" y="1046"/>
                  <a:pt x="383488" y="118"/>
                </a:cubicBezTo>
                <a:cubicBezTo>
                  <a:pt x="390199" y="-810"/>
                  <a:pt x="396290" y="3829"/>
                  <a:pt x="397219" y="10531"/>
                </a:cubicBezTo>
                <a:cubicBezTo>
                  <a:pt x="399594" y="27438"/>
                  <a:pt x="410125" y="71873"/>
                  <a:pt x="431291" y="93523"/>
                </a:cubicBezTo>
                <a:cubicBezTo>
                  <a:pt x="450805" y="74554"/>
                  <a:pt x="462885" y="52285"/>
                  <a:pt x="466602" y="11149"/>
                </a:cubicBezTo>
                <a:cubicBezTo>
                  <a:pt x="467221" y="4448"/>
                  <a:pt x="473209" y="-501"/>
                  <a:pt x="479920" y="118"/>
                </a:cubicBezTo>
                <a:cubicBezTo>
                  <a:pt x="486632" y="633"/>
                  <a:pt x="491587" y="6613"/>
                  <a:pt x="490968" y="13314"/>
                </a:cubicBezTo>
                <a:cubicBezTo>
                  <a:pt x="484257" y="87544"/>
                  <a:pt x="452353" y="110843"/>
                  <a:pt x="408267" y="143216"/>
                </a:cubicBezTo>
                <a:lnTo>
                  <a:pt x="405582" y="145175"/>
                </a:lnTo>
                <a:cubicBezTo>
                  <a:pt x="400627" y="148783"/>
                  <a:pt x="392883" y="170949"/>
                  <a:pt x="388650" y="182908"/>
                </a:cubicBezTo>
                <a:cubicBezTo>
                  <a:pt x="386791" y="188269"/>
                  <a:pt x="385140" y="193011"/>
                  <a:pt x="383591" y="197135"/>
                </a:cubicBezTo>
                <a:cubicBezTo>
                  <a:pt x="422205" y="180227"/>
                  <a:pt x="444507" y="177444"/>
                  <a:pt x="513786" y="197135"/>
                </a:cubicBezTo>
                <a:cubicBezTo>
                  <a:pt x="517915" y="198269"/>
                  <a:pt x="521013" y="201362"/>
                  <a:pt x="522252" y="205486"/>
                </a:cubicBezTo>
                <a:cubicBezTo>
                  <a:pt x="522665" y="207032"/>
                  <a:pt x="526485" y="221775"/>
                  <a:pt x="518019" y="246209"/>
                </a:cubicBezTo>
                <a:cubicBezTo>
                  <a:pt x="507591" y="276622"/>
                  <a:pt x="483224" y="308892"/>
                  <a:pt x="445642" y="341986"/>
                </a:cubicBezTo>
                <a:cubicBezTo>
                  <a:pt x="424683" y="361265"/>
                  <a:pt x="415494" y="393225"/>
                  <a:pt x="404756" y="430133"/>
                </a:cubicBezTo>
                <a:cubicBezTo>
                  <a:pt x="386585" y="493125"/>
                  <a:pt x="363974" y="571581"/>
                  <a:pt x="265992" y="607871"/>
                </a:cubicBezTo>
                <a:cubicBezTo>
                  <a:pt x="264650" y="608387"/>
                  <a:pt x="263204" y="608593"/>
                  <a:pt x="261759" y="608593"/>
                </a:cubicBezTo>
                <a:cubicBezTo>
                  <a:pt x="260314" y="608593"/>
                  <a:pt x="258868" y="608387"/>
                  <a:pt x="257526" y="607871"/>
                </a:cubicBezTo>
                <a:cubicBezTo>
                  <a:pt x="159441" y="571581"/>
                  <a:pt x="136830" y="493125"/>
                  <a:pt x="118658" y="430133"/>
                </a:cubicBezTo>
                <a:cubicBezTo>
                  <a:pt x="108024" y="393121"/>
                  <a:pt x="98732" y="361265"/>
                  <a:pt x="77772" y="341986"/>
                </a:cubicBezTo>
                <a:cubicBezTo>
                  <a:pt x="40294" y="308892"/>
                  <a:pt x="15927" y="276622"/>
                  <a:pt x="5396" y="246209"/>
                </a:cubicBezTo>
                <a:cubicBezTo>
                  <a:pt x="-2967" y="221775"/>
                  <a:pt x="750" y="207032"/>
                  <a:pt x="1266" y="205486"/>
                </a:cubicBezTo>
                <a:cubicBezTo>
                  <a:pt x="2402" y="201362"/>
                  <a:pt x="5603" y="198269"/>
                  <a:pt x="9629" y="197135"/>
                </a:cubicBezTo>
                <a:cubicBezTo>
                  <a:pt x="79011" y="177444"/>
                  <a:pt x="101209" y="180227"/>
                  <a:pt x="139927" y="197135"/>
                </a:cubicBezTo>
                <a:cubicBezTo>
                  <a:pt x="138379" y="193011"/>
                  <a:pt x="136623" y="188269"/>
                  <a:pt x="134765" y="182908"/>
                </a:cubicBezTo>
                <a:cubicBezTo>
                  <a:pt x="130635" y="170949"/>
                  <a:pt x="122788" y="148783"/>
                  <a:pt x="117936" y="145175"/>
                </a:cubicBezTo>
                <a:lnTo>
                  <a:pt x="115251" y="143216"/>
                </a:lnTo>
                <a:cubicBezTo>
                  <a:pt x="71165" y="110843"/>
                  <a:pt x="39261" y="87544"/>
                  <a:pt x="32447" y="13314"/>
                </a:cubicBezTo>
                <a:cubicBezTo>
                  <a:pt x="31827" y="6613"/>
                  <a:pt x="36783" y="633"/>
                  <a:pt x="43598" y="118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8" name="christmas-snowman_63506"/>
          <p:cNvSpPr>
            <a:spLocks noChangeAspect="1"/>
          </p:cNvSpPr>
          <p:nvPr userDrawn="1"/>
        </p:nvSpPr>
        <p:spPr bwMode="auto">
          <a:xfrm>
            <a:off x="1067186" y="2966522"/>
            <a:ext cx="348913" cy="389924"/>
          </a:xfrm>
          <a:custGeom>
            <a:avLst/>
            <a:gdLst>
              <a:gd name="connsiteX0" fmla="*/ 253316 w 505977"/>
              <a:gd name="connsiteY0" fmla="*/ 455821 h 565449"/>
              <a:gd name="connsiteX1" fmla="*/ 271292 w 505977"/>
              <a:gd name="connsiteY1" fmla="*/ 473797 h 565449"/>
              <a:gd name="connsiteX2" fmla="*/ 253316 w 505977"/>
              <a:gd name="connsiteY2" fmla="*/ 491773 h 565449"/>
              <a:gd name="connsiteX3" fmla="*/ 235340 w 505977"/>
              <a:gd name="connsiteY3" fmla="*/ 473797 h 565449"/>
              <a:gd name="connsiteX4" fmla="*/ 253316 w 505977"/>
              <a:gd name="connsiteY4" fmla="*/ 455821 h 565449"/>
              <a:gd name="connsiteX5" fmla="*/ 110818 w 505977"/>
              <a:gd name="connsiteY5" fmla="*/ 324166 h 565449"/>
              <a:gd name="connsiteX6" fmla="*/ 100673 w 505977"/>
              <a:gd name="connsiteY6" fmla="*/ 378501 h 565449"/>
              <a:gd name="connsiteX7" fmla="*/ 253776 w 505977"/>
              <a:gd name="connsiteY7" fmla="*/ 530454 h 565449"/>
              <a:gd name="connsiteX8" fmla="*/ 405958 w 505977"/>
              <a:gd name="connsiteY8" fmla="*/ 378501 h 565449"/>
              <a:gd name="connsiteX9" fmla="*/ 395812 w 505977"/>
              <a:gd name="connsiteY9" fmla="*/ 324166 h 565449"/>
              <a:gd name="connsiteX10" fmla="*/ 253776 w 505977"/>
              <a:gd name="connsiteY10" fmla="*/ 419943 h 565449"/>
              <a:gd name="connsiteX11" fmla="*/ 110818 w 505977"/>
              <a:gd name="connsiteY11" fmla="*/ 324166 h 565449"/>
              <a:gd name="connsiteX12" fmla="*/ 253316 w 505977"/>
              <a:gd name="connsiteY12" fmla="*/ 317640 h 565449"/>
              <a:gd name="connsiteX13" fmla="*/ 271292 w 505977"/>
              <a:gd name="connsiteY13" fmla="*/ 335616 h 565449"/>
              <a:gd name="connsiteX14" fmla="*/ 253316 w 505977"/>
              <a:gd name="connsiteY14" fmla="*/ 353592 h 565449"/>
              <a:gd name="connsiteX15" fmla="*/ 235340 w 505977"/>
              <a:gd name="connsiteY15" fmla="*/ 335616 h 565449"/>
              <a:gd name="connsiteX16" fmla="*/ 253316 w 505977"/>
              <a:gd name="connsiteY16" fmla="*/ 317640 h 565449"/>
              <a:gd name="connsiteX17" fmla="*/ 253316 w 505977"/>
              <a:gd name="connsiteY17" fmla="*/ 256982 h 565449"/>
              <a:gd name="connsiteX18" fmla="*/ 271292 w 505977"/>
              <a:gd name="connsiteY18" fmla="*/ 275402 h 565449"/>
              <a:gd name="connsiteX19" fmla="*/ 253316 w 505977"/>
              <a:gd name="connsiteY19" fmla="*/ 293822 h 565449"/>
              <a:gd name="connsiteX20" fmla="*/ 235340 w 505977"/>
              <a:gd name="connsiteY20" fmla="*/ 275402 h 565449"/>
              <a:gd name="connsiteX21" fmla="*/ 253316 w 505977"/>
              <a:gd name="connsiteY21" fmla="*/ 256982 h 565449"/>
              <a:gd name="connsiteX22" fmla="*/ 168924 w 505977"/>
              <a:gd name="connsiteY22" fmla="*/ 182343 h 565449"/>
              <a:gd name="connsiteX23" fmla="*/ 158778 w 505977"/>
              <a:gd name="connsiteY23" fmla="*/ 194316 h 565449"/>
              <a:gd name="connsiteX24" fmla="*/ 179069 w 505977"/>
              <a:gd name="connsiteY24" fmla="*/ 212734 h 565449"/>
              <a:gd name="connsiteX25" fmla="*/ 179991 w 505977"/>
              <a:gd name="connsiteY25" fmla="*/ 228390 h 565449"/>
              <a:gd name="connsiteX26" fmla="*/ 170768 w 505977"/>
              <a:gd name="connsiteY26" fmla="*/ 232994 h 565449"/>
              <a:gd name="connsiteX27" fmla="*/ 163390 w 505977"/>
              <a:gd name="connsiteY27" fmla="*/ 229311 h 565449"/>
              <a:gd name="connsiteX28" fmla="*/ 145866 w 505977"/>
              <a:gd name="connsiteY28" fmla="*/ 214576 h 565449"/>
              <a:gd name="connsiteX29" fmla="*/ 140332 w 505977"/>
              <a:gd name="connsiteY29" fmla="*/ 228390 h 565449"/>
              <a:gd name="connsiteX30" fmla="*/ 134798 w 505977"/>
              <a:gd name="connsiteY30" fmla="*/ 266148 h 565449"/>
              <a:gd name="connsiteX31" fmla="*/ 135720 w 505977"/>
              <a:gd name="connsiteY31" fmla="*/ 281804 h 565449"/>
              <a:gd name="connsiteX32" fmla="*/ 253776 w 505977"/>
              <a:gd name="connsiteY32" fmla="*/ 384947 h 565449"/>
              <a:gd name="connsiteX33" fmla="*/ 371832 w 505977"/>
              <a:gd name="connsiteY33" fmla="*/ 281804 h 565449"/>
              <a:gd name="connsiteX34" fmla="*/ 372755 w 505977"/>
              <a:gd name="connsiteY34" fmla="*/ 266148 h 565449"/>
              <a:gd name="connsiteX35" fmla="*/ 366298 w 505977"/>
              <a:gd name="connsiteY35" fmla="*/ 228390 h 565449"/>
              <a:gd name="connsiteX36" fmla="*/ 359842 w 505977"/>
              <a:gd name="connsiteY36" fmla="*/ 214576 h 565449"/>
              <a:gd name="connsiteX37" fmla="*/ 343241 w 505977"/>
              <a:gd name="connsiteY37" fmla="*/ 229311 h 565449"/>
              <a:gd name="connsiteX38" fmla="*/ 334940 w 505977"/>
              <a:gd name="connsiteY38" fmla="*/ 232994 h 565449"/>
              <a:gd name="connsiteX39" fmla="*/ 326639 w 505977"/>
              <a:gd name="connsiteY39" fmla="*/ 228390 h 565449"/>
              <a:gd name="connsiteX40" fmla="*/ 327561 w 505977"/>
              <a:gd name="connsiteY40" fmla="*/ 212734 h 565449"/>
              <a:gd name="connsiteX41" fmla="*/ 347852 w 505977"/>
              <a:gd name="connsiteY41" fmla="*/ 194316 h 565449"/>
              <a:gd name="connsiteX42" fmla="*/ 337707 w 505977"/>
              <a:gd name="connsiteY42" fmla="*/ 182343 h 565449"/>
              <a:gd name="connsiteX43" fmla="*/ 316494 w 505977"/>
              <a:gd name="connsiteY43" fmla="*/ 201683 h 565449"/>
              <a:gd name="connsiteX44" fmla="*/ 253776 w 505977"/>
              <a:gd name="connsiteY44" fmla="*/ 221022 h 565449"/>
              <a:gd name="connsiteX45" fmla="*/ 190137 w 505977"/>
              <a:gd name="connsiteY45" fmla="*/ 201683 h 565449"/>
              <a:gd name="connsiteX46" fmla="*/ 168924 w 505977"/>
              <a:gd name="connsiteY46" fmla="*/ 182343 h 565449"/>
              <a:gd name="connsiteX47" fmla="*/ 253315 w 505977"/>
              <a:gd name="connsiteY47" fmla="*/ 119688 h 565449"/>
              <a:gd name="connsiteX48" fmla="*/ 267592 w 505977"/>
              <a:gd name="connsiteY48" fmla="*/ 145505 h 565449"/>
              <a:gd name="connsiteX49" fmla="*/ 253315 w 505977"/>
              <a:gd name="connsiteY49" fmla="*/ 171322 h 565449"/>
              <a:gd name="connsiteX50" fmla="*/ 239038 w 505977"/>
              <a:gd name="connsiteY50" fmla="*/ 145505 h 565449"/>
              <a:gd name="connsiteX51" fmla="*/ 253315 w 505977"/>
              <a:gd name="connsiteY51" fmla="*/ 119688 h 565449"/>
              <a:gd name="connsiteX52" fmla="*/ 284680 w 505977"/>
              <a:gd name="connsiteY52" fmla="*/ 84773 h 565449"/>
              <a:gd name="connsiteX53" fmla="*/ 298957 w 505977"/>
              <a:gd name="connsiteY53" fmla="*/ 99050 h 565449"/>
              <a:gd name="connsiteX54" fmla="*/ 284680 w 505977"/>
              <a:gd name="connsiteY54" fmla="*/ 113327 h 565449"/>
              <a:gd name="connsiteX55" fmla="*/ 270403 w 505977"/>
              <a:gd name="connsiteY55" fmla="*/ 99050 h 565449"/>
              <a:gd name="connsiteX56" fmla="*/ 284680 w 505977"/>
              <a:gd name="connsiteY56" fmla="*/ 84773 h 565449"/>
              <a:gd name="connsiteX57" fmla="*/ 222394 w 505977"/>
              <a:gd name="connsiteY57" fmla="*/ 84773 h 565449"/>
              <a:gd name="connsiteX58" fmla="*/ 236227 w 505977"/>
              <a:gd name="connsiteY58" fmla="*/ 99050 h 565449"/>
              <a:gd name="connsiteX59" fmla="*/ 222394 w 505977"/>
              <a:gd name="connsiteY59" fmla="*/ 113327 h 565449"/>
              <a:gd name="connsiteX60" fmla="*/ 208561 w 505977"/>
              <a:gd name="connsiteY60" fmla="*/ 99050 h 565449"/>
              <a:gd name="connsiteX61" fmla="*/ 222394 w 505977"/>
              <a:gd name="connsiteY61" fmla="*/ 84773 h 565449"/>
              <a:gd name="connsiteX62" fmla="*/ 253776 w 505977"/>
              <a:gd name="connsiteY62" fmla="*/ 34995 h 565449"/>
              <a:gd name="connsiteX63" fmla="*/ 178147 w 505977"/>
              <a:gd name="connsiteY63" fmla="*/ 110511 h 565449"/>
              <a:gd name="connsiteX64" fmla="*/ 180914 w 505977"/>
              <a:gd name="connsiteY64" fmla="*/ 130772 h 565449"/>
              <a:gd name="connsiteX65" fmla="*/ 197515 w 505977"/>
              <a:gd name="connsiteY65" fmla="*/ 161162 h 565449"/>
              <a:gd name="connsiteX66" fmla="*/ 253776 w 505977"/>
              <a:gd name="connsiteY66" fmla="*/ 186027 h 565449"/>
              <a:gd name="connsiteX67" fmla="*/ 309115 w 505977"/>
              <a:gd name="connsiteY67" fmla="*/ 161162 h 565449"/>
              <a:gd name="connsiteX68" fmla="*/ 326639 w 505977"/>
              <a:gd name="connsiteY68" fmla="*/ 130772 h 565449"/>
              <a:gd name="connsiteX69" fmla="*/ 329406 w 505977"/>
              <a:gd name="connsiteY69" fmla="*/ 110511 h 565449"/>
              <a:gd name="connsiteX70" fmla="*/ 253776 w 505977"/>
              <a:gd name="connsiteY70" fmla="*/ 34995 h 565449"/>
              <a:gd name="connsiteX71" fmla="*/ 253776 w 505977"/>
              <a:gd name="connsiteY71" fmla="*/ 0 h 565449"/>
              <a:gd name="connsiteX72" fmla="*/ 364454 w 505977"/>
              <a:gd name="connsiteY72" fmla="*/ 110511 h 565449"/>
              <a:gd name="connsiteX73" fmla="*/ 356153 w 505977"/>
              <a:gd name="connsiteY73" fmla="*/ 151953 h 565449"/>
              <a:gd name="connsiteX74" fmla="*/ 373677 w 505977"/>
              <a:gd name="connsiteY74" fmla="*/ 170371 h 565449"/>
              <a:gd name="connsiteX75" fmla="*/ 403191 w 505977"/>
              <a:gd name="connsiteY75" fmla="*/ 144585 h 565449"/>
              <a:gd name="connsiteX76" fmla="*/ 389356 w 505977"/>
              <a:gd name="connsiteY76" fmla="*/ 96697 h 565449"/>
              <a:gd name="connsiteX77" fmla="*/ 396735 w 505977"/>
              <a:gd name="connsiteY77" fmla="*/ 81962 h 565449"/>
              <a:gd name="connsiteX78" fmla="*/ 411492 w 505977"/>
              <a:gd name="connsiteY78" fmla="*/ 90251 h 565449"/>
              <a:gd name="connsiteX79" fmla="*/ 422560 w 505977"/>
              <a:gd name="connsiteY79" fmla="*/ 127088 h 565449"/>
              <a:gd name="connsiteX80" fmla="*/ 464064 w 505977"/>
              <a:gd name="connsiteY80" fmla="*/ 90251 h 565449"/>
              <a:gd name="connsiteX81" fmla="*/ 480665 w 505977"/>
              <a:gd name="connsiteY81" fmla="*/ 91172 h 565449"/>
              <a:gd name="connsiteX82" fmla="*/ 479743 w 505977"/>
              <a:gd name="connsiteY82" fmla="*/ 107748 h 565449"/>
              <a:gd name="connsiteX83" fmla="*/ 460374 w 505977"/>
              <a:gd name="connsiteY83" fmla="*/ 124325 h 565449"/>
              <a:gd name="connsiteX84" fmla="*/ 496344 w 505977"/>
              <a:gd name="connsiteY84" fmla="*/ 132613 h 565449"/>
              <a:gd name="connsiteX85" fmla="*/ 505568 w 505977"/>
              <a:gd name="connsiteY85" fmla="*/ 146427 h 565449"/>
              <a:gd name="connsiteX86" fmla="*/ 494500 w 505977"/>
              <a:gd name="connsiteY86" fmla="*/ 155637 h 565449"/>
              <a:gd name="connsiteX87" fmla="*/ 491733 w 505977"/>
              <a:gd name="connsiteY87" fmla="*/ 155637 h 565449"/>
              <a:gd name="connsiteX88" fmla="*/ 439161 w 505977"/>
              <a:gd name="connsiteY88" fmla="*/ 143665 h 565449"/>
              <a:gd name="connsiteX89" fmla="*/ 387512 w 505977"/>
              <a:gd name="connsiteY89" fmla="*/ 190632 h 565449"/>
              <a:gd name="connsiteX90" fmla="*/ 407803 w 505977"/>
              <a:gd name="connsiteY90" fmla="*/ 266148 h 565449"/>
              <a:gd name="connsiteX91" fmla="*/ 407803 w 505977"/>
              <a:gd name="connsiteY91" fmla="*/ 270752 h 565449"/>
              <a:gd name="connsiteX92" fmla="*/ 441006 w 505977"/>
              <a:gd name="connsiteY92" fmla="*/ 378501 h 565449"/>
              <a:gd name="connsiteX93" fmla="*/ 253776 w 505977"/>
              <a:gd name="connsiteY93" fmla="*/ 565449 h 565449"/>
              <a:gd name="connsiteX94" fmla="*/ 65625 w 505977"/>
              <a:gd name="connsiteY94" fmla="*/ 378501 h 565449"/>
              <a:gd name="connsiteX95" fmla="*/ 99750 w 505977"/>
              <a:gd name="connsiteY95" fmla="*/ 270752 h 565449"/>
              <a:gd name="connsiteX96" fmla="*/ 99750 w 505977"/>
              <a:gd name="connsiteY96" fmla="*/ 266148 h 565449"/>
              <a:gd name="connsiteX97" fmla="*/ 119119 w 505977"/>
              <a:gd name="connsiteY97" fmla="*/ 190632 h 565449"/>
              <a:gd name="connsiteX98" fmla="*/ 66547 w 505977"/>
              <a:gd name="connsiteY98" fmla="*/ 143665 h 565449"/>
              <a:gd name="connsiteX99" fmla="*/ 13975 w 505977"/>
              <a:gd name="connsiteY99" fmla="*/ 155637 h 565449"/>
              <a:gd name="connsiteX100" fmla="*/ 11208 w 505977"/>
              <a:gd name="connsiteY100" fmla="*/ 155637 h 565449"/>
              <a:gd name="connsiteX101" fmla="*/ 141 w 505977"/>
              <a:gd name="connsiteY101" fmla="*/ 146427 h 565449"/>
              <a:gd name="connsiteX102" fmla="*/ 9364 w 505977"/>
              <a:gd name="connsiteY102" fmla="*/ 132613 h 565449"/>
              <a:gd name="connsiteX103" fmla="*/ 45334 w 505977"/>
              <a:gd name="connsiteY103" fmla="*/ 124325 h 565449"/>
              <a:gd name="connsiteX104" fmla="*/ 25965 w 505977"/>
              <a:gd name="connsiteY104" fmla="*/ 107748 h 565449"/>
              <a:gd name="connsiteX105" fmla="*/ 25043 w 505977"/>
              <a:gd name="connsiteY105" fmla="*/ 91172 h 565449"/>
              <a:gd name="connsiteX106" fmla="*/ 41645 w 505977"/>
              <a:gd name="connsiteY106" fmla="*/ 90251 h 565449"/>
              <a:gd name="connsiteX107" fmla="*/ 83149 w 505977"/>
              <a:gd name="connsiteY107" fmla="*/ 127088 h 565449"/>
              <a:gd name="connsiteX108" fmla="*/ 94216 w 505977"/>
              <a:gd name="connsiteY108" fmla="*/ 90251 h 565449"/>
              <a:gd name="connsiteX109" fmla="*/ 108973 w 505977"/>
              <a:gd name="connsiteY109" fmla="*/ 81962 h 565449"/>
              <a:gd name="connsiteX110" fmla="*/ 117274 w 505977"/>
              <a:gd name="connsiteY110" fmla="*/ 96697 h 565449"/>
              <a:gd name="connsiteX111" fmla="*/ 102517 w 505977"/>
              <a:gd name="connsiteY111" fmla="*/ 144585 h 565449"/>
              <a:gd name="connsiteX112" fmla="*/ 132954 w 505977"/>
              <a:gd name="connsiteY112" fmla="*/ 171292 h 565449"/>
              <a:gd name="connsiteX113" fmla="*/ 150477 w 505977"/>
              <a:gd name="connsiteY113" fmla="*/ 151953 h 565449"/>
              <a:gd name="connsiteX114" fmla="*/ 142177 w 505977"/>
              <a:gd name="connsiteY114" fmla="*/ 110511 h 565449"/>
              <a:gd name="connsiteX115" fmla="*/ 253776 w 505977"/>
              <a:gd name="connsiteY115" fmla="*/ 0 h 56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05977" h="565449">
                <a:moveTo>
                  <a:pt x="253316" y="455821"/>
                </a:moveTo>
                <a:cubicBezTo>
                  <a:pt x="263244" y="455821"/>
                  <a:pt x="271292" y="463869"/>
                  <a:pt x="271292" y="473797"/>
                </a:cubicBezTo>
                <a:cubicBezTo>
                  <a:pt x="271292" y="483725"/>
                  <a:pt x="263244" y="491773"/>
                  <a:pt x="253316" y="491773"/>
                </a:cubicBezTo>
                <a:cubicBezTo>
                  <a:pt x="243388" y="491773"/>
                  <a:pt x="235340" y="483725"/>
                  <a:pt x="235340" y="473797"/>
                </a:cubicBezTo>
                <a:cubicBezTo>
                  <a:pt x="235340" y="463869"/>
                  <a:pt x="243388" y="455821"/>
                  <a:pt x="253316" y="455821"/>
                </a:cubicBezTo>
                <a:close/>
                <a:moveTo>
                  <a:pt x="110818" y="324166"/>
                </a:moveTo>
                <a:cubicBezTo>
                  <a:pt x="104362" y="340743"/>
                  <a:pt x="100673" y="359161"/>
                  <a:pt x="100673" y="378501"/>
                </a:cubicBezTo>
                <a:cubicBezTo>
                  <a:pt x="100673" y="462305"/>
                  <a:pt x="168924" y="530454"/>
                  <a:pt x="253776" y="530454"/>
                </a:cubicBezTo>
                <a:cubicBezTo>
                  <a:pt x="337707" y="530454"/>
                  <a:pt x="405958" y="462305"/>
                  <a:pt x="405958" y="378501"/>
                </a:cubicBezTo>
                <a:cubicBezTo>
                  <a:pt x="405958" y="359161"/>
                  <a:pt x="402269" y="340743"/>
                  <a:pt x="395812" y="324166"/>
                </a:cubicBezTo>
                <a:cubicBezTo>
                  <a:pt x="372755" y="380343"/>
                  <a:pt x="317416" y="419943"/>
                  <a:pt x="253776" y="419943"/>
                </a:cubicBezTo>
                <a:cubicBezTo>
                  <a:pt x="189215" y="419943"/>
                  <a:pt x="133876" y="380343"/>
                  <a:pt x="110818" y="324166"/>
                </a:cubicBezTo>
                <a:close/>
                <a:moveTo>
                  <a:pt x="253316" y="317640"/>
                </a:moveTo>
                <a:cubicBezTo>
                  <a:pt x="263244" y="317640"/>
                  <a:pt x="271292" y="325688"/>
                  <a:pt x="271292" y="335616"/>
                </a:cubicBezTo>
                <a:cubicBezTo>
                  <a:pt x="271292" y="345544"/>
                  <a:pt x="263244" y="353592"/>
                  <a:pt x="253316" y="353592"/>
                </a:cubicBezTo>
                <a:cubicBezTo>
                  <a:pt x="243388" y="353592"/>
                  <a:pt x="235340" y="345544"/>
                  <a:pt x="235340" y="335616"/>
                </a:cubicBezTo>
                <a:cubicBezTo>
                  <a:pt x="235340" y="325688"/>
                  <a:pt x="243388" y="317640"/>
                  <a:pt x="253316" y="317640"/>
                </a:cubicBezTo>
                <a:close/>
                <a:moveTo>
                  <a:pt x="253316" y="256982"/>
                </a:moveTo>
                <a:cubicBezTo>
                  <a:pt x="263244" y="256982"/>
                  <a:pt x="271292" y="265229"/>
                  <a:pt x="271292" y="275402"/>
                </a:cubicBezTo>
                <a:cubicBezTo>
                  <a:pt x="271292" y="285575"/>
                  <a:pt x="263244" y="293822"/>
                  <a:pt x="253316" y="293822"/>
                </a:cubicBezTo>
                <a:cubicBezTo>
                  <a:pt x="243388" y="293822"/>
                  <a:pt x="235340" y="285575"/>
                  <a:pt x="235340" y="275402"/>
                </a:cubicBezTo>
                <a:cubicBezTo>
                  <a:pt x="235340" y="265229"/>
                  <a:pt x="243388" y="256982"/>
                  <a:pt x="253316" y="256982"/>
                </a:cubicBezTo>
                <a:close/>
                <a:moveTo>
                  <a:pt x="168924" y="182343"/>
                </a:moveTo>
                <a:cubicBezTo>
                  <a:pt x="165234" y="186027"/>
                  <a:pt x="162467" y="190632"/>
                  <a:pt x="158778" y="194316"/>
                </a:cubicBezTo>
                <a:lnTo>
                  <a:pt x="179069" y="212734"/>
                </a:lnTo>
                <a:cubicBezTo>
                  <a:pt x="183681" y="216418"/>
                  <a:pt x="183681" y="223785"/>
                  <a:pt x="179991" y="228390"/>
                </a:cubicBezTo>
                <a:cubicBezTo>
                  <a:pt x="177224" y="231153"/>
                  <a:pt x="174458" y="232994"/>
                  <a:pt x="170768" y="232994"/>
                </a:cubicBezTo>
                <a:cubicBezTo>
                  <a:pt x="168001" y="232994"/>
                  <a:pt x="165234" y="232074"/>
                  <a:pt x="163390" y="229311"/>
                </a:cubicBezTo>
                <a:lnTo>
                  <a:pt x="145866" y="214576"/>
                </a:lnTo>
                <a:cubicBezTo>
                  <a:pt x="144021" y="219181"/>
                  <a:pt x="142177" y="223785"/>
                  <a:pt x="140332" y="228390"/>
                </a:cubicBezTo>
                <a:cubicBezTo>
                  <a:pt x="136643" y="240362"/>
                  <a:pt x="134798" y="253255"/>
                  <a:pt x="134798" y="266148"/>
                </a:cubicBezTo>
                <a:cubicBezTo>
                  <a:pt x="134798" y="271673"/>
                  <a:pt x="134798" y="276278"/>
                  <a:pt x="135720" y="281804"/>
                </a:cubicBezTo>
                <a:cubicBezTo>
                  <a:pt x="143099" y="339822"/>
                  <a:pt x="192904" y="384947"/>
                  <a:pt x="253776" y="384947"/>
                </a:cubicBezTo>
                <a:cubicBezTo>
                  <a:pt x="313727" y="384947"/>
                  <a:pt x="363532" y="339822"/>
                  <a:pt x="371832" y="281804"/>
                </a:cubicBezTo>
                <a:cubicBezTo>
                  <a:pt x="371832" y="276278"/>
                  <a:pt x="372755" y="271673"/>
                  <a:pt x="372755" y="266148"/>
                </a:cubicBezTo>
                <a:cubicBezTo>
                  <a:pt x="372755" y="253255"/>
                  <a:pt x="369988" y="240362"/>
                  <a:pt x="366298" y="228390"/>
                </a:cubicBezTo>
                <a:cubicBezTo>
                  <a:pt x="364454" y="223785"/>
                  <a:pt x="362609" y="219181"/>
                  <a:pt x="359842" y="214576"/>
                </a:cubicBezTo>
                <a:lnTo>
                  <a:pt x="343241" y="229311"/>
                </a:lnTo>
                <a:cubicBezTo>
                  <a:pt x="340474" y="232074"/>
                  <a:pt x="337707" y="232994"/>
                  <a:pt x="334940" y="232994"/>
                </a:cubicBezTo>
                <a:cubicBezTo>
                  <a:pt x="332173" y="232994"/>
                  <a:pt x="328484" y="231153"/>
                  <a:pt x="326639" y="228390"/>
                </a:cubicBezTo>
                <a:cubicBezTo>
                  <a:pt x="322027" y="223785"/>
                  <a:pt x="322027" y="216418"/>
                  <a:pt x="327561" y="212734"/>
                </a:cubicBezTo>
                <a:lnTo>
                  <a:pt x="347852" y="194316"/>
                </a:lnTo>
                <a:cubicBezTo>
                  <a:pt x="344163" y="189711"/>
                  <a:pt x="341396" y="186027"/>
                  <a:pt x="337707" y="182343"/>
                </a:cubicBezTo>
                <a:cubicBezTo>
                  <a:pt x="331251" y="189711"/>
                  <a:pt x="323872" y="196157"/>
                  <a:pt x="316494" y="201683"/>
                </a:cubicBezTo>
                <a:cubicBezTo>
                  <a:pt x="298047" y="213655"/>
                  <a:pt x="276834" y="221022"/>
                  <a:pt x="253776" y="221022"/>
                </a:cubicBezTo>
                <a:cubicBezTo>
                  <a:pt x="229796" y="221022"/>
                  <a:pt x="208583" y="213655"/>
                  <a:pt x="190137" y="201683"/>
                </a:cubicBezTo>
                <a:cubicBezTo>
                  <a:pt x="182758" y="196157"/>
                  <a:pt x="175380" y="189711"/>
                  <a:pt x="168924" y="182343"/>
                </a:cubicBezTo>
                <a:close/>
                <a:moveTo>
                  <a:pt x="253315" y="119688"/>
                </a:moveTo>
                <a:cubicBezTo>
                  <a:pt x="261200" y="119688"/>
                  <a:pt x="267592" y="131247"/>
                  <a:pt x="267592" y="145505"/>
                </a:cubicBezTo>
                <a:cubicBezTo>
                  <a:pt x="267592" y="159763"/>
                  <a:pt x="261200" y="171322"/>
                  <a:pt x="253315" y="171322"/>
                </a:cubicBezTo>
                <a:cubicBezTo>
                  <a:pt x="245430" y="171322"/>
                  <a:pt x="239038" y="159763"/>
                  <a:pt x="239038" y="145505"/>
                </a:cubicBezTo>
                <a:cubicBezTo>
                  <a:pt x="239038" y="131247"/>
                  <a:pt x="245430" y="119688"/>
                  <a:pt x="253315" y="119688"/>
                </a:cubicBezTo>
                <a:close/>
                <a:moveTo>
                  <a:pt x="284680" y="84773"/>
                </a:moveTo>
                <a:cubicBezTo>
                  <a:pt x="292565" y="84773"/>
                  <a:pt x="298957" y="91165"/>
                  <a:pt x="298957" y="99050"/>
                </a:cubicBezTo>
                <a:cubicBezTo>
                  <a:pt x="298957" y="106935"/>
                  <a:pt x="292565" y="113327"/>
                  <a:pt x="284680" y="113327"/>
                </a:cubicBezTo>
                <a:cubicBezTo>
                  <a:pt x="276795" y="113327"/>
                  <a:pt x="270403" y="106935"/>
                  <a:pt x="270403" y="99050"/>
                </a:cubicBezTo>
                <a:cubicBezTo>
                  <a:pt x="270403" y="91165"/>
                  <a:pt x="276795" y="84773"/>
                  <a:pt x="284680" y="84773"/>
                </a:cubicBezTo>
                <a:close/>
                <a:moveTo>
                  <a:pt x="222394" y="84773"/>
                </a:moveTo>
                <a:cubicBezTo>
                  <a:pt x="230034" y="84773"/>
                  <a:pt x="236227" y="91165"/>
                  <a:pt x="236227" y="99050"/>
                </a:cubicBezTo>
                <a:cubicBezTo>
                  <a:pt x="236227" y="106935"/>
                  <a:pt x="230034" y="113327"/>
                  <a:pt x="222394" y="113327"/>
                </a:cubicBezTo>
                <a:cubicBezTo>
                  <a:pt x="214754" y="113327"/>
                  <a:pt x="208561" y="106935"/>
                  <a:pt x="208561" y="99050"/>
                </a:cubicBezTo>
                <a:cubicBezTo>
                  <a:pt x="208561" y="91165"/>
                  <a:pt x="214754" y="84773"/>
                  <a:pt x="222394" y="84773"/>
                </a:cubicBezTo>
                <a:close/>
                <a:moveTo>
                  <a:pt x="253776" y="34995"/>
                </a:moveTo>
                <a:cubicBezTo>
                  <a:pt x="211350" y="34995"/>
                  <a:pt x="177224" y="69069"/>
                  <a:pt x="178147" y="110511"/>
                </a:cubicBezTo>
                <a:cubicBezTo>
                  <a:pt x="178147" y="117879"/>
                  <a:pt x="179069" y="124325"/>
                  <a:pt x="180914" y="130772"/>
                </a:cubicBezTo>
                <a:cubicBezTo>
                  <a:pt x="183681" y="142744"/>
                  <a:pt x="190137" y="152874"/>
                  <a:pt x="197515" y="161162"/>
                </a:cubicBezTo>
                <a:cubicBezTo>
                  <a:pt x="211350" y="176818"/>
                  <a:pt x="231641" y="186027"/>
                  <a:pt x="253776" y="186027"/>
                </a:cubicBezTo>
                <a:cubicBezTo>
                  <a:pt x="274990" y="186027"/>
                  <a:pt x="295280" y="176818"/>
                  <a:pt x="309115" y="161162"/>
                </a:cubicBezTo>
                <a:cubicBezTo>
                  <a:pt x="317416" y="152874"/>
                  <a:pt x="322950" y="142744"/>
                  <a:pt x="326639" y="130772"/>
                </a:cubicBezTo>
                <a:cubicBezTo>
                  <a:pt x="328484" y="124325"/>
                  <a:pt x="329406" y="117879"/>
                  <a:pt x="329406" y="110511"/>
                </a:cubicBezTo>
                <a:cubicBezTo>
                  <a:pt x="329406" y="69069"/>
                  <a:pt x="295280" y="34995"/>
                  <a:pt x="253776" y="34995"/>
                </a:cubicBezTo>
                <a:close/>
                <a:moveTo>
                  <a:pt x="253776" y="0"/>
                </a:moveTo>
                <a:cubicBezTo>
                  <a:pt x="314649" y="0"/>
                  <a:pt x="364454" y="49730"/>
                  <a:pt x="364454" y="110511"/>
                </a:cubicBezTo>
                <a:cubicBezTo>
                  <a:pt x="364454" y="125246"/>
                  <a:pt x="361687" y="139060"/>
                  <a:pt x="356153" y="151953"/>
                </a:cubicBezTo>
                <a:cubicBezTo>
                  <a:pt x="362609" y="157478"/>
                  <a:pt x="368143" y="163925"/>
                  <a:pt x="373677" y="170371"/>
                </a:cubicBezTo>
                <a:lnTo>
                  <a:pt x="403191" y="144585"/>
                </a:lnTo>
                <a:lnTo>
                  <a:pt x="389356" y="96697"/>
                </a:lnTo>
                <a:cubicBezTo>
                  <a:pt x="387512" y="90251"/>
                  <a:pt x="390279" y="83804"/>
                  <a:pt x="396735" y="81962"/>
                </a:cubicBezTo>
                <a:cubicBezTo>
                  <a:pt x="403191" y="80121"/>
                  <a:pt x="409647" y="83804"/>
                  <a:pt x="411492" y="90251"/>
                </a:cubicBezTo>
                <a:lnTo>
                  <a:pt x="422560" y="127088"/>
                </a:lnTo>
                <a:lnTo>
                  <a:pt x="464064" y="90251"/>
                </a:lnTo>
                <a:cubicBezTo>
                  <a:pt x="468675" y="85646"/>
                  <a:pt x="476054" y="86567"/>
                  <a:pt x="480665" y="91172"/>
                </a:cubicBezTo>
                <a:cubicBezTo>
                  <a:pt x="485277" y="95776"/>
                  <a:pt x="484354" y="103144"/>
                  <a:pt x="479743" y="107748"/>
                </a:cubicBezTo>
                <a:lnTo>
                  <a:pt x="460374" y="124325"/>
                </a:lnTo>
                <a:lnTo>
                  <a:pt x="496344" y="132613"/>
                </a:lnTo>
                <a:cubicBezTo>
                  <a:pt x="502801" y="133534"/>
                  <a:pt x="507412" y="139981"/>
                  <a:pt x="505568" y="146427"/>
                </a:cubicBezTo>
                <a:cubicBezTo>
                  <a:pt x="504645" y="151953"/>
                  <a:pt x="500034" y="155637"/>
                  <a:pt x="494500" y="155637"/>
                </a:cubicBezTo>
                <a:cubicBezTo>
                  <a:pt x="493578" y="155637"/>
                  <a:pt x="492655" y="155637"/>
                  <a:pt x="491733" y="155637"/>
                </a:cubicBezTo>
                <a:lnTo>
                  <a:pt x="439161" y="143665"/>
                </a:lnTo>
                <a:lnTo>
                  <a:pt x="387512" y="190632"/>
                </a:lnTo>
                <a:cubicBezTo>
                  <a:pt x="400424" y="212734"/>
                  <a:pt x="407803" y="238520"/>
                  <a:pt x="407803" y="266148"/>
                </a:cubicBezTo>
                <a:cubicBezTo>
                  <a:pt x="407803" y="267990"/>
                  <a:pt x="407803" y="269832"/>
                  <a:pt x="407803" y="270752"/>
                </a:cubicBezTo>
                <a:cubicBezTo>
                  <a:pt x="429016" y="301143"/>
                  <a:pt x="441006" y="337980"/>
                  <a:pt x="441006" y="378501"/>
                </a:cubicBezTo>
                <a:cubicBezTo>
                  <a:pt x="441006" y="481645"/>
                  <a:pt x="357075" y="565449"/>
                  <a:pt x="253776" y="565449"/>
                </a:cubicBezTo>
                <a:cubicBezTo>
                  <a:pt x="149555" y="565449"/>
                  <a:pt x="65625" y="481645"/>
                  <a:pt x="65625" y="378501"/>
                </a:cubicBezTo>
                <a:cubicBezTo>
                  <a:pt x="65625" y="337980"/>
                  <a:pt x="78537" y="301143"/>
                  <a:pt x="99750" y="270752"/>
                </a:cubicBezTo>
                <a:cubicBezTo>
                  <a:pt x="99750" y="269832"/>
                  <a:pt x="99750" y="267990"/>
                  <a:pt x="99750" y="266148"/>
                </a:cubicBezTo>
                <a:cubicBezTo>
                  <a:pt x="99750" y="238520"/>
                  <a:pt x="106206" y="212734"/>
                  <a:pt x="119119" y="190632"/>
                </a:cubicBezTo>
                <a:lnTo>
                  <a:pt x="66547" y="143665"/>
                </a:lnTo>
                <a:lnTo>
                  <a:pt x="13975" y="155637"/>
                </a:lnTo>
                <a:cubicBezTo>
                  <a:pt x="13053" y="155637"/>
                  <a:pt x="12131" y="155637"/>
                  <a:pt x="11208" y="155637"/>
                </a:cubicBezTo>
                <a:cubicBezTo>
                  <a:pt x="6597" y="155637"/>
                  <a:pt x="1063" y="151953"/>
                  <a:pt x="141" y="146427"/>
                </a:cubicBezTo>
                <a:cubicBezTo>
                  <a:pt x="-782" y="139981"/>
                  <a:pt x="2907" y="133534"/>
                  <a:pt x="9364" y="132613"/>
                </a:cubicBezTo>
                <a:lnTo>
                  <a:pt x="45334" y="124325"/>
                </a:lnTo>
                <a:lnTo>
                  <a:pt x="25965" y="107748"/>
                </a:lnTo>
                <a:cubicBezTo>
                  <a:pt x="21354" y="103144"/>
                  <a:pt x="21354" y="95776"/>
                  <a:pt x="25043" y="91172"/>
                </a:cubicBezTo>
                <a:cubicBezTo>
                  <a:pt x="29655" y="86567"/>
                  <a:pt x="37033" y="85646"/>
                  <a:pt x="41645" y="90251"/>
                </a:cubicBezTo>
                <a:lnTo>
                  <a:pt x="83149" y="127088"/>
                </a:lnTo>
                <a:lnTo>
                  <a:pt x="94216" y="90251"/>
                </a:lnTo>
                <a:cubicBezTo>
                  <a:pt x="96061" y="83804"/>
                  <a:pt x="102517" y="80121"/>
                  <a:pt x="108973" y="81962"/>
                </a:cubicBezTo>
                <a:cubicBezTo>
                  <a:pt x="115430" y="83804"/>
                  <a:pt x="119119" y="90251"/>
                  <a:pt x="117274" y="96697"/>
                </a:cubicBezTo>
                <a:lnTo>
                  <a:pt x="102517" y="144585"/>
                </a:lnTo>
                <a:lnTo>
                  <a:pt x="132954" y="171292"/>
                </a:lnTo>
                <a:cubicBezTo>
                  <a:pt x="138487" y="163925"/>
                  <a:pt x="144021" y="157478"/>
                  <a:pt x="150477" y="151953"/>
                </a:cubicBezTo>
                <a:cubicBezTo>
                  <a:pt x="145866" y="139060"/>
                  <a:pt x="142177" y="125246"/>
                  <a:pt x="142177" y="110511"/>
                </a:cubicBezTo>
                <a:cubicBezTo>
                  <a:pt x="142177" y="49730"/>
                  <a:pt x="191981" y="0"/>
                  <a:pt x="25377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9" name="santas-head-wirh-curly-beard_66566"/>
          <p:cNvSpPr>
            <a:spLocks noChangeAspect="1"/>
          </p:cNvSpPr>
          <p:nvPr userDrawn="1"/>
        </p:nvSpPr>
        <p:spPr bwMode="auto">
          <a:xfrm>
            <a:off x="1413751" y="3590950"/>
            <a:ext cx="339716" cy="428667"/>
          </a:xfrm>
          <a:custGeom>
            <a:avLst/>
            <a:gdLst>
              <a:gd name="connsiteX0" fmla="*/ 157268 w 481736"/>
              <a:gd name="connsiteY0" fmla="*/ 323587 h 607874"/>
              <a:gd name="connsiteX1" fmla="*/ 169567 w 481736"/>
              <a:gd name="connsiteY1" fmla="*/ 323587 h 607874"/>
              <a:gd name="connsiteX2" fmla="*/ 172979 w 481736"/>
              <a:gd name="connsiteY2" fmla="*/ 340002 h 607874"/>
              <a:gd name="connsiteX3" fmla="*/ 159331 w 481736"/>
              <a:gd name="connsiteY3" fmla="*/ 341896 h 607874"/>
              <a:gd name="connsiteX4" fmla="*/ 154729 w 481736"/>
              <a:gd name="connsiteY4" fmla="*/ 335188 h 607874"/>
              <a:gd name="connsiteX5" fmla="*/ 157268 w 481736"/>
              <a:gd name="connsiteY5" fmla="*/ 323587 h 607874"/>
              <a:gd name="connsiteX6" fmla="*/ 317869 w 481736"/>
              <a:gd name="connsiteY6" fmla="*/ 312888 h 607874"/>
              <a:gd name="connsiteX7" fmla="*/ 325949 w 481736"/>
              <a:gd name="connsiteY7" fmla="*/ 320658 h 607874"/>
              <a:gd name="connsiteX8" fmla="*/ 325949 w 481736"/>
              <a:gd name="connsiteY8" fmla="*/ 326115 h 607874"/>
              <a:gd name="connsiteX9" fmla="*/ 325474 w 481736"/>
              <a:gd name="connsiteY9" fmla="*/ 329674 h 607874"/>
              <a:gd name="connsiteX10" fmla="*/ 317790 w 481736"/>
              <a:gd name="connsiteY10" fmla="*/ 335210 h 607874"/>
              <a:gd name="connsiteX11" fmla="*/ 310105 w 481736"/>
              <a:gd name="connsiteY11" fmla="*/ 329674 h 607874"/>
              <a:gd name="connsiteX12" fmla="*/ 309788 w 481736"/>
              <a:gd name="connsiteY12" fmla="*/ 326115 h 607874"/>
              <a:gd name="connsiteX13" fmla="*/ 309788 w 481736"/>
              <a:gd name="connsiteY13" fmla="*/ 320658 h 607874"/>
              <a:gd name="connsiteX14" fmla="*/ 317869 w 481736"/>
              <a:gd name="connsiteY14" fmla="*/ 312888 h 607874"/>
              <a:gd name="connsiteX15" fmla="*/ 252942 w 481736"/>
              <a:gd name="connsiteY15" fmla="*/ 259352 h 607874"/>
              <a:gd name="connsiteX16" fmla="*/ 256505 w 481736"/>
              <a:gd name="connsiteY16" fmla="*/ 261567 h 607874"/>
              <a:gd name="connsiteX17" fmla="*/ 216839 w 481736"/>
              <a:gd name="connsiteY17" fmla="*/ 271298 h 607874"/>
              <a:gd name="connsiteX18" fmla="*/ 136401 w 481736"/>
              <a:gd name="connsiteY18" fmla="*/ 273514 h 607874"/>
              <a:gd name="connsiteX19" fmla="*/ 143843 w 481736"/>
              <a:gd name="connsiteY19" fmla="*/ 273514 h 607874"/>
              <a:gd name="connsiteX20" fmla="*/ 144793 w 481736"/>
              <a:gd name="connsiteY20" fmla="*/ 278023 h 607874"/>
              <a:gd name="connsiteX21" fmla="*/ 178995 w 481736"/>
              <a:gd name="connsiteY21" fmla="*/ 290919 h 607874"/>
              <a:gd name="connsiteX22" fmla="*/ 211614 w 481736"/>
              <a:gd name="connsiteY22" fmla="*/ 262517 h 607874"/>
              <a:gd name="connsiteX23" fmla="*/ 216760 w 481736"/>
              <a:gd name="connsiteY23" fmla="*/ 261884 h 607874"/>
              <a:gd name="connsiteX24" fmla="*/ 252942 w 481736"/>
              <a:gd name="connsiteY24" fmla="*/ 259352 h 607874"/>
              <a:gd name="connsiteX25" fmla="*/ 376826 w 481736"/>
              <a:gd name="connsiteY25" fmla="*/ 229562 h 607874"/>
              <a:gd name="connsiteX26" fmla="*/ 355843 w 481736"/>
              <a:gd name="connsiteY26" fmla="*/ 244108 h 607874"/>
              <a:gd name="connsiteX27" fmla="*/ 358377 w 481736"/>
              <a:gd name="connsiteY27" fmla="*/ 276993 h 607874"/>
              <a:gd name="connsiteX28" fmla="*/ 359011 w 481736"/>
              <a:gd name="connsiteY28" fmla="*/ 280867 h 607874"/>
              <a:gd name="connsiteX29" fmla="*/ 378727 w 481736"/>
              <a:gd name="connsiteY29" fmla="*/ 321104 h 607874"/>
              <a:gd name="connsiteX30" fmla="*/ 380706 w 481736"/>
              <a:gd name="connsiteY30" fmla="*/ 329168 h 607874"/>
              <a:gd name="connsiteX31" fmla="*/ 378410 w 481736"/>
              <a:gd name="connsiteY31" fmla="*/ 366559 h 607874"/>
              <a:gd name="connsiteX32" fmla="*/ 375955 w 481736"/>
              <a:gd name="connsiteY32" fmla="*/ 373279 h 607874"/>
              <a:gd name="connsiteX33" fmla="*/ 350697 w 481736"/>
              <a:gd name="connsiteY33" fmla="*/ 419445 h 607874"/>
              <a:gd name="connsiteX34" fmla="*/ 341591 w 481736"/>
              <a:gd name="connsiteY34" fmla="*/ 423398 h 607874"/>
              <a:gd name="connsiteX35" fmla="*/ 292498 w 481736"/>
              <a:gd name="connsiteY35" fmla="*/ 416599 h 607874"/>
              <a:gd name="connsiteX36" fmla="*/ 289569 w 481736"/>
              <a:gd name="connsiteY36" fmla="*/ 416599 h 607874"/>
              <a:gd name="connsiteX37" fmla="*/ 244990 w 481736"/>
              <a:gd name="connsiteY37" fmla="*/ 443082 h 607874"/>
              <a:gd name="connsiteX38" fmla="*/ 192968 w 481736"/>
              <a:gd name="connsiteY38" fmla="*/ 414702 h 607874"/>
              <a:gd name="connsiteX39" fmla="*/ 176499 w 481736"/>
              <a:gd name="connsiteY39" fmla="*/ 405374 h 607874"/>
              <a:gd name="connsiteX40" fmla="*/ 156783 w 481736"/>
              <a:gd name="connsiteY40" fmla="*/ 423398 h 607874"/>
              <a:gd name="connsiteX41" fmla="*/ 147677 w 481736"/>
              <a:gd name="connsiteY41" fmla="*/ 422133 h 607874"/>
              <a:gd name="connsiteX42" fmla="*/ 109275 w 481736"/>
              <a:gd name="connsiteY42" fmla="*/ 403477 h 607874"/>
              <a:gd name="connsiteX43" fmla="*/ 102465 w 481736"/>
              <a:gd name="connsiteY43" fmla="*/ 400473 h 607874"/>
              <a:gd name="connsiteX44" fmla="*/ 100882 w 481736"/>
              <a:gd name="connsiteY44" fmla="*/ 396283 h 607874"/>
              <a:gd name="connsiteX45" fmla="*/ 86312 w 481736"/>
              <a:gd name="connsiteY45" fmla="*/ 356678 h 607874"/>
              <a:gd name="connsiteX46" fmla="*/ 87579 w 481736"/>
              <a:gd name="connsiteY46" fmla="*/ 346638 h 607874"/>
              <a:gd name="connsiteX47" fmla="*/ 100486 w 481736"/>
              <a:gd name="connsiteY47" fmla="*/ 301816 h 607874"/>
              <a:gd name="connsiteX48" fmla="*/ 97556 w 481736"/>
              <a:gd name="connsiteY48" fmla="*/ 300867 h 607874"/>
              <a:gd name="connsiteX49" fmla="*/ 91697 w 481736"/>
              <a:gd name="connsiteY49" fmla="*/ 261578 h 607874"/>
              <a:gd name="connsiteX50" fmla="*/ 92963 w 481736"/>
              <a:gd name="connsiteY50" fmla="*/ 260629 h 607874"/>
              <a:gd name="connsiteX51" fmla="*/ 88133 w 481736"/>
              <a:gd name="connsiteY51" fmla="*/ 256756 h 607874"/>
              <a:gd name="connsiteX52" fmla="*/ 46405 w 481736"/>
              <a:gd name="connsiteY52" fmla="*/ 305452 h 607874"/>
              <a:gd name="connsiteX53" fmla="*/ 43872 w 481736"/>
              <a:gd name="connsiteY53" fmla="*/ 314780 h 607874"/>
              <a:gd name="connsiteX54" fmla="*/ 10299 w 481736"/>
              <a:gd name="connsiteY54" fmla="*/ 353516 h 607874"/>
              <a:gd name="connsiteX55" fmla="*/ 36508 w 481736"/>
              <a:gd name="connsiteY55" fmla="*/ 381816 h 607874"/>
              <a:gd name="connsiteX56" fmla="*/ 36824 w 481736"/>
              <a:gd name="connsiteY56" fmla="*/ 381500 h 607874"/>
              <a:gd name="connsiteX57" fmla="*/ 42921 w 481736"/>
              <a:gd name="connsiteY57" fmla="*/ 383714 h 607874"/>
              <a:gd name="connsiteX58" fmla="*/ 43238 w 481736"/>
              <a:gd name="connsiteY58" fmla="*/ 383714 h 607874"/>
              <a:gd name="connsiteX59" fmla="*/ 42288 w 481736"/>
              <a:gd name="connsiteY59" fmla="*/ 390196 h 607874"/>
              <a:gd name="connsiteX60" fmla="*/ 39754 w 481736"/>
              <a:gd name="connsiteY60" fmla="*/ 390196 h 607874"/>
              <a:gd name="connsiteX61" fmla="*/ 62716 w 481736"/>
              <a:gd name="connsiteY61" fmla="*/ 468299 h 607874"/>
              <a:gd name="connsiteX62" fmla="*/ 66913 w 481736"/>
              <a:gd name="connsiteY62" fmla="*/ 475651 h 607874"/>
              <a:gd name="connsiteX63" fmla="*/ 64696 w 481736"/>
              <a:gd name="connsiteY63" fmla="*/ 565059 h 607874"/>
              <a:gd name="connsiteX64" fmla="*/ 140947 w 481736"/>
              <a:gd name="connsiteY64" fmla="*/ 568300 h 607874"/>
              <a:gd name="connsiteX65" fmla="*/ 146727 w 481736"/>
              <a:gd name="connsiteY65" fmla="*/ 570830 h 607874"/>
              <a:gd name="connsiteX66" fmla="*/ 147994 w 481736"/>
              <a:gd name="connsiteY66" fmla="*/ 567273 h 607874"/>
              <a:gd name="connsiteX67" fmla="*/ 149894 w 481736"/>
              <a:gd name="connsiteY67" fmla="*/ 567589 h 607874"/>
              <a:gd name="connsiteX68" fmla="*/ 201599 w 481736"/>
              <a:gd name="connsiteY68" fmla="*/ 573676 h 607874"/>
              <a:gd name="connsiteX69" fmla="*/ 210071 w 481736"/>
              <a:gd name="connsiteY69" fmla="*/ 572727 h 607874"/>
              <a:gd name="connsiteX70" fmla="*/ 290836 w 481736"/>
              <a:gd name="connsiteY70" fmla="*/ 565059 h 607874"/>
              <a:gd name="connsiteX71" fmla="*/ 298516 w 481736"/>
              <a:gd name="connsiteY71" fmla="*/ 562055 h 607874"/>
              <a:gd name="connsiteX72" fmla="*/ 303742 w 481736"/>
              <a:gd name="connsiteY72" fmla="*/ 562055 h 607874"/>
              <a:gd name="connsiteX73" fmla="*/ 390287 w 481736"/>
              <a:gd name="connsiteY73" fmla="*/ 523399 h 607874"/>
              <a:gd name="connsiteX74" fmla="*/ 397334 w 481736"/>
              <a:gd name="connsiteY74" fmla="*/ 516363 h 607874"/>
              <a:gd name="connsiteX75" fmla="*/ 447218 w 481736"/>
              <a:gd name="connsiteY75" fmla="*/ 441896 h 607874"/>
              <a:gd name="connsiteX76" fmla="*/ 445001 w 481736"/>
              <a:gd name="connsiteY76" fmla="*/ 438971 h 607874"/>
              <a:gd name="connsiteX77" fmla="*/ 441675 w 481736"/>
              <a:gd name="connsiteY77" fmla="*/ 431303 h 607874"/>
              <a:gd name="connsiteX78" fmla="*/ 471764 w 481736"/>
              <a:gd name="connsiteY78" fmla="*/ 382923 h 607874"/>
              <a:gd name="connsiteX79" fmla="*/ 428214 w 481736"/>
              <a:gd name="connsiteY79" fmla="*/ 344188 h 607874"/>
              <a:gd name="connsiteX80" fmla="*/ 426631 w 481736"/>
              <a:gd name="connsiteY80" fmla="*/ 336836 h 607874"/>
              <a:gd name="connsiteX81" fmla="*/ 427502 w 481736"/>
              <a:gd name="connsiteY81" fmla="*/ 331065 h 607874"/>
              <a:gd name="connsiteX82" fmla="*/ 446980 w 481736"/>
              <a:gd name="connsiteY82" fmla="*/ 303001 h 607874"/>
              <a:gd name="connsiteX83" fmla="*/ 416575 w 481736"/>
              <a:gd name="connsiteY83" fmla="*/ 287191 h 607874"/>
              <a:gd name="connsiteX84" fmla="*/ 411032 w 481736"/>
              <a:gd name="connsiteY84" fmla="*/ 280155 h 607874"/>
              <a:gd name="connsiteX85" fmla="*/ 376826 w 481736"/>
              <a:gd name="connsiteY85" fmla="*/ 229562 h 607874"/>
              <a:gd name="connsiteX86" fmla="*/ 321004 w 481736"/>
              <a:gd name="connsiteY86" fmla="*/ 187506 h 607874"/>
              <a:gd name="connsiteX87" fmla="*/ 296695 w 481736"/>
              <a:gd name="connsiteY87" fmla="*/ 210985 h 607874"/>
              <a:gd name="connsiteX88" fmla="*/ 292498 w 481736"/>
              <a:gd name="connsiteY88" fmla="*/ 215807 h 607874"/>
              <a:gd name="connsiteX89" fmla="*/ 291548 w 481736"/>
              <a:gd name="connsiteY89" fmla="*/ 223238 h 607874"/>
              <a:gd name="connsiteX90" fmla="*/ 286402 w 481736"/>
              <a:gd name="connsiteY90" fmla="*/ 223870 h 607874"/>
              <a:gd name="connsiteX91" fmla="*/ 286402 w 481736"/>
              <a:gd name="connsiteY91" fmla="*/ 223238 h 607874"/>
              <a:gd name="connsiteX92" fmla="*/ 280938 w 481736"/>
              <a:gd name="connsiteY92" fmla="*/ 225451 h 607874"/>
              <a:gd name="connsiteX93" fmla="*/ 250849 w 481736"/>
              <a:gd name="connsiteY93" fmla="*/ 205056 h 607874"/>
              <a:gd name="connsiteX94" fmla="*/ 215535 w 481736"/>
              <a:gd name="connsiteY94" fmla="*/ 211222 h 607874"/>
              <a:gd name="connsiteX95" fmla="*/ 196848 w 481736"/>
              <a:gd name="connsiteY95" fmla="*/ 223712 h 607874"/>
              <a:gd name="connsiteX96" fmla="*/ 196848 w 481736"/>
              <a:gd name="connsiteY96" fmla="*/ 226242 h 607874"/>
              <a:gd name="connsiteX97" fmla="*/ 191068 w 481736"/>
              <a:gd name="connsiteY97" fmla="*/ 226874 h 607874"/>
              <a:gd name="connsiteX98" fmla="*/ 188534 w 481736"/>
              <a:gd name="connsiteY98" fmla="*/ 217862 h 607874"/>
              <a:gd name="connsiteX99" fmla="*/ 182121 w 481736"/>
              <a:gd name="connsiteY99" fmla="*/ 208771 h 607874"/>
              <a:gd name="connsiteX100" fmla="*/ 169214 w 481736"/>
              <a:gd name="connsiteY100" fmla="*/ 209720 h 607874"/>
              <a:gd name="connsiteX101" fmla="*/ 151795 w 481736"/>
              <a:gd name="connsiteY101" fmla="*/ 232882 h 607874"/>
              <a:gd name="connsiteX102" fmla="*/ 144431 w 481736"/>
              <a:gd name="connsiteY102" fmla="*/ 233831 h 607874"/>
              <a:gd name="connsiteX103" fmla="*/ 96289 w 481736"/>
              <a:gd name="connsiteY103" fmla="*/ 213198 h 607874"/>
              <a:gd name="connsiteX104" fmla="*/ 98269 w 481736"/>
              <a:gd name="connsiteY104" fmla="*/ 258021 h 607874"/>
              <a:gd name="connsiteX105" fmla="*/ 96685 w 481736"/>
              <a:gd name="connsiteY105" fmla="*/ 261894 h 607874"/>
              <a:gd name="connsiteX106" fmla="*/ 96368 w 481736"/>
              <a:gd name="connsiteY106" fmla="*/ 264108 h 607874"/>
              <a:gd name="connsiteX107" fmla="*/ 100248 w 481736"/>
              <a:gd name="connsiteY107" fmla="*/ 292804 h 607874"/>
              <a:gd name="connsiteX108" fmla="*/ 104445 w 481736"/>
              <a:gd name="connsiteY108" fmla="*/ 293120 h 607874"/>
              <a:gd name="connsiteX109" fmla="*/ 106662 w 481736"/>
              <a:gd name="connsiteY109" fmla="*/ 295017 h 607874"/>
              <a:gd name="connsiteX110" fmla="*/ 138334 w 481736"/>
              <a:gd name="connsiteY110" fmla="*/ 286558 h 607874"/>
              <a:gd name="connsiteX111" fmla="*/ 140868 w 481736"/>
              <a:gd name="connsiteY111" fmla="*/ 289800 h 607874"/>
              <a:gd name="connsiteX112" fmla="*/ 113788 w 481736"/>
              <a:gd name="connsiteY112" fmla="*/ 303397 h 607874"/>
              <a:gd name="connsiteX113" fmla="*/ 119568 w 481736"/>
              <a:gd name="connsiteY113" fmla="*/ 329247 h 607874"/>
              <a:gd name="connsiteX114" fmla="*/ 100882 w 481736"/>
              <a:gd name="connsiteY114" fmla="*/ 353041 h 607874"/>
              <a:gd name="connsiteX115" fmla="*/ 111254 w 481736"/>
              <a:gd name="connsiteY115" fmla="*/ 388299 h 607874"/>
              <a:gd name="connsiteX116" fmla="*/ 150924 w 481736"/>
              <a:gd name="connsiteY116" fmla="*/ 406955 h 607874"/>
              <a:gd name="connsiteX117" fmla="*/ 192018 w 481736"/>
              <a:gd name="connsiteY117" fmla="*/ 402054 h 607874"/>
              <a:gd name="connsiteX118" fmla="*/ 202312 w 481736"/>
              <a:gd name="connsiteY118" fmla="*/ 402054 h 607874"/>
              <a:gd name="connsiteX119" fmla="*/ 218781 w 481736"/>
              <a:gd name="connsiteY119" fmla="*/ 428852 h 607874"/>
              <a:gd name="connsiteX120" fmla="*/ 246257 w 481736"/>
              <a:gd name="connsiteY120" fmla="*/ 427271 h 607874"/>
              <a:gd name="connsiteX121" fmla="*/ 290519 w 481736"/>
              <a:gd name="connsiteY121" fmla="*/ 376362 h 607874"/>
              <a:gd name="connsiteX122" fmla="*/ 246574 w 481736"/>
              <a:gd name="connsiteY122" fmla="*/ 327666 h 607874"/>
              <a:gd name="connsiteX123" fmla="*/ 200649 w 481736"/>
              <a:gd name="connsiteY123" fmla="*/ 347033 h 607874"/>
              <a:gd name="connsiteX124" fmla="*/ 193285 w 481736"/>
              <a:gd name="connsiteY124" fmla="*/ 347033 h 607874"/>
              <a:gd name="connsiteX125" fmla="*/ 243011 w 481736"/>
              <a:gd name="connsiteY125" fmla="*/ 312883 h 607874"/>
              <a:gd name="connsiteX126" fmla="*/ 305405 w 481736"/>
              <a:gd name="connsiteY126" fmla="*/ 376757 h 607874"/>
              <a:gd name="connsiteX127" fmla="*/ 296616 w 481736"/>
              <a:gd name="connsiteY127" fmla="*/ 403556 h 607874"/>
              <a:gd name="connsiteX128" fmla="*/ 338661 w 481736"/>
              <a:gd name="connsiteY128" fmla="*/ 405137 h 607874"/>
              <a:gd name="connsiteX129" fmla="*/ 366691 w 481736"/>
              <a:gd name="connsiteY129" fmla="*/ 367113 h 607874"/>
              <a:gd name="connsiteX130" fmla="*/ 368275 w 481736"/>
              <a:gd name="connsiteY130" fmla="*/ 328377 h 607874"/>
              <a:gd name="connsiteX131" fmla="*/ 346658 w 481736"/>
              <a:gd name="connsiteY131" fmla="*/ 283634 h 607874"/>
              <a:gd name="connsiteX132" fmla="*/ 304613 w 481736"/>
              <a:gd name="connsiteY132" fmla="*/ 273594 h 607874"/>
              <a:gd name="connsiteX133" fmla="*/ 257105 w 481736"/>
              <a:gd name="connsiteY133" fmla="*/ 256202 h 607874"/>
              <a:gd name="connsiteX134" fmla="*/ 263281 w 481736"/>
              <a:gd name="connsiteY134" fmla="*/ 257151 h 607874"/>
              <a:gd name="connsiteX135" fmla="*/ 300417 w 481736"/>
              <a:gd name="connsiteY135" fmla="*/ 264819 h 607874"/>
              <a:gd name="connsiteX136" fmla="*/ 306197 w 481736"/>
              <a:gd name="connsiteY136" fmla="*/ 264187 h 607874"/>
              <a:gd name="connsiteX137" fmla="*/ 346579 w 481736"/>
              <a:gd name="connsiteY137" fmla="*/ 276124 h 607874"/>
              <a:gd name="connsiteX138" fmla="*/ 339770 w 481736"/>
              <a:gd name="connsiteY138" fmla="*/ 246084 h 607874"/>
              <a:gd name="connsiteX139" fmla="*/ 341353 w 481736"/>
              <a:gd name="connsiteY139" fmla="*/ 239681 h 607874"/>
              <a:gd name="connsiteX140" fmla="*/ 342620 w 481736"/>
              <a:gd name="connsiteY140" fmla="*/ 239364 h 607874"/>
              <a:gd name="connsiteX141" fmla="*/ 365899 w 481736"/>
              <a:gd name="connsiteY141" fmla="*/ 228376 h 607874"/>
              <a:gd name="connsiteX142" fmla="*/ 368116 w 481736"/>
              <a:gd name="connsiteY142" fmla="*/ 221973 h 607874"/>
              <a:gd name="connsiteX143" fmla="*/ 367800 w 481736"/>
              <a:gd name="connsiteY143" fmla="*/ 218653 h 607874"/>
              <a:gd name="connsiteX144" fmla="*/ 340324 w 481736"/>
              <a:gd name="connsiteY144" fmla="*/ 218337 h 607874"/>
              <a:gd name="connsiteX145" fmla="*/ 333594 w 481736"/>
              <a:gd name="connsiteY145" fmla="*/ 213198 h 607874"/>
              <a:gd name="connsiteX146" fmla="*/ 333910 w 481736"/>
              <a:gd name="connsiteY146" fmla="*/ 189720 h 607874"/>
              <a:gd name="connsiteX147" fmla="*/ 321004 w 481736"/>
              <a:gd name="connsiteY147" fmla="*/ 187506 h 607874"/>
              <a:gd name="connsiteX148" fmla="*/ 408429 w 481736"/>
              <a:gd name="connsiteY148" fmla="*/ 10825 h 607874"/>
              <a:gd name="connsiteX149" fmla="*/ 379518 w 481736"/>
              <a:gd name="connsiteY149" fmla="*/ 26872 h 607874"/>
              <a:gd name="connsiteX150" fmla="*/ 372392 w 481736"/>
              <a:gd name="connsiteY150" fmla="*/ 27821 h 607874"/>
              <a:gd name="connsiteX151" fmla="*/ 344045 w 481736"/>
              <a:gd name="connsiteY151" fmla="*/ 19046 h 607874"/>
              <a:gd name="connsiteX152" fmla="*/ 342224 w 481736"/>
              <a:gd name="connsiteY152" fmla="*/ 39521 h 607874"/>
              <a:gd name="connsiteX153" fmla="*/ 342541 w 481736"/>
              <a:gd name="connsiteY153" fmla="*/ 38572 h 607874"/>
              <a:gd name="connsiteX154" fmla="*/ 346104 w 481736"/>
              <a:gd name="connsiteY154" fmla="*/ 39837 h 607874"/>
              <a:gd name="connsiteX155" fmla="*/ 378727 w 481736"/>
              <a:gd name="connsiteY155" fmla="*/ 59521 h 607874"/>
              <a:gd name="connsiteX156" fmla="*/ 384903 w 481736"/>
              <a:gd name="connsiteY156" fmla="*/ 64343 h 607874"/>
              <a:gd name="connsiteX157" fmla="*/ 381260 w 481736"/>
              <a:gd name="connsiteY157" fmla="*/ 69244 h 607874"/>
              <a:gd name="connsiteX158" fmla="*/ 402322 w 481736"/>
              <a:gd name="connsiteY158" fmla="*/ 91458 h 607874"/>
              <a:gd name="connsiteX159" fmla="*/ 418792 w 481736"/>
              <a:gd name="connsiteY159" fmla="*/ 81102 h 607874"/>
              <a:gd name="connsiteX160" fmla="*/ 405569 w 481736"/>
              <a:gd name="connsiteY160" fmla="*/ 55331 h 607874"/>
              <a:gd name="connsiteX161" fmla="*/ 408815 w 481736"/>
              <a:gd name="connsiteY161" fmla="*/ 51062 h 607874"/>
              <a:gd name="connsiteX162" fmla="*/ 415941 w 481736"/>
              <a:gd name="connsiteY162" fmla="*/ 57228 h 607874"/>
              <a:gd name="connsiteX163" fmla="*/ 419821 w 481736"/>
              <a:gd name="connsiteY163" fmla="*/ 55647 h 607874"/>
              <a:gd name="connsiteX164" fmla="*/ 434707 w 481736"/>
              <a:gd name="connsiteY164" fmla="*/ 47189 h 607874"/>
              <a:gd name="connsiteX165" fmla="*/ 420455 w 481736"/>
              <a:gd name="connsiteY165" fmla="*/ 37465 h 607874"/>
              <a:gd name="connsiteX166" fmla="*/ 417921 w 481736"/>
              <a:gd name="connsiteY166" fmla="*/ 31062 h 607874"/>
              <a:gd name="connsiteX167" fmla="*/ 408429 w 481736"/>
              <a:gd name="connsiteY167" fmla="*/ 10825 h 607874"/>
              <a:gd name="connsiteX168" fmla="*/ 414437 w 481736"/>
              <a:gd name="connsiteY168" fmla="*/ 627 h 607874"/>
              <a:gd name="connsiteX169" fmla="*/ 426710 w 481736"/>
              <a:gd name="connsiteY169" fmla="*/ 30667 h 607874"/>
              <a:gd name="connsiteX170" fmla="*/ 444130 w 481736"/>
              <a:gd name="connsiteY170" fmla="*/ 54145 h 607874"/>
              <a:gd name="connsiteX171" fmla="*/ 421167 w 481736"/>
              <a:gd name="connsiteY171" fmla="*/ 63236 h 607874"/>
              <a:gd name="connsiteX172" fmla="*/ 425760 w 481736"/>
              <a:gd name="connsiteY172" fmla="*/ 82604 h 607874"/>
              <a:gd name="connsiteX173" fmla="*/ 402481 w 481736"/>
              <a:gd name="connsiteY173" fmla="*/ 98731 h 607874"/>
              <a:gd name="connsiteX174" fmla="*/ 374451 w 481736"/>
              <a:gd name="connsiteY174" fmla="*/ 91379 h 607874"/>
              <a:gd name="connsiteX175" fmla="*/ 370808 w 481736"/>
              <a:gd name="connsiteY175" fmla="*/ 75252 h 607874"/>
              <a:gd name="connsiteX176" fmla="*/ 338820 w 481736"/>
              <a:gd name="connsiteY176" fmla="*/ 51378 h 607874"/>
              <a:gd name="connsiteX177" fmla="*/ 334623 w 481736"/>
              <a:gd name="connsiteY177" fmla="*/ 178810 h 607874"/>
              <a:gd name="connsiteX178" fmla="*/ 341987 w 481736"/>
              <a:gd name="connsiteY178" fmla="*/ 184344 h 607874"/>
              <a:gd name="connsiteX179" fmla="*/ 345312 w 481736"/>
              <a:gd name="connsiteY179" fmla="*/ 205609 h 607874"/>
              <a:gd name="connsiteX180" fmla="*/ 376985 w 481736"/>
              <a:gd name="connsiteY180" fmla="*/ 216281 h 607874"/>
              <a:gd name="connsiteX181" fmla="*/ 377301 w 481736"/>
              <a:gd name="connsiteY181" fmla="*/ 220787 h 607874"/>
              <a:gd name="connsiteX182" fmla="*/ 421880 w 481736"/>
              <a:gd name="connsiteY182" fmla="*/ 277942 h 607874"/>
              <a:gd name="connsiteX183" fmla="*/ 432490 w 481736"/>
              <a:gd name="connsiteY183" fmla="*/ 336915 h 607874"/>
              <a:gd name="connsiteX184" fmla="*/ 481265 w 481736"/>
              <a:gd name="connsiteY184" fmla="*/ 384030 h 607874"/>
              <a:gd name="connsiteX185" fmla="*/ 451969 w 481736"/>
              <a:gd name="connsiteY185" fmla="*/ 435730 h 607874"/>
              <a:gd name="connsiteX186" fmla="*/ 403748 w 481736"/>
              <a:gd name="connsiteY186" fmla="*/ 528853 h 607874"/>
              <a:gd name="connsiteX187" fmla="*/ 300100 w 481736"/>
              <a:gd name="connsiteY187" fmla="*/ 569881 h 607874"/>
              <a:gd name="connsiteX188" fmla="*/ 205717 w 481736"/>
              <a:gd name="connsiteY188" fmla="*/ 584427 h 607874"/>
              <a:gd name="connsiteX189" fmla="*/ 144431 w 481736"/>
              <a:gd name="connsiteY189" fmla="*/ 572490 h 607874"/>
              <a:gd name="connsiteX190" fmla="*/ 73960 w 481736"/>
              <a:gd name="connsiteY190" fmla="*/ 592885 h 607874"/>
              <a:gd name="connsiteX191" fmla="*/ 44188 w 481736"/>
              <a:gd name="connsiteY191" fmla="*/ 503794 h 607874"/>
              <a:gd name="connsiteX192" fmla="*/ 49414 w 481736"/>
              <a:gd name="connsiteY192" fmla="*/ 485137 h 607874"/>
              <a:gd name="connsiteX193" fmla="*/ 43872 w 481736"/>
              <a:gd name="connsiteY193" fmla="*/ 476679 h 607874"/>
              <a:gd name="connsiteX194" fmla="*/ 18059 w 481736"/>
              <a:gd name="connsiteY194" fmla="*/ 454781 h 607874"/>
              <a:gd name="connsiteX195" fmla="*/ 28986 w 481736"/>
              <a:gd name="connsiteY195" fmla="*/ 388694 h 607874"/>
              <a:gd name="connsiteX196" fmla="*/ 5 w 481736"/>
              <a:gd name="connsiteY196" fmla="*/ 352883 h 607874"/>
              <a:gd name="connsiteX197" fmla="*/ 32628 w 481736"/>
              <a:gd name="connsiteY197" fmla="*/ 305768 h 607874"/>
              <a:gd name="connsiteX198" fmla="*/ 80136 w 481736"/>
              <a:gd name="connsiteY198" fmla="*/ 247981 h 607874"/>
              <a:gd name="connsiteX199" fmla="*/ 91697 w 481736"/>
              <a:gd name="connsiteY199" fmla="*/ 205056 h 607874"/>
              <a:gd name="connsiteX200" fmla="*/ 92647 w 481736"/>
              <a:gd name="connsiteY200" fmla="*/ 204423 h 607874"/>
              <a:gd name="connsiteX201" fmla="*/ 332723 w 481736"/>
              <a:gd name="connsiteY201" fmla="*/ 39600 h 607874"/>
              <a:gd name="connsiteX202" fmla="*/ 333039 w 481736"/>
              <a:gd name="connsiteY202" fmla="*/ 14382 h 607874"/>
              <a:gd name="connsiteX203" fmla="*/ 374451 w 481736"/>
              <a:gd name="connsiteY203" fmla="*/ 17386 h 607874"/>
              <a:gd name="connsiteX204" fmla="*/ 414437 w 481736"/>
              <a:gd name="connsiteY204" fmla="*/ 627 h 60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481736" h="607874">
                <a:moveTo>
                  <a:pt x="157268" y="323587"/>
                </a:moveTo>
                <a:cubicBezTo>
                  <a:pt x="161077" y="320667"/>
                  <a:pt x="165679" y="320036"/>
                  <a:pt x="169567" y="323587"/>
                </a:cubicBezTo>
                <a:cubicBezTo>
                  <a:pt x="173455" y="327060"/>
                  <a:pt x="173773" y="335188"/>
                  <a:pt x="172979" y="340002"/>
                </a:cubicBezTo>
                <a:cubicBezTo>
                  <a:pt x="171234" y="346394"/>
                  <a:pt x="162584" y="346710"/>
                  <a:pt x="159331" y="341896"/>
                </a:cubicBezTo>
                <a:cubicBezTo>
                  <a:pt x="156951" y="340949"/>
                  <a:pt x="155046" y="338739"/>
                  <a:pt x="154729" y="335188"/>
                </a:cubicBezTo>
                <a:cubicBezTo>
                  <a:pt x="154729" y="331242"/>
                  <a:pt x="154015" y="326113"/>
                  <a:pt x="157268" y="323587"/>
                </a:cubicBezTo>
                <a:close/>
                <a:moveTo>
                  <a:pt x="317869" y="312888"/>
                </a:moveTo>
                <a:cubicBezTo>
                  <a:pt x="321988" y="312888"/>
                  <a:pt x="326108" y="315478"/>
                  <a:pt x="325949" y="320658"/>
                </a:cubicBezTo>
                <a:lnTo>
                  <a:pt x="325949" y="326115"/>
                </a:lnTo>
                <a:cubicBezTo>
                  <a:pt x="326266" y="327381"/>
                  <a:pt x="325949" y="328725"/>
                  <a:pt x="325474" y="329674"/>
                </a:cubicBezTo>
                <a:cubicBezTo>
                  <a:pt x="324523" y="334261"/>
                  <a:pt x="321355" y="335843"/>
                  <a:pt x="317790" y="335210"/>
                </a:cubicBezTo>
                <a:cubicBezTo>
                  <a:pt x="314304" y="335843"/>
                  <a:pt x="311056" y="334261"/>
                  <a:pt x="310105" y="329674"/>
                </a:cubicBezTo>
                <a:cubicBezTo>
                  <a:pt x="309788" y="328330"/>
                  <a:pt x="309471" y="327381"/>
                  <a:pt x="309788" y="326115"/>
                </a:cubicBezTo>
                <a:lnTo>
                  <a:pt x="309788" y="320658"/>
                </a:lnTo>
                <a:cubicBezTo>
                  <a:pt x="309630" y="315478"/>
                  <a:pt x="313749" y="312888"/>
                  <a:pt x="317869" y="312888"/>
                </a:cubicBezTo>
                <a:close/>
                <a:moveTo>
                  <a:pt x="252942" y="259352"/>
                </a:moveTo>
                <a:cubicBezTo>
                  <a:pt x="254209" y="257374"/>
                  <a:pt x="257534" y="259035"/>
                  <a:pt x="256505" y="261567"/>
                </a:cubicBezTo>
                <a:cubicBezTo>
                  <a:pt x="247875" y="280634"/>
                  <a:pt x="229428" y="284432"/>
                  <a:pt x="216839" y="271298"/>
                </a:cubicBezTo>
                <a:cubicBezTo>
                  <a:pt x="210110" y="314179"/>
                  <a:pt x="130305" y="301837"/>
                  <a:pt x="136401" y="273514"/>
                </a:cubicBezTo>
                <a:cubicBezTo>
                  <a:pt x="137351" y="269558"/>
                  <a:pt x="142576" y="269874"/>
                  <a:pt x="143843" y="273514"/>
                </a:cubicBezTo>
                <a:cubicBezTo>
                  <a:pt x="144476" y="275096"/>
                  <a:pt x="144476" y="276441"/>
                  <a:pt x="144793" y="278023"/>
                </a:cubicBezTo>
                <a:cubicBezTo>
                  <a:pt x="149227" y="286963"/>
                  <a:pt x="172503" y="291235"/>
                  <a:pt x="178995" y="290919"/>
                </a:cubicBezTo>
                <a:cubicBezTo>
                  <a:pt x="197363" y="289653"/>
                  <a:pt x="206389" y="279289"/>
                  <a:pt x="211614" y="262517"/>
                </a:cubicBezTo>
                <a:cubicBezTo>
                  <a:pt x="212248" y="260301"/>
                  <a:pt x="215494" y="259668"/>
                  <a:pt x="216760" y="261884"/>
                </a:cubicBezTo>
                <a:cubicBezTo>
                  <a:pt x="234257" y="275175"/>
                  <a:pt x="246212" y="274542"/>
                  <a:pt x="252942" y="259352"/>
                </a:cubicBezTo>
                <a:close/>
                <a:moveTo>
                  <a:pt x="376826" y="229562"/>
                </a:moveTo>
                <a:cubicBezTo>
                  <a:pt x="372630" y="236677"/>
                  <a:pt x="364632" y="241578"/>
                  <a:pt x="355843" y="244108"/>
                </a:cubicBezTo>
                <a:cubicBezTo>
                  <a:pt x="367800" y="251776"/>
                  <a:pt x="371996" y="265373"/>
                  <a:pt x="358377" y="276993"/>
                </a:cubicBezTo>
                <a:cubicBezTo>
                  <a:pt x="359011" y="277942"/>
                  <a:pt x="359644" y="279286"/>
                  <a:pt x="359011" y="280867"/>
                </a:cubicBezTo>
                <a:cubicBezTo>
                  <a:pt x="352914" y="300155"/>
                  <a:pt x="358377" y="314069"/>
                  <a:pt x="378727" y="321104"/>
                </a:cubicBezTo>
                <a:cubicBezTo>
                  <a:pt x="382290" y="322369"/>
                  <a:pt x="382923" y="326164"/>
                  <a:pt x="380706" y="329168"/>
                </a:cubicBezTo>
                <a:cubicBezTo>
                  <a:pt x="379993" y="341658"/>
                  <a:pt x="379122" y="353990"/>
                  <a:pt x="378410" y="366559"/>
                </a:cubicBezTo>
                <a:cubicBezTo>
                  <a:pt x="380152" y="369405"/>
                  <a:pt x="378885" y="372330"/>
                  <a:pt x="375955" y="373279"/>
                </a:cubicBezTo>
                <a:cubicBezTo>
                  <a:pt x="354576" y="380789"/>
                  <a:pt x="346817" y="397864"/>
                  <a:pt x="350697" y="419445"/>
                </a:cubicBezTo>
                <a:cubicBezTo>
                  <a:pt x="351647" y="424663"/>
                  <a:pt x="344125" y="428852"/>
                  <a:pt x="341591" y="423398"/>
                </a:cubicBezTo>
                <a:cubicBezTo>
                  <a:pt x="330901" y="401105"/>
                  <a:pt x="309285" y="402686"/>
                  <a:pt x="292498" y="416599"/>
                </a:cubicBezTo>
                <a:cubicBezTo>
                  <a:pt x="291469" y="417548"/>
                  <a:pt x="290202" y="417232"/>
                  <a:pt x="289569" y="416599"/>
                </a:cubicBezTo>
                <a:cubicBezTo>
                  <a:pt x="277929" y="429880"/>
                  <a:pt x="262093" y="439524"/>
                  <a:pt x="244990" y="443082"/>
                </a:cubicBezTo>
                <a:cubicBezTo>
                  <a:pt x="221711" y="447904"/>
                  <a:pt x="195502" y="437943"/>
                  <a:pt x="192968" y="414702"/>
                </a:cubicBezTo>
                <a:cubicBezTo>
                  <a:pt x="188772" y="409247"/>
                  <a:pt x="182913" y="405058"/>
                  <a:pt x="176499" y="405374"/>
                </a:cubicBezTo>
                <a:cubicBezTo>
                  <a:pt x="165493" y="406006"/>
                  <a:pt x="160980" y="414623"/>
                  <a:pt x="156783" y="423398"/>
                </a:cubicBezTo>
                <a:cubicBezTo>
                  <a:pt x="155041" y="426955"/>
                  <a:pt x="148311" y="426323"/>
                  <a:pt x="147677" y="422133"/>
                </a:cubicBezTo>
                <a:cubicBezTo>
                  <a:pt x="144114" y="401579"/>
                  <a:pt x="127645" y="388931"/>
                  <a:pt x="109275" y="403477"/>
                </a:cubicBezTo>
                <a:cubicBezTo>
                  <a:pt x="106424" y="405690"/>
                  <a:pt x="102465" y="403793"/>
                  <a:pt x="102465" y="400473"/>
                </a:cubicBezTo>
                <a:cubicBezTo>
                  <a:pt x="100882" y="399840"/>
                  <a:pt x="99931" y="397864"/>
                  <a:pt x="100882" y="396283"/>
                </a:cubicBezTo>
                <a:cubicBezTo>
                  <a:pt x="112204" y="378259"/>
                  <a:pt x="104365" y="364346"/>
                  <a:pt x="86312" y="356678"/>
                </a:cubicBezTo>
                <a:cubicBezTo>
                  <a:pt x="81799" y="354622"/>
                  <a:pt x="83066" y="347587"/>
                  <a:pt x="87579" y="346638"/>
                </a:cubicBezTo>
                <a:cubicBezTo>
                  <a:pt x="116955" y="340551"/>
                  <a:pt x="110225" y="321262"/>
                  <a:pt x="100486" y="301816"/>
                </a:cubicBezTo>
                <a:cubicBezTo>
                  <a:pt x="99456" y="301499"/>
                  <a:pt x="98506" y="301183"/>
                  <a:pt x="97556" y="300867"/>
                </a:cubicBezTo>
                <a:cubicBezTo>
                  <a:pt x="81403" y="292566"/>
                  <a:pt x="81720" y="274780"/>
                  <a:pt x="91697" y="261578"/>
                </a:cubicBezTo>
                <a:cubicBezTo>
                  <a:pt x="92013" y="261262"/>
                  <a:pt x="92330" y="260946"/>
                  <a:pt x="92963" y="260629"/>
                </a:cubicBezTo>
                <a:cubicBezTo>
                  <a:pt x="91063" y="259286"/>
                  <a:pt x="89717" y="258021"/>
                  <a:pt x="88133" y="256756"/>
                </a:cubicBezTo>
                <a:cubicBezTo>
                  <a:pt x="60024" y="246400"/>
                  <a:pt x="23522" y="277705"/>
                  <a:pt x="46405" y="305452"/>
                </a:cubicBezTo>
                <a:cubicBezTo>
                  <a:pt x="48781" y="308693"/>
                  <a:pt x="48464" y="313831"/>
                  <a:pt x="43872" y="314780"/>
                </a:cubicBezTo>
                <a:cubicBezTo>
                  <a:pt x="25818" y="319049"/>
                  <a:pt x="9349" y="333436"/>
                  <a:pt x="10299" y="353516"/>
                </a:cubicBezTo>
                <a:cubicBezTo>
                  <a:pt x="11249" y="371540"/>
                  <a:pt x="21938" y="377627"/>
                  <a:pt x="36508" y="381816"/>
                </a:cubicBezTo>
                <a:cubicBezTo>
                  <a:pt x="36508" y="381816"/>
                  <a:pt x="36508" y="381500"/>
                  <a:pt x="36824" y="381500"/>
                </a:cubicBezTo>
                <a:cubicBezTo>
                  <a:pt x="39041" y="379524"/>
                  <a:pt x="42605" y="381184"/>
                  <a:pt x="42921" y="383714"/>
                </a:cubicBezTo>
                <a:lnTo>
                  <a:pt x="43238" y="383714"/>
                </a:lnTo>
                <a:cubicBezTo>
                  <a:pt x="47197" y="384662"/>
                  <a:pt x="45613" y="389880"/>
                  <a:pt x="42288" y="390196"/>
                </a:cubicBezTo>
                <a:lnTo>
                  <a:pt x="39754" y="390196"/>
                </a:lnTo>
                <a:cubicBezTo>
                  <a:pt x="22255" y="418971"/>
                  <a:pt x="14575" y="468616"/>
                  <a:pt x="62716" y="468299"/>
                </a:cubicBezTo>
                <a:cubicBezTo>
                  <a:pt x="66280" y="468299"/>
                  <a:pt x="68813" y="472410"/>
                  <a:pt x="66913" y="475651"/>
                </a:cubicBezTo>
                <a:cubicBezTo>
                  <a:pt x="51473" y="502134"/>
                  <a:pt x="48860" y="537628"/>
                  <a:pt x="64696" y="565059"/>
                </a:cubicBezTo>
                <a:cubicBezTo>
                  <a:pt x="86312" y="601818"/>
                  <a:pt x="114105" y="596996"/>
                  <a:pt x="140947" y="568300"/>
                </a:cubicBezTo>
                <a:cubicBezTo>
                  <a:pt x="143164" y="566008"/>
                  <a:pt x="146727" y="568300"/>
                  <a:pt x="146727" y="570830"/>
                </a:cubicBezTo>
                <a:cubicBezTo>
                  <a:pt x="147044" y="569486"/>
                  <a:pt x="147360" y="568537"/>
                  <a:pt x="147994" y="567273"/>
                </a:cubicBezTo>
                <a:cubicBezTo>
                  <a:pt x="148311" y="566324"/>
                  <a:pt x="149578" y="566640"/>
                  <a:pt x="149894" y="567589"/>
                </a:cubicBezTo>
                <a:cubicBezTo>
                  <a:pt x="157733" y="591067"/>
                  <a:pt x="189722" y="598577"/>
                  <a:pt x="201599" y="573676"/>
                </a:cubicBezTo>
                <a:cubicBezTo>
                  <a:pt x="203024" y="570830"/>
                  <a:pt x="207854" y="570198"/>
                  <a:pt x="210071" y="572727"/>
                </a:cubicBezTo>
                <a:cubicBezTo>
                  <a:pt x="232638" y="601186"/>
                  <a:pt x="292419" y="617945"/>
                  <a:pt x="290836" y="565059"/>
                </a:cubicBezTo>
                <a:cubicBezTo>
                  <a:pt x="290519" y="560790"/>
                  <a:pt x="296299" y="559526"/>
                  <a:pt x="298516" y="562055"/>
                </a:cubicBezTo>
                <a:cubicBezTo>
                  <a:pt x="299783" y="560790"/>
                  <a:pt x="301842" y="560474"/>
                  <a:pt x="303742" y="562055"/>
                </a:cubicBezTo>
                <a:cubicBezTo>
                  <a:pt x="332406" y="588854"/>
                  <a:pt x="410636" y="571779"/>
                  <a:pt x="390287" y="523399"/>
                </a:cubicBezTo>
                <a:cubicBezTo>
                  <a:pt x="388228" y="519288"/>
                  <a:pt x="393454" y="515098"/>
                  <a:pt x="397334" y="516363"/>
                </a:cubicBezTo>
                <a:cubicBezTo>
                  <a:pt x="441279" y="530592"/>
                  <a:pt x="491955" y="474465"/>
                  <a:pt x="447218" y="441896"/>
                </a:cubicBezTo>
                <a:cubicBezTo>
                  <a:pt x="445951" y="441184"/>
                  <a:pt x="445317" y="439920"/>
                  <a:pt x="445001" y="438971"/>
                </a:cubicBezTo>
                <a:cubicBezTo>
                  <a:pt x="440408" y="440631"/>
                  <a:pt x="437479" y="433516"/>
                  <a:pt x="441675" y="431303"/>
                </a:cubicBezTo>
                <a:cubicBezTo>
                  <a:pt x="459491" y="422212"/>
                  <a:pt x="476673" y="404820"/>
                  <a:pt x="471764" y="382923"/>
                </a:cubicBezTo>
                <a:cubicBezTo>
                  <a:pt x="466617" y="359366"/>
                  <a:pt x="448881" y="351618"/>
                  <a:pt x="428214" y="344188"/>
                </a:cubicBezTo>
                <a:cubicBezTo>
                  <a:pt x="425047" y="343239"/>
                  <a:pt x="424335" y="338733"/>
                  <a:pt x="426631" y="336836"/>
                </a:cubicBezTo>
                <a:cubicBezTo>
                  <a:pt x="425285" y="334938"/>
                  <a:pt x="425285" y="332330"/>
                  <a:pt x="427502" y="331065"/>
                </a:cubicBezTo>
                <a:cubicBezTo>
                  <a:pt x="437874" y="325847"/>
                  <a:pt x="451493" y="316598"/>
                  <a:pt x="446980" y="303001"/>
                </a:cubicBezTo>
                <a:cubicBezTo>
                  <a:pt x="442388" y="289088"/>
                  <a:pt x="429719" y="285294"/>
                  <a:pt x="416575" y="287191"/>
                </a:cubicBezTo>
                <a:cubicBezTo>
                  <a:pt x="412616" y="287823"/>
                  <a:pt x="408498" y="284029"/>
                  <a:pt x="411032" y="280155"/>
                </a:cubicBezTo>
                <a:cubicBezTo>
                  <a:pt x="432094" y="248930"/>
                  <a:pt x="406598" y="229562"/>
                  <a:pt x="376826" y="229562"/>
                </a:cubicBezTo>
                <a:close/>
                <a:moveTo>
                  <a:pt x="321004" y="187506"/>
                </a:moveTo>
                <a:cubicBezTo>
                  <a:pt x="312848" y="195174"/>
                  <a:pt x="304771" y="203317"/>
                  <a:pt x="296695" y="210985"/>
                </a:cubicBezTo>
                <a:cubicBezTo>
                  <a:pt x="296062" y="212882"/>
                  <a:pt x="294399" y="214858"/>
                  <a:pt x="292498" y="215807"/>
                </a:cubicBezTo>
                <a:cubicBezTo>
                  <a:pt x="292182" y="218337"/>
                  <a:pt x="291548" y="220708"/>
                  <a:pt x="291548" y="223238"/>
                </a:cubicBezTo>
                <a:cubicBezTo>
                  <a:pt x="291548" y="226084"/>
                  <a:pt x="287352" y="226795"/>
                  <a:pt x="286402" y="223870"/>
                </a:cubicBezTo>
                <a:lnTo>
                  <a:pt x="286402" y="223238"/>
                </a:lnTo>
                <a:cubicBezTo>
                  <a:pt x="286085" y="225767"/>
                  <a:pt x="283155" y="227981"/>
                  <a:pt x="280938" y="225451"/>
                </a:cubicBezTo>
                <a:cubicBezTo>
                  <a:pt x="271832" y="215728"/>
                  <a:pt x="262727" y="207585"/>
                  <a:pt x="250849" y="205056"/>
                </a:cubicBezTo>
                <a:cubicBezTo>
                  <a:pt x="239131" y="205056"/>
                  <a:pt x="227174" y="207585"/>
                  <a:pt x="215535" y="211222"/>
                </a:cubicBezTo>
                <a:cubicBezTo>
                  <a:pt x="208805" y="214384"/>
                  <a:pt x="202708" y="218574"/>
                  <a:pt x="196848" y="223712"/>
                </a:cubicBezTo>
                <a:lnTo>
                  <a:pt x="196848" y="226242"/>
                </a:lnTo>
                <a:cubicBezTo>
                  <a:pt x="196532" y="229088"/>
                  <a:pt x="191702" y="230511"/>
                  <a:pt x="191068" y="226874"/>
                </a:cubicBezTo>
                <a:cubicBezTo>
                  <a:pt x="190435" y="223949"/>
                  <a:pt x="189801" y="220787"/>
                  <a:pt x="188534" y="217862"/>
                </a:cubicBezTo>
                <a:cubicBezTo>
                  <a:pt x="185367" y="216123"/>
                  <a:pt x="182437" y="212645"/>
                  <a:pt x="182121" y="208771"/>
                </a:cubicBezTo>
                <a:cubicBezTo>
                  <a:pt x="178954" y="206795"/>
                  <a:pt x="174678" y="206479"/>
                  <a:pt x="169214" y="209720"/>
                </a:cubicBezTo>
                <a:cubicBezTo>
                  <a:pt x="159950" y="214858"/>
                  <a:pt x="154328" y="222605"/>
                  <a:pt x="151795" y="232882"/>
                </a:cubicBezTo>
                <a:cubicBezTo>
                  <a:pt x="150844" y="236044"/>
                  <a:pt x="146014" y="237151"/>
                  <a:pt x="144431" y="233831"/>
                </a:cubicBezTo>
                <a:cubicBezTo>
                  <a:pt x="135325" y="214779"/>
                  <a:pt x="117272" y="197704"/>
                  <a:pt x="96289" y="213198"/>
                </a:cubicBezTo>
                <a:cubicBezTo>
                  <a:pt x="78078" y="226795"/>
                  <a:pt x="81403" y="245451"/>
                  <a:pt x="98269" y="258021"/>
                </a:cubicBezTo>
                <a:cubicBezTo>
                  <a:pt x="99931" y="259365"/>
                  <a:pt x="98585" y="261578"/>
                  <a:pt x="96685" y="261894"/>
                </a:cubicBezTo>
                <a:cubicBezTo>
                  <a:pt x="96685" y="262527"/>
                  <a:pt x="96685" y="263159"/>
                  <a:pt x="96368" y="264108"/>
                </a:cubicBezTo>
                <a:cubicBezTo>
                  <a:pt x="90509" y="274780"/>
                  <a:pt x="88925" y="287270"/>
                  <a:pt x="100248" y="292804"/>
                </a:cubicBezTo>
                <a:cubicBezTo>
                  <a:pt x="101515" y="292171"/>
                  <a:pt x="102861" y="292171"/>
                  <a:pt x="104445" y="293120"/>
                </a:cubicBezTo>
                <a:cubicBezTo>
                  <a:pt x="105078" y="293752"/>
                  <a:pt x="106028" y="294385"/>
                  <a:pt x="106662" y="295017"/>
                </a:cubicBezTo>
                <a:cubicBezTo>
                  <a:pt x="117985" y="297231"/>
                  <a:pt x="129307" y="293278"/>
                  <a:pt x="138334" y="286558"/>
                </a:cubicBezTo>
                <a:cubicBezTo>
                  <a:pt x="140234" y="284977"/>
                  <a:pt x="142135" y="288219"/>
                  <a:pt x="140868" y="289800"/>
                </a:cubicBezTo>
                <a:cubicBezTo>
                  <a:pt x="134454" y="297626"/>
                  <a:pt x="124081" y="302764"/>
                  <a:pt x="113788" y="303397"/>
                </a:cubicBezTo>
                <a:cubicBezTo>
                  <a:pt x="118301" y="311223"/>
                  <a:pt x="120202" y="320788"/>
                  <a:pt x="119568" y="329247"/>
                </a:cubicBezTo>
                <a:cubicBezTo>
                  <a:pt x="118618" y="341184"/>
                  <a:pt x="110937" y="348535"/>
                  <a:pt x="100882" y="353041"/>
                </a:cubicBezTo>
                <a:cubicBezTo>
                  <a:pt x="112204" y="362449"/>
                  <a:pt x="116401" y="375097"/>
                  <a:pt x="111254" y="388299"/>
                </a:cubicBezTo>
                <a:cubicBezTo>
                  <a:pt x="124715" y="380789"/>
                  <a:pt x="142135" y="392409"/>
                  <a:pt x="150924" y="406955"/>
                </a:cubicBezTo>
                <a:cubicBezTo>
                  <a:pt x="160663" y="391777"/>
                  <a:pt x="179745" y="391144"/>
                  <a:pt x="192018" y="402054"/>
                </a:cubicBezTo>
                <a:cubicBezTo>
                  <a:pt x="193285" y="396915"/>
                  <a:pt x="201045" y="397231"/>
                  <a:pt x="202312" y="402054"/>
                </a:cubicBezTo>
                <a:cubicBezTo>
                  <a:pt x="205162" y="412093"/>
                  <a:pt x="206588" y="425295"/>
                  <a:pt x="218781" y="428852"/>
                </a:cubicBezTo>
                <a:cubicBezTo>
                  <a:pt x="227887" y="431461"/>
                  <a:pt x="237468" y="430512"/>
                  <a:pt x="246257" y="427271"/>
                </a:cubicBezTo>
                <a:cubicBezTo>
                  <a:pt x="266923" y="419603"/>
                  <a:pt x="290202" y="400631"/>
                  <a:pt x="290519" y="376362"/>
                </a:cubicBezTo>
                <a:cubicBezTo>
                  <a:pt x="290836" y="351144"/>
                  <a:pt x="269774" y="333436"/>
                  <a:pt x="246574" y="327666"/>
                </a:cubicBezTo>
                <a:cubicBezTo>
                  <a:pt x="226541" y="322843"/>
                  <a:pt x="205162" y="323871"/>
                  <a:pt x="200649" y="347033"/>
                </a:cubicBezTo>
                <a:cubicBezTo>
                  <a:pt x="199699" y="350986"/>
                  <a:pt x="194552" y="350354"/>
                  <a:pt x="193285" y="347033"/>
                </a:cubicBezTo>
                <a:cubicBezTo>
                  <a:pt x="182596" y="317784"/>
                  <a:pt x="222265" y="309326"/>
                  <a:pt x="243011" y="312883"/>
                </a:cubicBezTo>
                <a:cubicBezTo>
                  <a:pt x="273416" y="318100"/>
                  <a:pt x="308968" y="341579"/>
                  <a:pt x="305405" y="376757"/>
                </a:cubicBezTo>
                <a:cubicBezTo>
                  <a:pt x="304296" y="386164"/>
                  <a:pt x="301129" y="395097"/>
                  <a:pt x="296616" y="403556"/>
                </a:cubicBezTo>
                <a:cubicBezTo>
                  <a:pt x="309602" y="393516"/>
                  <a:pt x="326705" y="394465"/>
                  <a:pt x="338661" y="405137"/>
                </a:cubicBezTo>
                <a:cubicBezTo>
                  <a:pt x="340562" y="388061"/>
                  <a:pt x="349588" y="374781"/>
                  <a:pt x="366691" y="367113"/>
                </a:cubicBezTo>
                <a:cubicBezTo>
                  <a:pt x="360911" y="353595"/>
                  <a:pt x="360594" y="340946"/>
                  <a:pt x="368275" y="328377"/>
                </a:cubicBezTo>
                <a:cubicBezTo>
                  <a:pt x="349588" y="319760"/>
                  <a:pt x="341195" y="303950"/>
                  <a:pt x="346658" y="283634"/>
                </a:cubicBezTo>
                <a:cubicBezTo>
                  <a:pt x="331456" y="290985"/>
                  <a:pt x="314986" y="287507"/>
                  <a:pt x="304613" y="273594"/>
                </a:cubicBezTo>
                <a:cubicBezTo>
                  <a:pt x="294003" y="300076"/>
                  <a:pt x="249741" y="288140"/>
                  <a:pt x="257105" y="256202"/>
                </a:cubicBezTo>
                <a:cubicBezTo>
                  <a:pt x="258055" y="252961"/>
                  <a:pt x="263598" y="253594"/>
                  <a:pt x="263281" y="257151"/>
                </a:cubicBezTo>
                <a:cubicBezTo>
                  <a:pt x="262331" y="281894"/>
                  <a:pt x="291627" y="288060"/>
                  <a:pt x="300417" y="264819"/>
                </a:cubicBezTo>
                <a:cubicBezTo>
                  <a:pt x="301367" y="262606"/>
                  <a:pt x="304930" y="261657"/>
                  <a:pt x="306197" y="264187"/>
                </a:cubicBezTo>
                <a:cubicBezTo>
                  <a:pt x="314274" y="279997"/>
                  <a:pt x="331060" y="286796"/>
                  <a:pt x="346579" y="276124"/>
                </a:cubicBezTo>
                <a:cubicBezTo>
                  <a:pt x="363049" y="264740"/>
                  <a:pt x="358456" y="250906"/>
                  <a:pt x="339770" y="246084"/>
                </a:cubicBezTo>
                <a:cubicBezTo>
                  <a:pt x="335573" y="245135"/>
                  <a:pt x="337473" y="239048"/>
                  <a:pt x="341353" y="239681"/>
                </a:cubicBezTo>
                <a:cubicBezTo>
                  <a:pt x="341670" y="239681"/>
                  <a:pt x="342303" y="239364"/>
                  <a:pt x="342620" y="239364"/>
                </a:cubicBezTo>
                <a:cubicBezTo>
                  <a:pt x="349113" y="238416"/>
                  <a:pt x="360673" y="234779"/>
                  <a:pt x="365899" y="228376"/>
                </a:cubicBezTo>
                <a:cubicBezTo>
                  <a:pt x="364474" y="226479"/>
                  <a:pt x="365583" y="223238"/>
                  <a:pt x="368116" y="221973"/>
                </a:cubicBezTo>
                <a:cubicBezTo>
                  <a:pt x="368116" y="220866"/>
                  <a:pt x="368116" y="219601"/>
                  <a:pt x="367800" y="218653"/>
                </a:cubicBezTo>
                <a:cubicBezTo>
                  <a:pt x="364474" y="205530"/>
                  <a:pt x="347371" y="213514"/>
                  <a:pt x="340324" y="218337"/>
                </a:cubicBezTo>
                <a:cubicBezTo>
                  <a:pt x="337157" y="220550"/>
                  <a:pt x="332327" y="217072"/>
                  <a:pt x="333594" y="213198"/>
                </a:cubicBezTo>
                <a:cubicBezTo>
                  <a:pt x="335811" y="207111"/>
                  <a:pt x="340007" y="195174"/>
                  <a:pt x="333910" y="189720"/>
                </a:cubicBezTo>
                <a:cubicBezTo>
                  <a:pt x="330426" y="186558"/>
                  <a:pt x="325517" y="186558"/>
                  <a:pt x="321004" y="187506"/>
                </a:cubicBezTo>
                <a:close/>
                <a:moveTo>
                  <a:pt x="408429" y="10825"/>
                </a:moveTo>
                <a:cubicBezTo>
                  <a:pt x="398264" y="11556"/>
                  <a:pt x="384863" y="18335"/>
                  <a:pt x="379518" y="26872"/>
                </a:cubicBezTo>
                <a:cubicBezTo>
                  <a:pt x="377935" y="29086"/>
                  <a:pt x="374372" y="30034"/>
                  <a:pt x="372392" y="27821"/>
                </a:cubicBezTo>
                <a:cubicBezTo>
                  <a:pt x="365345" y="19995"/>
                  <a:pt x="354735" y="15805"/>
                  <a:pt x="344045" y="19046"/>
                </a:cubicBezTo>
                <a:cubicBezTo>
                  <a:pt x="331377" y="23236"/>
                  <a:pt x="331060" y="31932"/>
                  <a:pt x="342224" y="39521"/>
                </a:cubicBezTo>
                <a:cubicBezTo>
                  <a:pt x="342224" y="39204"/>
                  <a:pt x="342224" y="38888"/>
                  <a:pt x="342541" y="38572"/>
                </a:cubicBezTo>
                <a:cubicBezTo>
                  <a:pt x="343887" y="36517"/>
                  <a:pt x="346421" y="37940"/>
                  <a:pt x="346104" y="39837"/>
                </a:cubicBezTo>
                <a:cubicBezTo>
                  <a:pt x="340957" y="61102"/>
                  <a:pt x="362890" y="77545"/>
                  <a:pt x="378727" y="59521"/>
                </a:cubicBezTo>
                <a:cubicBezTo>
                  <a:pt x="381577" y="55647"/>
                  <a:pt x="386803" y="60469"/>
                  <a:pt x="384903" y="64343"/>
                </a:cubicBezTo>
                <a:cubicBezTo>
                  <a:pt x="383794" y="65924"/>
                  <a:pt x="382527" y="67979"/>
                  <a:pt x="381260" y="69244"/>
                </a:cubicBezTo>
                <a:cubicBezTo>
                  <a:pt x="372550" y="83790"/>
                  <a:pt x="385536" y="94699"/>
                  <a:pt x="402322" y="91458"/>
                </a:cubicBezTo>
                <a:cubicBezTo>
                  <a:pt x="408419" y="90509"/>
                  <a:pt x="416892" y="87584"/>
                  <a:pt x="418792" y="81102"/>
                </a:cubicBezTo>
                <a:cubicBezTo>
                  <a:pt x="421722" y="71141"/>
                  <a:pt x="411666" y="61418"/>
                  <a:pt x="405569" y="55331"/>
                </a:cubicBezTo>
                <a:cubicBezTo>
                  <a:pt x="403668" y="52959"/>
                  <a:pt x="406598" y="49165"/>
                  <a:pt x="408815" y="51062"/>
                </a:cubicBezTo>
                <a:cubicBezTo>
                  <a:pt x="411032" y="52643"/>
                  <a:pt x="413408" y="55015"/>
                  <a:pt x="415941" y="57228"/>
                </a:cubicBezTo>
                <a:cubicBezTo>
                  <a:pt x="416575" y="56280"/>
                  <a:pt x="417921" y="55331"/>
                  <a:pt x="419821" y="55647"/>
                </a:cubicBezTo>
                <a:cubicBezTo>
                  <a:pt x="424651" y="56596"/>
                  <a:pt x="442071" y="57228"/>
                  <a:pt x="434707" y="47189"/>
                </a:cubicBezTo>
                <a:cubicBezTo>
                  <a:pt x="431144" y="42366"/>
                  <a:pt x="426235" y="39679"/>
                  <a:pt x="420455" y="37465"/>
                </a:cubicBezTo>
                <a:cubicBezTo>
                  <a:pt x="417604" y="36517"/>
                  <a:pt x="416654" y="33592"/>
                  <a:pt x="417921" y="31062"/>
                </a:cubicBezTo>
                <a:cubicBezTo>
                  <a:pt x="425522" y="15410"/>
                  <a:pt x="418594" y="10093"/>
                  <a:pt x="408429" y="10825"/>
                </a:cubicBezTo>
                <a:close/>
                <a:moveTo>
                  <a:pt x="414437" y="627"/>
                </a:moveTo>
                <a:cubicBezTo>
                  <a:pt x="430907" y="4184"/>
                  <a:pt x="431857" y="17781"/>
                  <a:pt x="426710" y="30667"/>
                </a:cubicBezTo>
                <a:cubicBezTo>
                  <a:pt x="435974" y="35094"/>
                  <a:pt x="447376" y="43473"/>
                  <a:pt x="444130" y="54145"/>
                </a:cubicBezTo>
                <a:cubicBezTo>
                  <a:pt x="440962" y="64501"/>
                  <a:pt x="430273" y="65450"/>
                  <a:pt x="421167" y="63236"/>
                </a:cubicBezTo>
                <a:cubicBezTo>
                  <a:pt x="425443" y="69007"/>
                  <a:pt x="428294" y="75885"/>
                  <a:pt x="425760" y="82604"/>
                </a:cubicBezTo>
                <a:cubicBezTo>
                  <a:pt x="422276" y="92644"/>
                  <a:pt x="412220" y="97150"/>
                  <a:pt x="402481" y="98731"/>
                </a:cubicBezTo>
                <a:cubicBezTo>
                  <a:pt x="393533" y="100391"/>
                  <a:pt x="380548" y="99047"/>
                  <a:pt x="374451" y="91379"/>
                </a:cubicBezTo>
                <a:cubicBezTo>
                  <a:pt x="370175" y="86161"/>
                  <a:pt x="369621" y="80707"/>
                  <a:pt x="370808" y="75252"/>
                </a:cubicBezTo>
                <a:cubicBezTo>
                  <a:pt x="356239" y="79126"/>
                  <a:pt x="339532" y="67189"/>
                  <a:pt x="338820" y="51378"/>
                </a:cubicBezTo>
                <a:cubicBezTo>
                  <a:pt x="306513" y="92090"/>
                  <a:pt x="326151" y="133751"/>
                  <a:pt x="334623" y="178810"/>
                </a:cubicBezTo>
                <a:cubicBezTo>
                  <a:pt x="337473" y="179759"/>
                  <a:pt x="340086" y="181814"/>
                  <a:pt x="341987" y="184344"/>
                </a:cubicBezTo>
                <a:cubicBezTo>
                  <a:pt x="346896" y="190431"/>
                  <a:pt x="346896" y="198257"/>
                  <a:pt x="345312" y="205609"/>
                </a:cubicBezTo>
                <a:cubicBezTo>
                  <a:pt x="357823" y="201103"/>
                  <a:pt x="374451" y="200155"/>
                  <a:pt x="376985" y="216281"/>
                </a:cubicBezTo>
                <a:cubicBezTo>
                  <a:pt x="377301" y="217862"/>
                  <a:pt x="377301" y="219522"/>
                  <a:pt x="377301" y="220787"/>
                </a:cubicBezTo>
                <a:cubicBezTo>
                  <a:pt x="411507" y="219839"/>
                  <a:pt x="436766" y="246005"/>
                  <a:pt x="421880" y="277942"/>
                </a:cubicBezTo>
                <a:cubicBezTo>
                  <a:pt x="457115" y="278890"/>
                  <a:pt x="467330" y="321104"/>
                  <a:pt x="432490" y="336915"/>
                </a:cubicBezTo>
                <a:cubicBezTo>
                  <a:pt x="457115" y="339919"/>
                  <a:pt x="477702" y="359524"/>
                  <a:pt x="481265" y="384030"/>
                </a:cubicBezTo>
                <a:cubicBezTo>
                  <a:pt x="484512" y="406718"/>
                  <a:pt x="470576" y="425690"/>
                  <a:pt x="451969" y="435730"/>
                </a:cubicBezTo>
                <a:cubicBezTo>
                  <a:pt x="506207" y="467667"/>
                  <a:pt x="455769" y="535415"/>
                  <a:pt x="403748" y="528853"/>
                </a:cubicBezTo>
                <a:cubicBezTo>
                  <a:pt x="414120" y="579288"/>
                  <a:pt x="334623" y="603716"/>
                  <a:pt x="300100" y="569881"/>
                </a:cubicBezTo>
                <a:cubicBezTo>
                  <a:pt x="308414" y="624032"/>
                  <a:pt x="235093" y="612174"/>
                  <a:pt x="205717" y="584427"/>
                </a:cubicBezTo>
                <a:cubicBezTo>
                  <a:pt x="187347" y="606324"/>
                  <a:pt x="138571" y="597075"/>
                  <a:pt x="144431" y="572490"/>
                </a:cubicBezTo>
                <a:cubicBezTo>
                  <a:pt x="128595" y="598972"/>
                  <a:pt x="101119" y="612253"/>
                  <a:pt x="73960" y="592885"/>
                </a:cubicBezTo>
                <a:cubicBezTo>
                  <a:pt x="47514" y="573755"/>
                  <a:pt x="40625" y="533834"/>
                  <a:pt x="44188" y="503794"/>
                </a:cubicBezTo>
                <a:cubicBezTo>
                  <a:pt x="45138" y="497707"/>
                  <a:pt x="46880" y="490908"/>
                  <a:pt x="49414" y="485137"/>
                </a:cubicBezTo>
                <a:cubicBezTo>
                  <a:pt x="54878" y="472805"/>
                  <a:pt x="54244" y="479999"/>
                  <a:pt x="43872" y="476679"/>
                </a:cubicBezTo>
                <a:cubicBezTo>
                  <a:pt x="31678" y="472489"/>
                  <a:pt x="23839" y="466718"/>
                  <a:pt x="18059" y="454781"/>
                </a:cubicBezTo>
                <a:cubicBezTo>
                  <a:pt x="8003" y="434860"/>
                  <a:pt x="15367" y="406718"/>
                  <a:pt x="28986" y="388694"/>
                </a:cubicBezTo>
                <a:cubicBezTo>
                  <a:pt x="12833" y="385136"/>
                  <a:pt x="-311" y="370591"/>
                  <a:pt x="5" y="352883"/>
                </a:cubicBezTo>
                <a:cubicBezTo>
                  <a:pt x="322" y="330591"/>
                  <a:pt x="12833" y="313436"/>
                  <a:pt x="32628" y="305768"/>
                </a:cubicBezTo>
                <a:cubicBezTo>
                  <a:pt x="14891" y="274464"/>
                  <a:pt x="46564" y="235096"/>
                  <a:pt x="80136" y="247981"/>
                </a:cubicBezTo>
                <a:cubicBezTo>
                  <a:pt x="71981" y="234068"/>
                  <a:pt x="74910" y="216044"/>
                  <a:pt x="91697" y="205056"/>
                </a:cubicBezTo>
                <a:cubicBezTo>
                  <a:pt x="92013" y="204740"/>
                  <a:pt x="92330" y="204740"/>
                  <a:pt x="92647" y="204423"/>
                </a:cubicBezTo>
                <a:cubicBezTo>
                  <a:pt x="110383" y="98098"/>
                  <a:pt x="236439" y="48691"/>
                  <a:pt x="332723" y="39600"/>
                </a:cubicBezTo>
                <a:cubicBezTo>
                  <a:pt x="324250" y="32406"/>
                  <a:pt x="321083" y="21813"/>
                  <a:pt x="333039" y="14382"/>
                </a:cubicBezTo>
                <a:cubicBezTo>
                  <a:pt x="346658" y="6082"/>
                  <a:pt x="362811" y="7346"/>
                  <a:pt x="374451" y="17386"/>
                </a:cubicBezTo>
                <a:cubicBezTo>
                  <a:pt x="383715" y="5765"/>
                  <a:pt x="399551" y="-2377"/>
                  <a:pt x="414437" y="627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20" name="gift_101830"/>
          <p:cNvSpPr>
            <a:spLocks noChangeAspect="1"/>
          </p:cNvSpPr>
          <p:nvPr userDrawn="1"/>
        </p:nvSpPr>
        <p:spPr bwMode="auto">
          <a:xfrm>
            <a:off x="1147181" y="6483142"/>
            <a:ext cx="350883" cy="354160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600116 w 606244"/>
              <a:gd name="T25" fmla="*/ 600116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600116 w 606244"/>
              <a:gd name="T41" fmla="*/ 600116 w 606244"/>
              <a:gd name="T42" fmla="*/ 455839 w 606244"/>
              <a:gd name="T43" fmla="*/ 455839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455839 w 606244"/>
              <a:gd name="T59" fmla="*/ 455839 w 606244"/>
              <a:gd name="T60" fmla="*/ 600116 w 606244"/>
              <a:gd name="T61" fmla="*/ 600116 w 606244"/>
              <a:gd name="T62" fmla="*/ 600116 w 606244"/>
              <a:gd name="T63" fmla="*/ 600116 w 606244"/>
              <a:gd name="T64" fmla="*/ 600116 w 606244"/>
              <a:gd name="T65" fmla="*/ 600116 w 606244"/>
              <a:gd name="T66" fmla="*/ 600116 w 606244"/>
              <a:gd name="T67" fmla="*/ 600116 w 606244"/>
              <a:gd name="T68" fmla="*/ 455839 w 606244"/>
              <a:gd name="T69" fmla="*/ 455839 w 606244"/>
              <a:gd name="T70" fmla="*/ 600116 w 606244"/>
              <a:gd name="T71" fmla="*/ 600116 w 606244"/>
              <a:gd name="T72" fmla="*/ 600116 w 606244"/>
              <a:gd name="T73" fmla="*/ 600116 w 606244"/>
              <a:gd name="T74" fmla="*/ 600116 w 606244"/>
              <a:gd name="T75" fmla="*/ 600116 w 606244"/>
              <a:gd name="T76" fmla="*/ 600116 w 606244"/>
              <a:gd name="T77" fmla="*/ 600116 w 606244"/>
              <a:gd name="T78" fmla="*/ 455839 w 606244"/>
              <a:gd name="T79" fmla="*/ 455839 w 606244"/>
              <a:gd name="T80" fmla="*/ 600116 w 606244"/>
              <a:gd name="T81" fmla="*/ 600116 w 606244"/>
              <a:gd name="T82" fmla="*/ 600116 w 606244"/>
              <a:gd name="T83" fmla="*/ 600116 w 606244"/>
              <a:gd name="T84" fmla="*/ 600116 w 606244"/>
              <a:gd name="T85" fmla="*/ 600116 w 606244"/>
              <a:gd name="T86" fmla="*/ 600116 w 606244"/>
              <a:gd name="T87" fmla="*/ 600116 w 606244"/>
              <a:gd name="T88" fmla="*/ 455839 w 606244"/>
              <a:gd name="T89" fmla="*/ 455839 w 606244"/>
              <a:gd name="T90" fmla="*/ 600116 w 606244"/>
              <a:gd name="T91" fmla="*/ 600116 w 606244"/>
              <a:gd name="T92" fmla="*/ 600116 w 606244"/>
              <a:gd name="T93" fmla="*/ 600116 w 606244"/>
              <a:gd name="T94" fmla="*/ 600116 w 606244"/>
              <a:gd name="T95" fmla="*/ 600116 w 606244"/>
              <a:gd name="T96" fmla="*/ 600116 w 606244"/>
              <a:gd name="T97" fmla="*/ 600116 w 606244"/>
              <a:gd name="T98" fmla="*/ 600116 w 606244"/>
              <a:gd name="T99" fmla="*/ 600116 w 606244"/>
              <a:gd name="T100" fmla="*/ 600116 w 606244"/>
              <a:gd name="T101" fmla="*/ 600116 w 606244"/>
              <a:gd name="T102" fmla="*/ 600116 w 606244"/>
              <a:gd name="T103" fmla="*/ 600116 w 606244"/>
              <a:gd name="T104" fmla="*/ 455839 w 606244"/>
              <a:gd name="T105" fmla="*/ 455839 w 606244"/>
              <a:gd name="T106" fmla="*/ 600116 w 606244"/>
              <a:gd name="T107" fmla="*/ 600116 w 606244"/>
              <a:gd name="T108" fmla="*/ 600116 w 606244"/>
              <a:gd name="T109" fmla="*/ 600116 w 606244"/>
              <a:gd name="T110" fmla="*/ 600116 w 606244"/>
              <a:gd name="T111" fmla="*/ 600116 w 606244"/>
              <a:gd name="T112" fmla="*/ 600116 w 606244"/>
              <a:gd name="T11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960" h="2992">
                <a:moveTo>
                  <a:pt x="0" y="1609"/>
                </a:moveTo>
                <a:lnTo>
                  <a:pt x="190" y="1609"/>
                </a:lnTo>
                <a:lnTo>
                  <a:pt x="190" y="2992"/>
                </a:lnTo>
                <a:lnTo>
                  <a:pt x="2770" y="2992"/>
                </a:lnTo>
                <a:lnTo>
                  <a:pt x="2770" y="1609"/>
                </a:lnTo>
                <a:lnTo>
                  <a:pt x="2960" y="1609"/>
                </a:lnTo>
                <a:lnTo>
                  <a:pt x="2960" y="662"/>
                </a:lnTo>
                <a:lnTo>
                  <a:pt x="2298" y="662"/>
                </a:lnTo>
                <a:cubicBezTo>
                  <a:pt x="2351" y="588"/>
                  <a:pt x="2385" y="504"/>
                  <a:pt x="2396" y="419"/>
                </a:cubicBezTo>
                <a:cubicBezTo>
                  <a:pt x="2412" y="297"/>
                  <a:pt x="2375" y="181"/>
                  <a:pt x="2297" y="103"/>
                </a:cubicBezTo>
                <a:cubicBezTo>
                  <a:pt x="2231" y="37"/>
                  <a:pt x="2138" y="0"/>
                  <a:pt x="2037" y="0"/>
                </a:cubicBezTo>
                <a:cubicBezTo>
                  <a:pt x="1904" y="0"/>
                  <a:pt x="1768" y="60"/>
                  <a:pt x="1663" y="165"/>
                </a:cubicBezTo>
                <a:cubicBezTo>
                  <a:pt x="1541" y="288"/>
                  <a:pt x="1512" y="515"/>
                  <a:pt x="1507" y="662"/>
                </a:cubicBezTo>
                <a:lnTo>
                  <a:pt x="1453" y="662"/>
                </a:lnTo>
                <a:cubicBezTo>
                  <a:pt x="1448" y="515"/>
                  <a:pt x="1419" y="288"/>
                  <a:pt x="1297" y="165"/>
                </a:cubicBezTo>
                <a:cubicBezTo>
                  <a:pt x="1192" y="60"/>
                  <a:pt x="1056" y="0"/>
                  <a:pt x="924" y="0"/>
                </a:cubicBezTo>
                <a:cubicBezTo>
                  <a:pt x="822" y="0"/>
                  <a:pt x="730" y="37"/>
                  <a:pt x="663" y="103"/>
                </a:cubicBezTo>
                <a:cubicBezTo>
                  <a:pt x="585" y="181"/>
                  <a:pt x="549" y="297"/>
                  <a:pt x="564" y="419"/>
                </a:cubicBezTo>
                <a:cubicBezTo>
                  <a:pt x="575" y="504"/>
                  <a:pt x="609" y="588"/>
                  <a:pt x="663" y="662"/>
                </a:cubicBezTo>
                <a:lnTo>
                  <a:pt x="0" y="662"/>
                </a:lnTo>
                <a:lnTo>
                  <a:pt x="0" y="1609"/>
                </a:lnTo>
                <a:close/>
                <a:moveTo>
                  <a:pt x="1805" y="307"/>
                </a:moveTo>
                <a:cubicBezTo>
                  <a:pt x="1872" y="240"/>
                  <a:pt x="1958" y="200"/>
                  <a:pt x="2037" y="200"/>
                </a:cubicBezTo>
                <a:cubicBezTo>
                  <a:pt x="2071" y="200"/>
                  <a:pt x="2119" y="208"/>
                  <a:pt x="2155" y="244"/>
                </a:cubicBezTo>
                <a:cubicBezTo>
                  <a:pt x="2190" y="279"/>
                  <a:pt x="2205" y="332"/>
                  <a:pt x="2198" y="394"/>
                </a:cubicBezTo>
                <a:cubicBezTo>
                  <a:pt x="2189" y="464"/>
                  <a:pt x="2151" y="537"/>
                  <a:pt x="2093" y="595"/>
                </a:cubicBezTo>
                <a:cubicBezTo>
                  <a:pt x="2065" y="623"/>
                  <a:pt x="2018" y="646"/>
                  <a:pt x="1956" y="662"/>
                </a:cubicBezTo>
                <a:lnTo>
                  <a:pt x="1707" y="662"/>
                </a:lnTo>
                <a:cubicBezTo>
                  <a:pt x="1713" y="540"/>
                  <a:pt x="1735" y="376"/>
                  <a:pt x="1805" y="307"/>
                </a:cubicBezTo>
                <a:close/>
                <a:moveTo>
                  <a:pt x="1580" y="862"/>
                </a:moveTo>
                <a:lnTo>
                  <a:pt x="2760" y="862"/>
                </a:lnTo>
                <a:lnTo>
                  <a:pt x="2760" y="1409"/>
                </a:lnTo>
                <a:lnTo>
                  <a:pt x="1580" y="1409"/>
                </a:lnTo>
                <a:lnTo>
                  <a:pt x="1580" y="862"/>
                </a:lnTo>
                <a:close/>
                <a:moveTo>
                  <a:pt x="1580" y="1632"/>
                </a:moveTo>
                <a:lnTo>
                  <a:pt x="2570" y="1632"/>
                </a:lnTo>
                <a:lnTo>
                  <a:pt x="2570" y="2792"/>
                </a:lnTo>
                <a:lnTo>
                  <a:pt x="1580" y="2792"/>
                </a:lnTo>
                <a:lnTo>
                  <a:pt x="1580" y="1632"/>
                </a:lnTo>
                <a:close/>
                <a:moveTo>
                  <a:pt x="1380" y="2792"/>
                </a:moveTo>
                <a:lnTo>
                  <a:pt x="390" y="2792"/>
                </a:lnTo>
                <a:lnTo>
                  <a:pt x="390" y="1632"/>
                </a:lnTo>
                <a:lnTo>
                  <a:pt x="1380" y="1632"/>
                </a:lnTo>
                <a:lnTo>
                  <a:pt x="1380" y="2792"/>
                </a:lnTo>
                <a:close/>
                <a:moveTo>
                  <a:pt x="805" y="244"/>
                </a:moveTo>
                <a:cubicBezTo>
                  <a:pt x="841" y="208"/>
                  <a:pt x="890" y="200"/>
                  <a:pt x="924" y="200"/>
                </a:cubicBezTo>
                <a:cubicBezTo>
                  <a:pt x="1002" y="200"/>
                  <a:pt x="1089" y="240"/>
                  <a:pt x="1155" y="307"/>
                </a:cubicBezTo>
                <a:cubicBezTo>
                  <a:pt x="1221" y="372"/>
                  <a:pt x="1248" y="529"/>
                  <a:pt x="1253" y="662"/>
                </a:cubicBezTo>
                <a:lnTo>
                  <a:pt x="1004" y="662"/>
                </a:lnTo>
                <a:cubicBezTo>
                  <a:pt x="942" y="646"/>
                  <a:pt x="895" y="623"/>
                  <a:pt x="867" y="595"/>
                </a:cubicBezTo>
                <a:cubicBezTo>
                  <a:pt x="810" y="537"/>
                  <a:pt x="771" y="464"/>
                  <a:pt x="763" y="394"/>
                </a:cubicBezTo>
                <a:cubicBezTo>
                  <a:pt x="755" y="332"/>
                  <a:pt x="770" y="279"/>
                  <a:pt x="805" y="244"/>
                </a:cubicBezTo>
                <a:close/>
                <a:moveTo>
                  <a:pt x="200" y="862"/>
                </a:moveTo>
                <a:lnTo>
                  <a:pt x="1380" y="862"/>
                </a:lnTo>
                <a:lnTo>
                  <a:pt x="1380" y="1409"/>
                </a:lnTo>
                <a:lnTo>
                  <a:pt x="200" y="1409"/>
                </a:lnTo>
                <a:lnTo>
                  <a:pt x="200" y="86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21" name="christmas-star_63477"/>
          <p:cNvSpPr>
            <a:spLocks noChangeAspect="1"/>
          </p:cNvSpPr>
          <p:nvPr userDrawn="1"/>
        </p:nvSpPr>
        <p:spPr bwMode="auto">
          <a:xfrm>
            <a:off x="981652" y="4269002"/>
            <a:ext cx="331058" cy="361992"/>
          </a:xfrm>
          <a:custGeom>
            <a:avLst/>
            <a:gdLst>
              <a:gd name="connsiteX0" fmla="*/ 181061 w 554156"/>
              <a:gd name="connsiteY0" fmla="*/ 474061 h 605936"/>
              <a:gd name="connsiteX1" fmla="*/ 212760 w 554156"/>
              <a:gd name="connsiteY1" fmla="*/ 483987 h 605936"/>
              <a:gd name="connsiteX2" fmla="*/ 221675 w 554156"/>
              <a:gd name="connsiteY2" fmla="*/ 542547 h 605936"/>
              <a:gd name="connsiteX3" fmla="*/ 285246 w 554156"/>
              <a:gd name="connsiteY3" fmla="*/ 225128 h 605936"/>
              <a:gd name="connsiteX4" fmla="*/ 275312 w 554156"/>
              <a:gd name="connsiteY4" fmla="*/ 325289 h 605936"/>
              <a:gd name="connsiteX5" fmla="*/ 275312 w 554156"/>
              <a:gd name="connsiteY5" fmla="*/ 326280 h 605936"/>
              <a:gd name="connsiteX6" fmla="*/ 258423 w 554156"/>
              <a:gd name="connsiteY6" fmla="*/ 351073 h 605936"/>
              <a:gd name="connsiteX7" fmla="*/ 256436 w 554156"/>
              <a:gd name="connsiteY7" fmla="*/ 352064 h 605936"/>
              <a:gd name="connsiteX8" fmla="*/ 169011 w 554156"/>
              <a:gd name="connsiteY8" fmla="*/ 399665 h 605936"/>
              <a:gd name="connsiteX9" fmla="*/ 252462 w 554156"/>
              <a:gd name="connsiteY9" fmla="*/ 425449 h 605936"/>
              <a:gd name="connsiteX10" fmla="*/ 254449 w 554156"/>
              <a:gd name="connsiteY10" fmla="*/ 425449 h 605936"/>
              <a:gd name="connsiteX11" fmla="*/ 276305 w 554156"/>
              <a:gd name="connsiteY11" fmla="*/ 452225 h 605936"/>
              <a:gd name="connsiteX12" fmla="*/ 277298 w 554156"/>
              <a:gd name="connsiteY12" fmla="*/ 454208 h 605936"/>
              <a:gd name="connsiteX13" fmla="*/ 289220 w 554156"/>
              <a:gd name="connsiteY13" fmla="*/ 540485 h 605936"/>
              <a:gd name="connsiteX14" fmla="*/ 356775 w 554156"/>
              <a:gd name="connsiteY14" fmla="*/ 462141 h 605936"/>
              <a:gd name="connsiteX15" fmla="*/ 357769 w 554156"/>
              <a:gd name="connsiteY15" fmla="*/ 460158 h 605936"/>
              <a:gd name="connsiteX16" fmla="*/ 384592 w 554156"/>
              <a:gd name="connsiteY16" fmla="*/ 449250 h 605936"/>
              <a:gd name="connsiteX17" fmla="*/ 385585 w 554156"/>
              <a:gd name="connsiteY17" fmla="*/ 449250 h 605936"/>
              <a:gd name="connsiteX18" fmla="*/ 489898 w 554156"/>
              <a:gd name="connsiteY18" fmla="*/ 457183 h 605936"/>
              <a:gd name="connsiteX19" fmla="*/ 439232 w 554156"/>
              <a:gd name="connsiteY19" fmla="*/ 382807 h 605936"/>
              <a:gd name="connsiteX20" fmla="*/ 438239 w 554156"/>
              <a:gd name="connsiteY20" fmla="*/ 380823 h 605936"/>
              <a:gd name="connsiteX21" fmla="*/ 437245 w 554156"/>
              <a:gd name="connsiteY21" fmla="*/ 348098 h 605936"/>
              <a:gd name="connsiteX22" fmla="*/ 438239 w 554156"/>
              <a:gd name="connsiteY22" fmla="*/ 346114 h 605936"/>
              <a:gd name="connsiteX23" fmla="*/ 481951 w 554156"/>
              <a:gd name="connsiteY23" fmla="*/ 266779 h 605936"/>
              <a:gd name="connsiteX24" fmla="*/ 390553 w 554156"/>
              <a:gd name="connsiteY24" fmla="*/ 295538 h 605936"/>
              <a:gd name="connsiteX25" fmla="*/ 388566 w 554156"/>
              <a:gd name="connsiteY25" fmla="*/ 296530 h 605936"/>
              <a:gd name="connsiteX26" fmla="*/ 357769 w 554156"/>
              <a:gd name="connsiteY26" fmla="*/ 289588 h 605936"/>
              <a:gd name="connsiteX27" fmla="*/ 356775 w 554156"/>
              <a:gd name="connsiteY27" fmla="*/ 288596 h 605936"/>
              <a:gd name="connsiteX28" fmla="*/ 280279 w 554156"/>
              <a:gd name="connsiteY28" fmla="*/ 163644 h 605936"/>
              <a:gd name="connsiteX29" fmla="*/ 287233 w 554156"/>
              <a:gd name="connsiteY29" fmla="*/ 164636 h 605936"/>
              <a:gd name="connsiteX30" fmla="*/ 303128 w 554156"/>
              <a:gd name="connsiteY30" fmla="*/ 172569 h 605936"/>
              <a:gd name="connsiteX31" fmla="*/ 386579 w 554156"/>
              <a:gd name="connsiteY31" fmla="*/ 245954 h 605936"/>
              <a:gd name="connsiteX32" fmla="*/ 505794 w 554156"/>
              <a:gd name="connsiteY32" fmla="*/ 209261 h 605936"/>
              <a:gd name="connsiteX33" fmla="*/ 517715 w 554156"/>
              <a:gd name="connsiteY33" fmla="*/ 207278 h 605936"/>
              <a:gd name="connsiteX34" fmla="*/ 524669 w 554156"/>
              <a:gd name="connsiteY34" fmla="*/ 207278 h 605936"/>
              <a:gd name="connsiteX35" fmla="*/ 543545 w 554156"/>
              <a:gd name="connsiteY35" fmla="*/ 218187 h 605936"/>
              <a:gd name="connsiteX36" fmla="*/ 546526 w 554156"/>
              <a:gd name="connsiteY36" fmla="*/ 254879 h 605936"/>
              <a:gd name="connsiteX37" fmla="*/ 491885 w 554156"/>
              <a:gd name="connsiteY37" fmla="*/ 353056 h 605936"/>
              <a:gd name="connsiteX38" fmla="*/ 550499 w 554156"/>
              <a:gd name="connsiteY38" fmla="*/ 453216 h 605936"/>
              <a:gd name="connsiteX39" fmla="*/ 549506 w 554156"/>
              <a:gd name="connsiteY39" fmla="*/ 452225 h 605936"/>
              <a:gd name="connsiteX40" fmla="*/ 547519 w 554156"/>
              <a:gd name="connsiteY40" fmla="*/ 488917 h 605936"/>
              <a:gd name="connsiteX41" fmla="*/ 513741 w 554156"/>
              <a:gd name="connsiteY41" fmla="*/ 506767 h 605936"/>
              <a:gd name="connsiteX42" fmla="*/ 510761 w 554156"/>
              <a:gd name="connsiteY42" fmla="*/ 506767 h 605936"/>
              <a:gd name="connsiteX43" fmla="*/ 390553 w 554156"/>
              <a:gd name="connsiteY43" fmla="*/ 498834 h 605936"/>
              <a:gd name="connsiteX44" fmla="*/ 310083 w 554156"/>
              <a:gd name="connsiteY44" fmla="*/ 592052 h 605936"/>
              <a:gd name="connsiteX45" fmla="*/ 278292 w 554156"/>
              <a:gd name="connsiteY45" fmla="*/ 605936 h 605936"/>
              <a:gd name="connsiteX46" fmla="*/ 271338 w 554156"/>
              <a:gd name="connsiteY46" fmla="*/ 605936 h 605936"/>
              <a:gd name="connsiteX47" fmla="*/ 245508 w 554156"/>
              <a:gd name="connsiteY47" fmla="*/ 580152 h 605936"/>
              <a:gd name="connsiteX48" fmla="*/ 230606 w 554156"/>
              <a:gd name="connsiteY48" fmla="*/ 469083 h 605936"/>
              <a:gd name="connsiteX49" fmla="*/ 118345 w 554156"/>
              <a:gd name="connsiteY49" fmla="*/ 435366 h 605936"/>
              <a:gd name="connsiteX50" fmla="*/ 96489 w 554156"/>
              <a:gd name="connsiteY50" fmla="*/ 406607 h 605936"/>
              <a:gd name="connsiteX51" fmla="*/ 118345 w 554156"/>
              <a:gd name="connsiteY51" fmla="*/ 372890 h 605936"/>
              <a:gd name="connsiteX52" fmla="*/ 227626 w 554156"/>
              <a:gd name="connsiteY52" fmla="*/ 313389 h 605936"/>
              <a:gd name="connsiteX53" fmla="*/ 239547 w 554156"/>
              <a:gd name="connsiteY53" fmla="*/ 199345 h 605936"/>
              <a:gd name="connsiteX54" fmla="*/ 264384 w 554156"/>
              <a:gd name="connsiteY54" fmla="*/ 166619 h 605936"/>
              <a:gd name="connsiteX55" fmla="*/ 280279 w 554156"/>
              <a:gd name="connsiteY55" fmla="*/ 163644 h 605936"/>
              <a:gd name="connsiteX56" fmla="*/ 174497 w 554156"/>
              <a:gd name="connsiteY56" fmla="*/ 789 h 605936"/>
              <a:gd name="connsiteX57" fmla="*/ 207778 w 554156"/>
              <a:gd name="connsiteY57" fmla="*/ 7856 h 605936"/>
              <a:gd name="connsiteX58" fmla="*/ 291228 w 554156"/>
              <a:gd name="connsiteY58" fmla="*/ 82245 h 605936"/>
              <a:gd name="connsiteX59" fmla="*/ 410443 w 554156"/>
              <a:gd name="connsiteY59" fmla="*/ 44555 h 605936"/>
              <a:gd name="connsiteX60" fmla="*/ 451174 w 554156"/>
              <a:gd name="connsiteY60" fmla="*/ 58441 h 605936"/>
              <a:gd name="connsiteX61" fmla="*/ 526677 w 554156"/>
              <a:gd name="connsiteY61" fmla="*/ 188374 h 605936"/>
              <a:gd name="connsiteX62" fmla="*/ 499854 w 554156"/>
              <a:gd name="connsiteY62" fmla="*/ 190357 h 605936"/>
              <a:gd name="connsiteX63" fmla="*/ 391567 w 554156"/>
              <a:gd name="connsiteY63" fmla="*/ 224080 h 605936"/>
              <a:gd name="connsiteX64" fmla="*/ 316064 w 554156"/>
              <a:gd name="connsiteY64" fmla="*/ 157626 h 605936"/>
              <a:gd name="connsiteX65" fmla="*/ 291228 w 554156"/>
              <a:gd name="connsiteY65" fmla="*/ 145724 h 605936"/>
              <a:gd name="connsiteX66" fmla="*/ 280300 w 554156"/>
              <a:gd name="connsiteY66" fmla="*/ 144732 h 605936"/>
              <a:gd name="connsiteX67" fmla="*/ 257450 w 554156"/>
              <a:gd name="connsiteY67" fmla="*/ 149691 h 605936"/>
              <a:gd name="connsiteX68" fmla="*/ 220692 w 554156"/>
              <a:gd name="connsiteY68" fmla="*/ 197300 h 605936"/>
              <a:gd name="connsiteX69" fmla="*/ 209764 w 554156"/>
              <a:gd name="connsiteY69" fmla="*/ 301445 h 605936"/>
              <a:gd name="connsiteX70" fmla="*/ 108432 w 554156"/>
              <a:gd name="connsiteY70" fmla="*/ 355997 h 605936"/>
              <a:gd name="connsiteX71" fmla="*/ 80615 w 554156"/>
              <a:gd name="connsiteY71" fmla="*/ 387736 h 605936"/>
              <a:gd name="connsiteX72" fmla="*/ 5112 w 554156"/>
              <a:gd name="connsiteY72" fmla="*/ 257803 h 605936"/>
              <a:gd name="connsiteX73" fmla="*/ 22001 w 554156"/>
              <a:gd name="connsiteY73" fmla="*/ 209202 h 605936"/>
              <a:gd name="connsiteX74" fmla="*/ 132275 w 554156"/>
              <a:gd name="connsiteY74" fmla="*/ 148699 h 605936"/>
              <a:gd name="connsiteX75" fmla="*/ 144196 w 554156"/>
              <a:gd name="connsiteY75" fmla="*/ 34636 h 605936"/>
              <a:gd name="connsiteX76" fmla="*/ 174497 w 554156"/>
              <a:gd name="connsiteY76" fmla="*/ 789 h 60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54156" h="605936">
                <a:moveTo>
                  <a:pt x="181061" y="474061"/>
                </a:moveTo>
                <a:lnTo>
                  <a:pt x="212760" y="483987"/>
                </a:lnTo>
                <a:lnTo>
                  <a:pt x="221675" y="542547"/>
                </a:lnTo>
                <a:close/>
                <a:moveTo>
                  <a:pt x="285246" y="225128"/>
                </a:moveTo>
                <a:lnTo>
                  <a:pt x="275312" y="325289"/>
                </a:lnTo>
                <a:lnTo>
                  <a:pt x="275312" y="326280"/>
                </a:lnTo>
                <a:cubicBezTo>
                  <a:pt x="273325" y="337189"/>
                  <a:pt x="267364" y="346114"/>
                  <a:pt x="258423" y="351073"/>
                </a:cubicBezTo>
                <a:lnTo>
                  <a:pt x="256436" y="352064"/>
                </a:lnTo>
                <a:lnTo>
                  <a:pt x="169011" y="399665"/>
                </a:lnTo>
                <a:lnTo>
                  <a:pt x="252462" y="425449"/>
                </a:lnTo>
                <a:lnTo>
                  <a:pt x="254449" y="425449"/>
                </a:lnTo>
                <a:cubicBezTo>
                  <a:pt x="266370" y="429416"/>
                  <a:pt x="275312" y="439333"/>
                  <a:pt x="276305" y="452225"/>
                </a:cubicBezTo>
                <a:lnTo>
                  <a:pt x="277298" y="454208"/>
                </a:lnTo>
                <a:lnTo>
                  <a:pt x="289220" y="540485"/>
                </a:lnTo>
                <a:lnTo>
                  <a:pt x="356775" y="462141"/>
                </a:lnTo>
                <a:lnTo>
                  <a:pt x="357769" y="460158"/>
                </a:lnTo>
                <a:cubicBezTo>
                  <a:pt x="364723" y="453216"/>
                  <a:pt x="374657" y="449250"/>
                  <a:pt x="384592" y="449250"/>
                </a:cubicBezTo>
                <a:lnTo>
                  <a:pt x="385585" y="449250"/>
                </a:lnTo>
                <a:lnTo>
                  <a:pt x="489898" y="457183"/>
                </a:lnTo>
                <a:lnTo>
                  <a:pt x="439232" y="382807"/>
                </a:lnTo>
                <a:lnTo>
                  <a:pt x="438239" y="380823"/>
                </a:lnTo>
                <a:cubicBezTo>
                  <a:pt x="431284" y="370906"/>
                  <a:pt x="431284" y="358014"/>
                  <a:pt x="437245" y="348098"/>
                </a:cubicBezTo>
                <a:lnTo>
                  <a:pt x="438239" y="346114"/>
                </a:lnTo>
                <a:lnTo>
                  <a:pt x="481951" y="266779"/>
                </a:lnTo>
                <a:lnTo>
                  <a:pt x="390553" y="295538"/>
                </a:lnTo>
                <a:lnTo>
                  <a:pt x="388566" y="296530"/>
                </a:lnTo>
                <a:cubicBezTo>
                  <a:pt x="377638" y="299505"/>
                  <a:pt x="366710" y="296530"/>
                  <a:pt x="357769" y="289588"/>
                </a:cubicBezTo>
                <a:lnTo>
                  <a:pt x="356775" y="288596"/>
                </a:lnTo>
                <a:close/>
                <a:moveTo>
                  <a:pt x="280279" y="163644"/>
                </a:moveTo>
                <a:cubicBezTo>
                  <a:pt x="283259" y="163644"/>
                  <a:pt x="285246" y="163644"/>
                  <a:pt x="287233" y="164636"/>
                </a:cubicBezTo>
                <a:cubicBezTo>
                  <a:pt x="293194" y="165627"/>
                  <a:pt x="299155" y="167611"/>
                  <a:pt x="303128" y="172569"/>
                </a:cubicBezTo>
                <a:lnTo>
                  <a:pt x="386579" y="245954"/>
                </a:lnTo>
                <a:lnTo>
                  <a:pt x="505794" y="209261"/>
                </a:lnTo>
                <a:cubicBezTo>
                  <a:pt x="509768" y="207278"/>
                  <a:pt x="513741" y="207278"/>
                  <a:pt x="517715" y="207278"/>
                </a:cubicBezTo>
                <a:cubicBezTo>
                  <a:pt x="520696" y="207278"/>
                  <a:pt x="522683" y="207278"/>
                  <a:pt x="524669" y="207278"/>
                </a:cubicBezTo>
                <a:cubicBezTo>
                  <a:pt x="531624" y="209261"/>
                  <a:pt x="538578" y="212237"/>
                  <a:pt x="543545" y="218187"/>
                </a:cubicBezTo>
                <a:cubicBezTo>
                  <a:pt x="552486" y="228104"/>
                  <a:pt x="553480" y="241987"/>
                  <a:pt x="546526" y="254879"/>
                </a:cubicBezTo>
                <a:lnTo>
                  <a:pt x="491885" y="353056"/>
                </a:lnTo>
                <a:lnTo>
                  <a:pt x="550499" y="453216"/>
                </a:lnTo>
                <a:cubicBezTo>
                  <a:pt x="549506" y="453216"/>
                  <a:pt x="549506" y="452225"/>
                  <a:pt x="549506" y="452225"/>
                </a:cubicBezTo>
                <a:cubicBezTo>
                  <a:pt x="556460" y="463133"/>
                  <a:pt x="555467" y="477017"/>
                  <a:pt x="547519" y="488917"/>
                </a:cubicBezTo>
                <a:cubicBezTo>
                  <a:pt x="539571" y="499826"/>
                  <a:pt x="526656" y="506767"/>
                  <a:pt x="513741" y="506767"/>
                </a:cubicBezTo>
                <a:cubicBezTo>
                  <a:pt x="512748" y="506767"/>
                  <a:pt x="511755" y="506767"/>
                  <a:pt x="510761" y="506767"/>
                </a:cubicBezTo>
                <a:lnTo>
                  <a:pt x="390553" y="498834"/>
                </a:lnTo>
                <a:lnTo>
                  <a:pt x="310083" y="592052"/>
                </a:lnTo>
                <a:cubicBezTo>
                  <a:pt x="302135" y="600978"/>
                  <a:pt x="290213" y="605936"/>
                  <a:pt x="278292" y="605936"/>
                </a:cubicBezTo>
                <a:cubicBezTo>
                  <a:pt x="276305" y="605936"/>
                  <a:pt x="273325" y="605936"/>
                  <a:pt x="271338" y="605936"/>
                </a:cubicBezTo>
                <a:cubicBezTo>
                  <a:pt x="257429" y="602961"/>
                  <a:pt x="247495" y="593044"/>
                  <a:pt x="245508" y="580152"/>
                </a:cubicBezTo>
                <a:lnTo>
                  <a:pt x="230606" y="469083"/>
                </a:lnTo>
                <a:lnTo>
                  <a:pt x="118345" y="435366"/>
                </a:lnTo>
                <a:cubicBezTo>
                  <a:pt x="105430" y="431399"/>
                  <a:pt x="96489" y="420491"/>
                  <a:pt x="96489" y="406607"/>
                </a:cubicBezTo>
                <a:cubicBezTo>
                  <a:pt x="96489" y="393715"/>
                  <a:pt x="104437" y="379831"/>
                  <a:pt x="118345" y="372890"/>
                </a:cubicBezTo>
                <a:lnTo>
                  <a:pt x="227626" y="313389"/>
                </a:lnTo>
                <a:lnTo>
                  <a:pt x="239547" y="199345"/>
                </a:lnTo>
                <a:cubicBezTo>
                  <a:pt x="241534" y="185461"/>
                  <a:pt x="251469" y="172569"/>
                  <a:pt x="264384" y="166619"/>
                </a:cubicBezTo>
                <a:cubicBezTo>
                  <a:pt x="270344" y="164636"/>
                  <a:pt x="275312" y="163644"/>
                  <a:pt x="280279" y="163644"/>
                </a:cubicBezTo>
                <a:close/>
                <a:moveTo>
                  <a:pt x="174497" y="789"/>
                </a:moveTo>
                <a:cubicBezTo>
                  <a:pt x="188157" y="-1814"/>
                  <a:pt x="202314" y="2401"/>
                  <a:pt x="207778" y="7856"/>
                </a:cubicBezTo>
                <a:lnTo>
                  <a:pt x="291228" y="82245"/>
                </a:lnTo>
                <a:lnTo>
                  <a:pt x="410443" y="44555"/>
                </a:lnTo>
                <a:cubicBezTo>
                  <a:pt x="437266" y="36620"/>
                  <a:pt x="450181" y="56457"/>
                  <a:pt x="451174" y="58441"/>
                </a:cubicBezTo>
                <a:lnTo>
                  <a:pt x="526677" y="188374"/>
                </a:lnTo>
                <a:cubicBezTo>
                  <a:pt x="517736" y="187382"/>
                  <a:pt x="508795" y="187382"/>
                  <a:pt x="499854" y="190357"/>
                </a:cubicBezTo>
                <a:lnTo>
                  <a:pt x="391567" y="224080"/>
                </a:lnTo>
                <a:lnTo>
                  <a:pt x="316064" y="157626"/>
                </a:lnTo>
                <a:cubicBezTo>
                  <a:pt x="309110" y="151675"/>
                  <a:pt x="300169" y="146716"/>
                  <a:pt x="291228" y="145724"/>
                </a:cubicBezTo>
                <a:cubicBezTo>
                  <a:pt x="287254" y="144732"/>
                  <a:pt x="284274" y="144732"/>
                  <a:pt x="280300" y="144732"/>
                </a:cubicBezTo>
                <a:cubicBezTo>
                  <a:pt x="272352" y="144732"/>
                  <a:pt x="264405" y="145724"/>
                  <a:pt x="257450" y="149691"/>
                </a:cubicBezTo>
                <a:cubicBezTo>
                  <a:pt x="237581" y="157626"/>
                  <a:pt x="222679" y="176471"/>
                  <a:pt x="220692" y="197300"/>
                </a:cubicBezTo>
                <a:lnTo>
                  <a:pt x="209764" y="301445"/>
                </a:lnTo>
                <a:lnTo>
                  <a:pt x="108432" y="355997"/>
                </a:lnTo>
                <a:cubicBezTo>
                  <a:pt x="95517" y="362940"/>
                  <a:pt x="85582" y="374842"/>
                  <a:pt x="80615" y="387736"/>
                </a:cubicBezTo>
                <a:cubicBezTo>
                  <a:pt x="80615" y="387736"/>
                  <a:pt x="22994" y="288551"/>
                  <a:pt x="5112" y="257803"/>
                </a:cubicBezTo>
                <a:cubicBezTo>
                  <a:pt x="-12770" y="227056"/>
                  <a:pt x="22001" y="209202"/>
                  <a:pt x="22001" y="209202"/>
                </a:cubicBezTo>
                <a:lnTo>
                  <a:pt x="132275" y="148699"/>
                </a:lnTo>
                <a:lnTo>
                  <a:pt x="144196" y="34636"/>
                </a:lnTo>
                <a:cubicBezTo>
                  <a:pt x="147673" y="12816"/>
                  <a:pt x="160836" y="3393"/>
                  <a:pt x="174497" y="789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22" name="shooting-star_116703"/>
          <p:cNvSpPr>
            <a:spLocks noChangeAspect="1"/>
          </p:cNvSpPr>
          <p:nvPr userDrawn="1"/>
        </p:nvSpPr>
        <p:spPr bwMode="auto">
          <a:xfrm>
            <a:off x="1147181" y="2190276"/>
            <a:ext cx="381701" cy="33291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81451" h="507130">
                <a:moveTo>
                  <a:pt x="393061" y="134688"/>
                </a:moveTo>
                <a:cubicBezTo>
                  <a:pt x="399202" y="133877"/>
                  <a:pt x="405633" y="135411"/>
                  <a:pt x="410884" y="139499"/>
                </a:cubicBezTo>
                <a:cubicBezTo>
                  <a:pt x="478083" y="191316"/>
                  <a:pt x="628323" y="329168"/>
                  <a:pt x="567088" y="488263"/>
                </a:cubicBezTo>
                <a:cubicBezTo>
                  <a:pt x="557386" y="513505"/>
                  <a:pt x="536025" y="511905"/>
                  <a:pt x="523920" y="492440"/>
                </a:cubicBezTo>
                <a:cubicBezTo>
                  <a:pt x="523030" y="491107"/>
                  <a:pt x="444973" y="367920"/>
                  <a:pt x="345198" y="364009"/>
                </a:cubicBezTo>
                <a:cubicBezTo>
                  <a:pt x="331759" y="363476"/>
                  <a:pt x="321434" y="352277"/>
                  <a:pt x="321879" y="338856"/>
                </a:cubicBezTo>
                <a:cubicBezTo>
                  <a:pt x="322413" y="325613"/>
                  <a:pt x="333183" y="315125"/>
                  <a:pt x="347067" y="315659"/>
                </a:cubicBezTo>
                <a:cubicBezTo>
                  <a:pt x="429041" y="318858"/>
                  <a:pt x="495261" y="379741"/>
                  <a:pt x="532465" y="423381"/>
                </a:cubicBezTo>
                <a:cubicBezTo>
                  <a:pt x="540030" y="318325"/>
                  <a:pt x="444706" y="226779"/>
                  <a:pt x="381334" y="177895"/>
                </a:cubicBezTo>
                <a:cubicBezTo>
                  <a:pt x="370832" y="169718"/>
                  <a:pt x="368785" y="154608"/>
                  <a:pt x="376973" y="143943"/>
                </a:cubicBezTo>
                <a:cubicBezTo>
                  <a:pt x="381067" y="138655"/>
                  <a:pt x="386919" y="135499"/>
                  <a:pt x="393061" y="134688"/>
                </a:cubicBezTo>
                <a:close/>
                <a:moveTo>
                  <a:pt x="171597" y="79012"/>
                </a:moveTo>
                <a:lnTo>
                  <a:pt x="148458" y="128428"/>
                </a:lnTo>
                <a:cubicBezTo>
                  <a:pt x="144987" y="135627"/>
                  <a:pt x="138223" y="140782"/>
                  <a:pt x="130391" y="142027"/>
                </a:cubicBezTo>
                <a:lnTo>
                  <a:pt x="76546" y="150914"/>
                </a:lnTo>
                <a:lnTo>
                  <a:pt x="116329" y="188243"/>
                </a:lnTo>
                <a:cubicBezTo>
                  <a:pt x="122114" y="193753"/>
                  <a:pt x="124873" y="201663"/>
                  <a:pt x="123627" y="209574"/>
                </a:cubicBezTo>
                <a:lnTo>
                  <a:pt x="115439" y="263611"/>
                </a:lnTo>
                <a:lnTo>
                  <a:pt x="163321" y="237303"/>
                </a:lnTo>
                <a:cubicBezTo>
                  <a:pt x="170263" y="233393"/>
                  <a:pt x="178717" y="233304"/>
                  <a:pt x="185837" y="236859"/>
                </a:cubicBezTo>
                <a:lnTo>
                  <a:pt x="234609" y="261389"/>
                </a:lnTo>
                <a:lnTo>
                  <a:pt x="224374" y="207707"/>
                </a:lnTo>
                <a:cubicBezTo>
                  <a:pt x="222861" y="199886"/>
                  <a:pt x="225353" y="191798"/>
                  <a:pt x="230960" y="186110"/>
                </a:cubicBezTo>
                <a:lnTo>
                  <a:pt x="269230" y="147181"/>
                </a:lnTo>
                <a:lnTo>
                  <a:pt x="215118" y="140427"/>
                </a:lnTo>
                <a:cubicBezTo>
                  <a:pt x="207197" y="139449"/>
                  <a:pt x="200344" y="134561"/>
                  <a:pt x="196606" y="127451"/>
                </a:cubicBezTo>
                <a:close/>
                <a:moveTo>
                  <a:pt x="170173" y="0"/>
                </a:moveTo>
                <a:lnTo>
                  <a:pt x="170619" y="0"/>
                </a:lnTo>
                <a:cubicBezTo>
                  <a:pt x="179696" y="0"/>
                  <a:pt x="187973" y="5066"/>
                  <a:pt x="192156" y="13154"/>
                </a:cubicBezTo>
                <a:lnTo>
                  <a:pt x="233897" y="93944"/>
                </a:lnTo>
                <a:lnTo>
                  <a:pt x="324054" y="105320"/>
                </a:lnTo>
                <a:cubicBezTo>
                  <a:pt x="333221" y="106475"/>
                  <a:pt x="340964" y="112697"/>
                  <a:pt x="343901" y="121407"/>
                </a:cubicBezTo>
                <a:cubicBezTo>
                  <a:pt x="346838" y="130206"/>
                  <a:pt x="344702" y="139893"/>
                  <a:pt x="338205" y="146470"/>
                </a:cubicBezTo>
                <a:lnTo>
                  <a:pt x="274392" y="211173"/>
                </a:lnTo>
                <a:lnTo>
                  <a:pt x="291569" y="300407"/>
                </a:lnTo>
                <a:cubicBezTo>
                  <a:pt x="293349" y="309472"/>
                  <a:pt x="289789" y="318715"/>
                  <a:pt x="282402" y="324315"/>
                </a:cubicBezTo>
                <a:cubicBezTo>
                  <a:pt x="275104" y="329914"/>
                  <a:pt x="265136" y="330803"/>
                  <a:pt x="256948" y="326714"/>
                </a:cubicBezTo>
                <a:lnTo>
                  <a:pt x="175602" y="285920"/>
                </a:lnTo>
                <a:lnTo>
                  <a:pt x="96037" y="329736"/>
                </a:lnTo>
                <a:cubicBezTo>
                  <a:pt x="92299" y="331780"/>
                  <a:pt x="78415" y="334269"/>
                  <a:pt x="70494" y="328492"/>
                </a:cubicBezTo>
                <a:cubicBezTo>
                  <a:pt x="63018" y="322982"/>
                  <a:pt x="59013" y="314005"/>
                  <a:pt x="60437" y="304850"/>
                </a:cubicBezTo>
                <a:lnTo>
                  <a:pt x="74054" y="214906"/>
                </a:lnTo>
                <a:lnTo>
                  <a:pt x="7749" y="152692"/>
                </a:lnTo>
                <a:cubicBezTo>
                  <a:pt x="985" y="146293"/>
                  <a:pt x="-1685" y="136694"/>
                  <a:pt x="1074" y="127984"/>
                </a:cubicBezTo>
                <a:cubicBezTo>
                  <a:pt x="3655" y="119185"/>
                  <a:pt x="11131" y="112697"/>
                  <a:pt x="20298" y="111097"/>
                </a:cubicBezTo>
                <a:lnTo>
                  <a:pt x="110010" y="96343"/>
                </a:lnTo>
                <a:lnTo>
                  <a:pt x="148725" y="13954"/>
                </a:lnTo>
                <a:cubicBezTo>
                  <a:pt x="152641" y="5510"/>
                  <a:pt x="160918" y="89"/>
                  <a:pt x="170173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23" name="christmas-bell_63419"/>
          <p:cNvSpPr>
            <a:spLocks noChangeAspect="1"/>
          </p:cNvSpPr>
          <p:nvPr userDrawn="1"/>
        </p:nvSpPr>
        <p:spPr bwMode="auto">
          <a:xfrm>
            <a:off x="410790" y="2523188"/>
            <a:ext cx="402703" cy="409617"/>
          </a:xfrm>
          <a:custGeom>
            <a:avLst/>
            <a:gdLst>
              <a:gd name="connsiteX0" fmla="*/ 546613 w 587474"/>
              <a:gd name="connsiteY0" fmla="*/ 282688 h 597560"/>
              <a:gd name="connsiteX1" fmla="*/ 562635 w 587474"/>
              <a:gd name="connsiteY1" fmla="*/ 289382 h 597560"/>
              <a:gd name="connsiteX2" fmla="*/ 581513 w 587474"/>
              <a:gd name="connsiteY2" fmla="*/ 308224 h 597560"/>
              <a:gd name="connsiteX3" fmla="*/ 587474 w 587474"/>
              <a:gd name="connsiteY3" fmla="*/ 324092 h 597560"/>
              <a:gd name="connsiteX4" fmla="*/ 580519 w 587474"/>
              <a:gd name="connsiteY4" fmla="*/ 339960 h 597560"/>
              <a:gd name="connsiteX5" fmla="*/ 415583 w 587474"/>
              <a:gd name="connsiteY5" fmla="*/ 501611 h 597560"/>
              <a:gd name="connsiteX6" fmla="*/ 414590 w 587474"/>
              <a:gd name="connsiteY6" fmla="*/ 562106 h 597560"/>
              <a:gd name="connsiteX7" fmla="*/ 353981 w 587474"/>
              <a:gd name="connsiteY7" fmla="*/ 561115 h 597560"/>
              <a:gd name="connsiteX8" fmla="*/ 324173 w 587474"/>
              <a:gd name="connsiteY8" fmla="*/ 590866 h 597560"/>
              <a:gd name="connsiteX9" fmla="*/ 291385 w 587474"/>
              <a:gd name="connsiteY9" fmla="*/ 590866 h 597560"/>
              <a:gd name="connsiteX10" fmla="*/ 273500 w 587474"/>
              <a:gd name="connsiteY10" fmla="*/ 572024 h 597560"/>
              <a:gd name="connsiteX11" fmla="*/ 266545 w 587474"/>
              <a:gd name="connsiteY11" fmla="*/ 556156 h 597560"/>
              <a:gd name="connsiteX12" fmla="*/ 273500 w 587474"/>
              <a:gd name="connsiteY12" fmla="*/ 539297 h 597560"/>
              <a:gd name="connsiteX13" fmla="*/ 529846 w 587474"/>
              <a:gd name="connsiteY13" fmla="*/ 289382 h 597560"/>
              <a:gd name="connsiteX14" fmla="*/ 546613 w 587474"/>
              <a:gd name="connsiteY14" fmla="*/ 282688 h 597560"/>
              <a:gd name="connsiteX15" fmla="*/ 324039 w 587474"/>
              <a:gd name="connsiteY15" fmla="*/ 172223 h 597560"/>
              <a:gd name="connsiteX16" fmla="*/ 413594 w 587474"/>
              <a:gd name="connsiteY16" fmla="*/ 215875 h 597560"/>
              <a:gd name="connsiteX17" fmla="*/ 504017 w 587474"/>
              <a:gd name="connsiteY17" fmla="*/ 280361 h 597560"/>
              <a:gd name="connsiteX18" fmla="*/ 260569 w 587474"/>
              <a:gd name="connsiteY18" fmla="*/ 512513 h 597560"/>
              <a:gd name="connsiteX19" fmla="*/ 199955 w 587474"/>
              <a:gd name="connsiteY19" fmla="*/ 420248 h 597560"/>
              <a:gd name="connsiteX20" fmla="*/ 185050 w 587474"/>
              <a:gd name="connsiteY20" fmla="*/ 234725 h 597560"/>
              <a:gd name="connsiteX21" fmla="*/ 178095 w 587474"/>
              <a:gd name="connsiteY21" fmla="*/ 215875 h 597560"/>
              <a:gd name="connsiteX22" fmla="*/ 187038 w 587474"/>
              <a:gd name="connsiteY22" fmla="*/ 195041 h 597560"/>
              <a:gd name="connsiteX23" fmla="*/ 207905 w 587474"/>
              <a:gd name="connsiteY23" fmla="*/ 187104 h 597560"/>
              <a:gd name="connsiteX24" fmla="*/ 227778 w 587474"/>
              <a:gd name="connsiteY24" fmla="*/ 194049 h 597560"/>
              <a:gd name="connsiteX25" fmla="*/ 324039 w 587474"/>
              <a:gd name="connsiteY25" fmla="*/ 172223 h 597560"/>
              <a:gd name="connsiteX26" fmla="*/ 42932 w 587474"/>
              <a:gd name="connsiteY26" fmla="*/ 383 h 597560"/>
              <a:gd name="connsiteX27" fmla="*/ 107617 w 587474"/>
              <a:gd name="connsiteY27" fmla="*/ 29408 h 597560"/>
              <a:gd name="connsiteX28" fmla="*/ 193056 w 587474"/>
              <a:gd name="connsiteY28" fmla="*/ 116733 h 597560"/>
              <a:gd name="connsiteX29" fmla="*/ 219879 w 587474"/>
              <a:gd name="connsiteY29" fmla="*/ 162379 h 597560"/>
              <a:gd name="connsiteX30" fmla="*/ 207958 w 587474"/>
              <a:gd name="connsiteY30" fmla="*/ 161387 h 597560"/>
              <a:gd name="connsiteX31" fmla="*/ 169212 w 587474"/>
              <a:gd name="connsiteY31" fmla="*/ 177264 h 597560"/>
              <a:gd name="connsiteX32" fmla="*/ 152323 w 587474"/>
              <a:gd name="connsiteY32" fmla="*/ 215965 h 597560"/>
              <a:gd name="connsiteX33" fmla="*/ 152323 w 587474"/>
              <a:gd name="connsiteY33" fmla="*/ 219934 h 597560"/>
              <a:gd name="connsiteX34" fmla="*/ 114571 w 587474"/>
              <a:gd name="connsiteY34" fmla="*/ 194134 h 597560"/>
              <a:gd name="connsiteX35" fmla="*/ 28139 w 587474"/>
              <a:gd name="connsiteY35" fmla="*/ 106809 h 597560"/>
              <a:gd name="connsiteX36" fmla="*/ 1315 w 587474"/>
              <a:gd name="connsiteY36" fmla="*/ 62155 h 597560"/>
              <a:gd name="connsiteX37" fmla="*/ 8269 w 587474"/>
              <a:gd name="connsiteY37" fmla="*/ 26431 h 597560"/>
              <a:gd name="connsiteX38" fmla="*/ 27145 w 587474"/>
              <a:gd name="connsiteY38" fmla="*/ 7577 h 597560"/>
              <a:gd name="connsiteX39" fmla="*/ 42932 w 587474"/>
              <a:gd name="connsiteY39" fmla="*/ 383 h 59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7474" h="597560">
                <a:moveTo>
                  <a:pt x="546613" y="282688"/>
                </a:moveTo>
                <a:cubicBezTo>
                  <a:pt x="552450" y="282688"/>
                  <a:pt x="558164" y="284919"/>
                  <a:pt x="562635" y="289382"/>
                </a:cubicBezTo>
                <a:lnTo>
                  <a:pt x="581513" y="308224"/>
                </a:lnTo>
                <a:cubicBezTo>
                  <a:pt x="585487" y="312191"/>
                  <a:pt x="587474" y="318142"/>
                  <a:pt x="587474" y="324092"/>
                </a:cubicBezTo>
                <a:cubicBezTo>
                  <a:pt x="587474" y="330042"/>
                  <a:pt x="585487" y="335993"/>
                  <a:pt x="580519" y="339960"/>
                </a:cubicBezTo>
                <a:lnTo>
                  <a:pt x="415583" y="501611"/>
                </a:lnTo>
                <a:cubicBezTo>
                  <a:pt x="431481" y="518470"/>
                  <a:pt x="431481" y="545247"/>
                  <a:pt x="414590" y="562106"/>
                </a:cubicBezTo>
                <a:cubicBezTo>
                  <a:pt x="397699" y="577974"/>
                  <a:pt x="370872" y="577974"/>
                  <a:pt x="353981" y="561115"/>
                </a:cubicBezTo>
                <a:lnTo>
                  <a:pt x="324173" y="590866"/>
                </a:lnTo>
                <a:cubicBezTo>
                  <a:pt x="315231" y="599792"/>
                  <a:pt x="300327" y="599792"/>
                  <a:pt x="291385" y="590866"/>
                </a:cubicBezTo>
                <a:lnTo>
                  <a:pt x="273500" y="572024"/>
                </a:lnTo>
                <a:cubicBezTo>
                  <a:pt x="268532" y="568057"/>
                  <a:pt x="266545" y="562106"/>
                  <a:pt x="266545" y="556156"/>
                </a:cubicBezTo>
                <a:cubicBezTo>
                  <a:pt x="266545" y="550206"/>
                  <a:pt x="269526" y="544255"/>
                  <a:pt x="273500" y="539297"/>
                </a:cubicBezTo>
                <a:lnTo>
                  <a:pt x="529846" y="289382"/>
                </a:lnTo>
                <a:cubicBezTo>
                  <a:pt x="534814" y="284919"/>
                  <a:pt x="540776" y="282688"/>
                  <a:pt x="546613" y="282688"/>
                </a:cubicBezTo>
                <a:close/>
                <a:moveTo>
                  <a:pt x="324039" y="172223"/>
                </a:moveTo>
                <a:cubicBezTo>
                  <a:pt x="357203" y="175943"/>
                  <a:pt x="389249" y="190577"/>
                  <a:pt x="413594" y="215875"/>
                </a:cubicBezTo>
                <a:cubicBezTo>
                  <a:pt x="446385" y="250598"/>
                  <a:pt x="504017" y="280361"/>
                  <a:pt x="504017" y="280361"/>
                </a:cubicBezTo>
                <a:lnTo>
                  <a:pt x="260569" y="512513"/>
                </a:lnTo>
                <a:cubicBezTo>
                  <a:pt x="253613" y="504576"/>
                  <a:pt x="248645" y="470845"/>
                  <a:pt x="199955" y="420248"/>
                </a:cubicBezTo>
                <a:cubicBezTo>
                  <a:pt x="151266" y="369651"/>
                  <a:pt x="146297" y="291275"/>
                  <a:pt x="185050" y="234725"/>
                </a:cubicBezTo>
                <a:cubicBezTo>
                  <a:pt x="181076" y="229764"/>
                  <a:pt x="178095" y="222820"/>
                  <a:pt x="178095" y="215875"/>
                </a:cubicBezTo>
                <a:cubicBezTo>
                  <a:pt x="179088" y="207938"/>
                  <a:pt x="182069" y="200993"/>
                  <a:pt x="187038" y="195041"/>
                </a:cubicBezTo>
                <a:cubicBezTo>
                  <a:pt x="193000" y="190080"/>
                  <a:pt x="199955" y="187104"/>
                  <a:pt x="207905" y="187104"/>
                </a:cubicBezTo>
                <a:cubicBezTo>
                  <a:pt x="215854" y="187104"/>
                  <a:pt x="221816" y="189088"/>
                  <a:pt x="227778" y="194049"/>
                </a:cubicBezTo>
                <a:cubicBezTo>
                  <a:pt x="256594" y="175695"/>
                  <a:pt x="290876" y="168502"/>
                  <a:pt x="324039" y="172223"/>
                </a:cubicBezTo>
                <a:close/>
                <a:moveTo>
                  <a:pt x="42932" y="383"/>
                </a:moveTo>
                <a:cubicBezTo>
                  <a:pt x="61420" y="-2222"/>
                  <a:pt x="86754" y="8569"/>
                  <a:pt x="107617" y="29408"/>
                </a:cubicBezTo>
                <a:lnTo>
                  <a:pt x="193056" y="116733"/>
                </a:lnTo>
                <a:cubicBezTo>
                  <a:pt x="206964" y="131617"/>
                  <a:pt x="215905" y="147495"/>
                  <a:pt x="219879" y="162379"/>
                </a:cubicBezTo>
                <a:cubicBezTo>
                  <a:pt x="215905" y="161387"/>
                  <a:pt x="211931" y="161387"/>
                  <a:pt x="207958" y="161387"/>
                </a:cubicBezTo>
                <a:cubicBezTo>
                  <a:pt x="194049" y="161387"/>
                  <a:pt x="180140" y="166349"/>
                  <a:pt x="169212" y="177264"/>
                </a:cubicBezTo>
                <a:cubicBezTo>
                  <a:pt x="158284" y="187187"/>
                  <a:pt x="152323" y="201080"/>
                  <a:pt x="152323" y="215965"/>
                </a:cubicBezTo>
                <a:cubicBezTo>
                  <a:pt x="152323" y="216957"/>
                  <a:pt x="152323" y="217949"/>
                  <a:pt x="152323" y="219934"/>
                </a:cubicBezTo>
                <a:cubicBezTo>
                  <a:pt x="139408" y="214972"/>
                  <a:pt x="125499" y="206042"/>
                  <a:pt x="114571" y="194134"/>
                </a:cubicBezTo>
                <a:lnTo>
                  <a:pt x="28139" y="106809"/>
                </a:lnTo>
                <a:cubicBezTo>
                  <a:pt x="15224" y="92917"/>
                  <a:pt x="5289" y="77040"/>
                  <a:pt x="1315" y="62155"/>
                </a:cubicBezTo>
                <a:cubicBezTo>
                  <a:pt x="-1665" y="46278"/>
                  <a:pt x="322" y="33378"/>
                  <a:pt x="8269" y="26431"/>
                </a:cubicBezTo>
                <a:lnTo>
                  <a:pt x="27145" y="7577"/>
                </a:lnTo>
                <a:cubicBezTo>
                  <a:pt x="31368" y="3608"/>
                  <a:pt x="36770" y="1251"/>
                  <a:pt x="42932" y="383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24" name="three-kings-cake_104136"/>
          <p:cNvSpPr>
            <a:spLocks noChangeAspect="1"/>
          </p:cNvSpPr>
          <p:nvPr userDrawn="1"/>
        </p:nvSpPr>
        <p:spPr bwMode="auto">
          <a:xfrm>
            <a:off x="328410" y="4815862"/>
            <a:ext cx="426716" cy="426072"/>
          </a:xfrm>
          <a:custGeom>
            <a:avLst/>
            <a:gdLst>
              <a:gd name="connsiteX0" fmla="*/ 376503 w 608133"/>
              <a:gd name="connsiteY0" fmla="*/ 520279 h 607216"/>
              <a:gd name="connsiteX1" fmla="*/ 386912 w 608133"/>
              <a:gd name="connsiteY1" fmla="*/ 530617 h 607216"/>
              <a:gd name="connsiteX2" fmla="*/ 376503 w 608133"/>
              <a:gd name="connsiteY2" fmla="*/ 540955 h 607216"/>
              <a:gd name="connsiteX3" fmla="*/ 366094 w 608133"/>
              <a:gd name="connsiteY3" fmla="*/ 530617 h 607216"/>
              <a:gd name="connsiteX4" fmla="*/ 376503 w 608133"/>
              <a:gd name="connsiteY4" fmla="*/ 520279 h 607216"/>
              <a:gd name="connsiteX5" fmla="*/ 304019 w 608133"/>
              <a:gd name="connsiteY5" fmla="*/ 483494 h 607216"/>
              <a:gd name="connsiteX6" fmla="*/ 285294 w 608133"/>
              <a:gd name="connsiteY6" fmla="*/ 502201 h 607216"/>
              <a:gd name="connsiteX7" fmla="*/ 304019 w 608133"/>
              <a:gd name="connsiteY7" fmla="*/ 521005 h 607216"/>
              <a:gd name="connsiteX8" fmla="*/ 322840 w 608133"/>
              <a:gd name="connsiteY8" fmla="*/ 502201 h 607216"/>
              <a:gd name="connsiteX9" fmla="*/ 304019 w 608133"/>
              <a:gd name="connsiteY9" fmla="*/ 483494 h 607216"/>
              <a:gd name="connsiteX10" fmla="*/ 304019 w 608133"/>
              <a:gd name="connsiteY10" fmla="*/ 464109 h 607216"/>
              <a:gd name="connsiteX11" fmla="*/ 342243 w 608133"/>
              <a:gd name="connsiteY11" fmla="*/ 502201 h 607216"/>
              <a:gd name="connsiteX12" fmla="*/ 304019 w 608133"/>
              <a:gd name="connsiteY12" fmla="*/ 540390 h 607216"/>
              <a:gd name="connsiteX13" fmla="*/ 265891 w 608133"/>
              <a:gd name="connsiteY13" fmla="*/ 502201 h 607216"/>
              <a:gd name="connsiteX14" fmla="*/ 304019 w 608133"/>
              <a:gd name="connsiteY14" fmla="*/ 464109 h 607216"/>
              <a:gd name="connsiteX15" fmla="*/ 188730 w 608133"/>
              <a:gd name="connsiteY15" fmla="*/ 442535 h 607216"/>
              <a:gd name="connsiteX16" fmla="*/ 180964 w 608133"/>
              <a:gd name="connsiteY16" fmla="*/ 471406 h 607216"/>
              <a:gd name="connsiteX17" fmla="*/ 183682 w 608133"/>
              <a:gd name="connsiteY17" fmla="*/ 471406 h 607216"/>
              <a:gd name="connsiteX18" fmla="*/ 209893 w 608133"/>
              <a:gd name="connsiteY18" fmla="*/ 463656 h 607216"/>
              <a:gd name="connsiteX19" fmla="*/ 419365 w 608133"/>
              <a:gd name="connsiteY19" fmla="*/ 442514 h 607216"/>
              <a:gd name="connsiteX20" fmla="*/ 398212 w 608133"/>
              <a:gd name="connsiteY20" fmla="*/ 463644 h 607216"/>
              <a:gd name="connsiteX21" fmla="*/ 424411 w 608133"/>
              <a:gd name="connsiteY21" fmla="*/ 471398 h 607216"/>
              <a:gd name="connsiteX22" fmla="*/ 427128 w 608133"/>
              <a:gd name="connsiteY22" fmla="*/ 471398 h 607216"/>
              <a:gd name="connsiteX23" fmla="*/ 256047 w 608133"/>
              <a:gd name="connsiteY23" fmla="*/ 441175 h 607216"/>
              <a:gd name="connsiteX24" fmla="*/ 266385 w 608133"/>
              <a:gd name="connsiteY24" fmla="*/ 451478 h 607216"/>
              <a:gd name="connsiteX25" fmla="*/ 256047 w 608133"/>
              <a:gd name="connsiteY25" fmla="*/ 461781 h 607216"/>
              <a:gd name="connsiteX26" fmla="*/ 245709 w 608133"/>
              <a:gd name="connsiteY26" fmla="*/ 451478 h 607216"/>
              <a:gd name="connsiteX27" fmla="*/ 256047 w 608133"/>
              <a:gd name="connsiteY27" fmla="*/ 441175 h 607216"/>
              <a:gd name="connsiteX28" fmla="*/ 169994 w 608133"/>
              <a:gd name="connsiteY28" fmla="*/ 437497 h 607216"/>
              <a:gd name="connsiteX29" fmla="*/ 141065 w 608133"/>
              <a:gd name="connsiteY29" fmla="*/ 445248 h 607216"/>
              <a:gd name="connsiteX30" fmla="*/ 149899 w 608133"/>
              <a:gd name="connsiteY30" fmla="*/ 457455 h 607216"/>
              <a:gd name="connsiteX31" fmla="*/ 162228 w 608133"/>
              <a:gd name="connsiteY31" fmla="*/ 466369 h 607216"/>
              <a:gd name="connsiteX32" fmla="*/ 438093 w 608133"/>
              <a:gd name="connsiteY32" fmla="*/ 437474 h 607216"/>
              <a:gd name="connsiteX33" fmla="*/ 445856 w 608133"/>
              <a:gd name="connsiteY33" fmla="*/ 466358 h 607216"/>
              <a:gd name="connsiteX34" fmla="*/ 458082 w 608133"/>
              <a:gd name="connsiteY34" fmla="*/ 457441 h 607216"/>
              <a:gd name="connsiteX35" fmla="*/ 467009 w 608133"/>
              <a:gd name="connsiteY35" fmla="*/ 445228 h 607216"/>
              <a:gd name="connsiteX36" fmla="*/ 143783 w 608133"/>
              <a:gd name="connsiteY36" fmla="*/ 397679 h 607216"/>
              <a:gd name="connsiteX37" fmla="*/ 135920 w 608133"/>
              <a:gd name="connsiteY37" fmla="*/ 423837 h 607216"/>
              <a:gd name="connsiteX38" fmla="*/ 136017 w 608133"/>
              <a:gd name="connsiteY38" fmla="*/ 426550 h 607216"/>
              <a:gd name="connsiteX39" fmla="*/ 164946 w 608133"/>
              <a:gd name="connsiteY39" fmla="*/ 418799 h 607216"/>
              <a:gd name="connsiteX40" fmla="*/ 464292 w 608133"/>
              <a:gd name="connsiteY40" fmla="*/ 397637 h 607216"/>
              <a:gd name="connsiteX41" fmla="*/ 443139 w 608133"/>
              <a:gd name="connsiteY41" fmla="*/ 418767 h 607216"/>
              <a:gd name="connsiteX42" fmla="*/ 472055 w 608133"/>
              <a:gd name="connsiteY42" fmla="*/ 426521 h 607216"/>
              <a:gd name="connsiteX43" fmla="*/ 472152 w 608133"/>
              <a:gd name="connsiteY43" fmla="*/ 423807 h 607216"/>
              <a:gd name="connsiteX44" fmla="*/ 464292 w 608133"/>
              <a:gd name="connsiteY44" fmla="*/ 397637 h 607216"/>
              <a:gd name="connsiteX45" fmla="*/ 136211 w 608133"/>
              <a:gd name="connsiteY45" fmla="*/ 376364 h 607216"/>
              <a:gd name="connsiteX46" fmla="*/ 149899 w 608133"/>
              <a:gd name="connsiteY46" fmla="*/ 376364 h 607216"/>
              <a:gd name="connsiteX47" fmla="*/ 231154 w 608133"/>
              <a:gd name="connsiteY47" fmla="*/ 457455 h 607216"/>
              <a:gd name="connsiteX48" fmla="*/ 234066 w 608133"/>
              <a:gd name="connsiteY48" fmla="*/ 464334 h 607216"/>
              <a:gd name="connsiteX49" fmla="*/ 231154 w 608133"/>
              <a:gd name="connsiteY49" fmla="*/ 471213 h 607216"/>
              <a:gd name="connsiteX50" fmla="*/ 183682 w 608133"/>
              <a:gd name="connsiteY50" fmla="*/ 490783 h 607216"/>
              <a:gd name="connsiteX51" fmla="*/ 136211 w 608133"/>
              <a:gd name="connsiteY51" fmla="*/ 471213 h 607216"/>
              <a:gd name="connsiteX52" fmla="*/ 116504 w 608133"/>
              <a:gd name="connsiteY52" fmla="*/ 423837 h 607216"/>
              <a:gd name="connsiteX53" fmla="*/ 136211 w 608133"/>
              <a:gd name="connsiteY53" fmla="*/ 376364 h 607216"/>
              <a:gd name="connsiteX54" fmla="*/ 464972 w 608133"/>
              <a:gd name="connsiteY54" fmla="*/ 373503 h 607216"/>
              <a:gd name="connsiteX55" fmla="*/ 471861 w 608133"/>
              <a:gd name="connsiteY55" fmla="*/ 376314 h 607216"/>
              <a:gd name="connsiteX56" fmla="*/ 491559 w 608133"/>
              <a:gd name="connsiteY56" fmla="*/ 423807 h 607216"/>
              <a:gd name="connsiteX57" fmla="*/ 471861 w 608133"/>
              <a:gd name="connsiteY57" fmla="*/ 471204 h 607216"/>
              <a:gd name="connsiteX58" fmla="*/ 424411 w 608133"/>
              <a:gd name="connsiteY58" fmla="*/ 490783 h 607216"/>
              <a:gd name="connsiteX59" fmla="*/ 376864 w 608133"/>
              <a:gd name="connsiteY59" fmla="*/ 471204 h 607216"/>
              <a:gd name="connsiteX60" fmla="*/ 376864 w 608133"/>
              <a:gd name="connsiteY60" fmla="*/ 457441 h 607216"/>
              <a:gd name="connsiteX61" fmla="*/ 458082 w 608133"/>
              <a:gd name="connsiteY61" fmla="*/ 376314 h 607216"/>
              <a:gd name="connsiteX62" fmla="*/ 464972 w 608133"/>
              <a:gd name="connsiteY62" fmla="*/ 373503 h 607216"/>
              <a:gd name="connsiteX63" fmla="*/ 85102 w 608133"/>
              <a:gd name="connsiteY63" fmla="*/ 372868 h 607216"/>
              <a:gd name="connsiteX64" fmla="*/ 95475 w 608133"/>
              <a:gd name="connsiteY64" fmla="*/ 383206 h 607216"/>
              <a:gd name="connsiteX65" fmla="*/ 85102 w 608133"/>
              <a:gd name="connsiteY65" fmla="*/ 393544 h 607216"/>
              <a:gd name="connsiteX66" fmla="*/ 74729 w 608133"/>
              <a:gd name="connsiteY66" fmla="*/ 383206 h 607216"/>
              <a:gd name="connsiteX67" fmla="*/ 85102 w 608133"/>
              <a:gd name="connsiteY67" fmla="*/ 372868 h 607216"/>
              <a:gd name="connsiteX68" fmla="*/ 502943 w 608133"/>
              <a:gd name="connsiteY68" fmla="*/ 284852 h 607216"/>
              <a:gd name="connsiteX69" fmla="*/ 484218 w 608133"/>
              <a:gd name="connsiteY69" fmla="*/ 303559 h 607216"/>
              <a:gd name="connsiteX70" fmla="*/ 502943 w 608133"/>
              <a:gd name="connsiteY70" fmla="*/ 322363 h 607216"/>
              <a:gd name="connsiteX71" fmla="*/ 521764 w 608133"/>
              <a:gd name="connsiteY71" fmla="*/ 303559 h 607216"/>
              <a:gd name="connsiteX72" fmla="*/ 502943 w 608133"/>
              <a:gd name="connsiteY72" fmla="*/ 284852 h 607216"/>
              <a:gd name="connsiteX73" fmla="*/ 105094 w 608133"/>
              <a:gd name="connsiteY73" fmla="*/ 284852 h 607216"/>
              <a:gd name="connsiteX74" fmla="*/ 86370 w 608133"/>
              <a:gd name="connsiteY74" fmla="*/ 303559 h 607216"/>
              <a:gd name="connsiteX75" fmla="*/ 105094 w 608133"/>
              <a:gd name="connsiteY75" fmla="*/ 322363 h 607216"/>
              <a:gd name="connsiteX76" fmla="*/ 123916 w 608133"/>
              <a:gd name="connsiteY76" fmla="*/ 303559 h 607216"/>
              <a:gd name="connsiteX77" fmla="*/ 105094 w 608133"/>
              <a:gd name="connsiteY77" fmla="*/ 284852 h 607216"/>
              <a:gd name="connsiteX78" fmla="*/ 502943 w 608133"/>
              <a:gd name="connsiteY78" fmla="*/ 265467 h 607216"/>
              <a:gd name="connsiteX79" fmla="*/ 541167 w 608133"/>
              <a:gd name="connsiteY79" fmla="*/ 303559 h 607216"/>
              <a:gd name="connsiteX80" fmla="*/ 502943 w 608133"/>
              <a:gd name="connsiteY80" fmla="*/ 341748 h 607216"/>
              <a:gd name="connsiteX81" fmla="*/ 464815 w 608133"/>
              <a:gd name="connsiteY81" fmla="*/ 303559 h 607216"/>
              <a:gd name="connsiteX82" fmla="*/ 502943 w 608133"/>
              <a:gd name="connsiteY82" fmla="*/ 265467 h 607216"/>
              <a:gd name="connsiteX83" fmla="*/ 105094 w 608133"/>
              <a:gd name="connsiteY83" fmla="*/ 265467 h 607216"/>
              <a:gd name="connsiteX84" fmla="*/ 143319 w 608133"/>
              <a:gd name="connsiteY84" fmla="*/ 303559 h 607216"/>
              <a:gd name="connsiteX85" fmla="*/ 105094 w 608133"/>
              <a:gd name="connsiteY85" fmla="*/ 341748 h 607216"/>
              <a:gd name="connsiteX86" fmla="*/ 66967 w 608133"/>
              <a:gd name="connsiteY86" fmla="*/ 303559 h 607216"/>
              <a:gd name="connsiteX87" fmla="*/ 105094 w 608133"/>
              <a:gd name="connsiteY87" fmla="*/ 265467 h 607216"/>
              <a:gd name="connsiteX88" fmla="*/ 443787 w 608133"/>
              <a:gd name="connsiteY88" fmla="*/ 262221 h 607216"/>
              <a:gd name="connsiteX89" fmla="*/ 454090 w 608133"/>
              <a:gd name="connsiteY89" fmla="*/ 272524 h 607216"/>
              <a:gd name="connsiteX90" fmla="*/ 443787 w 608133"/>
              <a:gd name="connsiteY90" fmla="*/ 282827 h 607216"/>
              <a:gd name="connsiteX91" fmla="*/ 433484 w 608133"/>
              <a:gd name="connsiteY91" fmla="*/ 272524 h 607216"/>
              <a:gd name="connsiteX92" fmla="*/ 443787 w 608133"/>
              <a:gd name="connsiteY92" fmla="*/ 262221 h 607216"/>
              <a:gd name="connsiteX93" fmla="*/ 538661 w 608133"/>
              <a:gd name="connsiteY93" fmla="*/ 220941 h 607216"/>
              <a:gd name="connsiteX94" fmla="*/ 548999 w 608133"/>
              <a:gd name="connsiteY94" fmla="*/ 231244 h 607216"/>
              <a:gd name="connsiteX95" fmla="*/ 538661 w 608133"/>
              <a:gd name="connsiteY95" fmla="*/ 241547 h 607216"/>
              <a:gd name="connsiteX96" fmla="*/ 528323 w 608133"/>
              <a:gd name="connsiteY96" fmla="*/ 231244 h 607216"/>
              <a:gd name="connsiteX97" fmla="*/ 538661 w 608133"/>
              <a:gd name="connsiteY97" fmla="*/ 220941 h 607216"/>
              <a:gd name="connsiteX98" fmla="*/ 95793 w 608133"/>
              <a:gd name="connsiteY98" fmla="*/ 212967 h 607216"/>
              <a:gd name="connsiteX99" fmla="*/ 106131 w 608133"/>
              <a:gd name="connsiteY99" fmla="*/ 223340 h 607216"/>
              <a:gd name="connsiteX100" fmla="*/ 95793 w 608133"/>
              <a:gd name="connsiteY100" fmla="*/ 233713 h 607216"/>
              <a:gd name="connsiteX101" fmla="*/ 85455 w 608133"/>
              <a:gd name="connsiteY101" fmla="*/ 223340 h 607216"/>
              <a:gd name="connsiteX102" fmla="*/ 95793 w 608133"/>
              <a:gd name="connsiteY102" fmla="*/ 212967 h 607216"/>
              <a:gd name="connsiteX103" fmla="*/ 304019 w 608133"/>
              <a:gd name="connsiteY103" fmla="*/ 209973 h 607216"/>
              <a:gd name="connsiteX104" fmla="*/ 210286 w 608133"/>
              <a:gd name="connsiteY104" fmla="*/ 303559 h 607216"/>
              <a:gd name="connsiteX105" fmla="*/ 304019 w 608133"/>
              <a:gd name="connsiteY105" fmla="*/ 397242 h 607216"/>
              <a:gd name="connsiteX106" fmla="*/ 397848 w 608133"/>
              <a:gd name="connsiteY106" fmla="*/ 303559 h 607216"/>
              <a:gd name="connsiteX107" fmla="*/ 304019 w 608133"/>
              <a:gd name="connsiteY107" fmla="*/ 209973 h 607216"/>
              <a:gd name="connsiteX108" fmla="*/ 304019 w 608133"/>
              <a:gd name="connsiteY108" fmla="*/ 190597 h 607216"/>
              <a:gd name="connsiteX109" fmla="*/ 417254 w 608133"/>
              <a:gd name="connsiteY109" fmla="*/ 303559 h 607216"/>
              <a:gd name="connsiteX110" fmla="*/ 304019 w 608133"/>
              <a:gd name="connsiteY110" fmla="*/ 416618 h 607216"/>
              <a:gd name="connsiteX111" fmla="*/ 190880 w 608133"/>
              <a:gd name="connsiteY111" fmla="*/ 303559 h 607216"/>
              <a:gd name="connsiteX112" fmla="*/ 304019 w 608133"/>
              <a:gd name="connsiteY112" fmla="*/ 190597 h 607216"/>
              <a:gd name="connsiteX113" fmla="*/ 472080 w 608133"/>
              <a:gd name="connsiteY113" fmla="*/ 180706 h 607216"/>
              <a:gd name="connsiteX114" fmla="*/ 443161 w 608133"/>
              <a:gd name="connsiteY114" fmla="*/ 188458 h 607216"/>
              <a:gd name="connsiteX115" fmla="*/ 464316 w 608133"/>
              <a:gd name="connsiteY115" fmla="*/ 209583 h 607216"/>
              <a:gd name="connsiteX116" fmla="*/ 472177 w 608133"/>
              <a:gd name="connsiteY116" fmla="*/ 183419 h 607216"/>
              <a:gd name="connsiteX117" fmla="*/ 472080 w 608133"/>
              <a:gd name="connsiteY117" fmla="*/ 180706 h 607216"/>
              <a:gd name="connsiteX118" fmla="*/ 136012 w 608133"/>
              <a:gd name="connsiteY118" fmla="*/ 180706 h 607216"/>
              <a:gd name="connsiteX119" fmla="*/ 135915 w 608133"/>
              <a:gd name="connsiteY119" fmla="*/ 183419 h 607216"/>
              <a:gd name="connsiteX120" fmla="*/ 143777 w 608133"/>
              <a:gd name="connsiteY120" fmla="*/ 209583 h 607216"/>
              <a:gd name="connsiteX121" fmla="*/ 164935 w 608133"/>
              <a:gd name="connsiteY121" fmla="*/ 188458 h 607216"/>
              <a:gd name="connsiteX122" fmla="*/ 85702 w 608133"/>
              <a:gd name="connsiteY122" fmla="*/ 173027 h 607216"/>
              <a:gd name="connsiteX123" fmla="*/ 96040 w 608133"/>
              <a:gd name="connsiteY123" fmla="*/ 183400 h 607216"/>
              <a:gd name="connsiteX124" fmla="*/ 85702 w 608133"/>
              <a:gd name="connsiteY124" fmla="*/ 193773 h 607216"/>
              <a:gd name="connsiteX125" fmla="*/ 75364 w 608133"/>
              <a:gd name="connsiteY125" fmla="*/ 183400 h 607216"/>
              <a:gd name="connsiteX126" fmla="*/ 85702 w 608133"/>
              <a:gd name="connsiteY126" fmla="*/ 173027 h 607216"/>
              <a:gd name="connsiteX127" fmla="*/ 445878 w 608133"/>
              <a:gd name="connsiteY127" fmla="*/ 140879 h 607216"/>
              <a:gd name="connsiteX128" fmla="*/ 438115 w 608133"/>
              <a:gd name="connsiteY128" fmla="*/ 169756 h 607216"/>
              <a:gd name="connsiteX129" fmla="*/ 467033 w 608133"/>
              <a:gd name="connsiteY129" fmla="*/ 162003 h 607216"/>
              <a:gd name="connsiteX130" fmla="*/ 458106 w 608133"/>
              <a:gd name="connsiteY130" fmla="*/ 149697 h 607216"/>
              <a:gd name="connsiteX131" fmla="*/ 445878 w 608133"/>
              <a:gd name="connsiteY131" fmla="*/ 140879 h 607216"/>
              <a:gd name="connsiteX132" fmla="*/ 162218 w 608133"/>
              <a:gd name="connsiteY132" fmla="*/ 140879 h 607216"/>
              <a:gd name="connsiteX133" fmla="*/ 149891 w 608133"/>
              <a:gd name="connsiteY133" fmla="*/ 149697 h 607216"/>
              <a:gd name="connsiteX134" fmla="*/ 141059 w 608133"/>
              <a:gd name="connsiteY134" fmla="*/ 162003 h 607216"/>
              <a:gd name="connsiteX135" fmla="*/ 169982 w 608133"/>
              <a:gd name="connsiteY135" fmla="*/ 169756 h 607216"/>
              <a:gd name="connsiteX136" fmla="*/ 424432 w 608133"/>
              <a:gd name="connsiteY136" fmla="*/ 135743 h 607216"/>
              <a:gd name="connsiteX137" fmla="*/ 398231 w 608133"/>
              <a:gd name="connsiteY137" fmla="*/ 143592 h 607216"/>
              <a:gd name="connsiteX138" fmla="*/ 419386 w 608133"/>
              <a:gd name="connsiteY138" fmla="*/ 164717 h 607216"/>
              <a:gd name="connsiteX139" fmla="*/ 427149 w 608133"/>
              <a:gd name="connsiteY139" fmla="*/ 135840 h 607216"/>
              <a:gd name="connsiteX140" fmla="*/ 424432 w 608133"/>
              <a:gd name="connsiteY140" fmla="*/ 135743 h 607216"/>
              <a:gd name="connsiteX141" fmla="*/ 183667 w 608133"/>
              <a:gd name="connsiteY141" fmla="*/ 135743 h 607216"/>
              <a:gd name="connsiteX142" fmla="*/ 180949 w 608133"/>
              <a:gd name="connsiteY142" fmla="*/ 135840 h 607216"/>
              <a:gd name="connsiteX143" fmla="*/ 188714 w 608133"/>
              <a:gd name="connsiteY143" fmla="*/ 164717 h 607216"/>
              <a:gd name="connsiteX144" fmla="*/ 209872 w 608133"/>
              <a:gd name="connsiteY144" fmla="*/ 143592 h 607216"/>
              <a:gd name="connsiteX145" fmla="*/ 183667 w 608133"/>
              <a:gd name="connsiteY145" fmla="*/ 135743 h 607216"/>
              <a:gd name="connsiteX146" fmla="*/ 424432 w 608133"/>
              <a:gd name="connsiteY146" fmla="*/ 116362 h 607216"/>
              <a:gd name="connsiteX147" fmla="*/ 471886 w 608133"/>
              <a:gd name="connsiteY147" fmla="*/ 136033 h 607216"/>
              <a:gd name="connsiteX148" fmla="*/ 491488 w 608133"/>
              <a:gd name="connsiteY148" fmla="*/ 183419 h 607216"/>
              <a:gd name="connsiteX149" fmla="*/ 471886 w 608133"/>
              <a:gd name="connsiteY149" fmla="*/ 230805 h 607216"/>
              <a:gd name="connsiteX150" fmla="*/ 464996 w 608133"/>
              <a:gd name="connsiteY150" fmla="*/ 233712 h 607216"/>
              <a:gd name="connsiteX151" fmla="*/ 458106 w 608133"/>
              <a:gd name="connsiteY151" fmla="*/ 230805 h 607216"/>
              <a:gd name="connsiteX152" fmla="*/ 376881 w 608133"/>
              <a:gd name="connsiteY152" fmla="*/ 149697 h 607216"/>
              <a:gd name="connsiteX153" fmla="*/ 374067 w 608133"/>
              <a:gd name="connsiteY153" fmla="*/ 142914 h 607216"/>
              <a:gd name="connsiteX154" fmla="*/ 376881 w 608133"/>
              <a:gd name="connsiteY154" fmla="*/ 136033 h 607216"/>
              <a:gd name="connsiteX155" fmla="*/ 424432 w 608133"/>
              <a:gd name="connsiteY155" fmla="*/ 116362 h 607216"/>
              <a:gd name="connsiteX156" fmla="*/ 183667 w 608133"/>
              <a:gd name="connsiteY156" fmla="*/ 116362 h 607216"/>
              <a:gd name="connsiteX157" fmla="*/ 231128 w 608133"/>
              <a:gd name="connsiteY157" fmla="*/ 136033 h 607216"/>
              <a:gd name="connsiteX158" fmla="*/ 231128 w 608133"/>
              <a:gd name="connsiteY158" fmla="*/ 149697 h 607216"/>
              <a:gd name="connsiteX159" fmla="*/ 149891 w 608133"/>
              <a:gd name="connsiteY159" fmla="*/ 230805 h 607216"/>
              <a:gd name="connsiteX160" fmla="*/ 143097 w 608133"/>
              <a:gd name="connsiteY160" fmla="*/ 233712 h 607216"/>
              <a:gd name="connsiteX161" fmla="*/ 136206 w 608133"/>
              <a:gd name="connsiteY161" fmla="*/ 230805 h 607216"/>
              <a:gd name="connsiteX162" fmla="*/ 116504 w 608133"/>
              <a:gd name="connsiteY162" fmla="*/ 183419 h 607216"/>
              <a:gd name="connsiteX163" fmla="*/ 136206 w 608133"/>
              <a:gd name="connsiteY163" fmla="*/ 136033 h 607216"/>
              <a:gd name="connsiteX164" fmla="*/ 183667 w 608133"/>
              <a:gd name="connsiteY164" fmla="*/ 116362 h 607216"/>
              <a:gd name="connsiteX165" fmla="*/ 304019 w 608133"/>
              <a:gd name="connsiteY165" fmla="*/ 86211 h 607216"/>
              <a:gd name="connsiteX166" fmla="*/ 285294 w 608133"/>
              <a:gd name="connsiteY166" fmla="*/ 104918 h 607216"/>
              <a:gd name="connsiteX167" fmla="*/ 304019 w 608133"/>
              <a:gd name="connsiteY167" fmla="*/ 123722 h 607216"/>
              <a:gd name="connsiteX168" fmla="*/ 322840 w 608133"/>
              <a:gd name="connsiteY168" fmla="*/ 104918 h 607216"/>
              <a:gd name="connsiteX169" fmla="*/ 304019 w 608133"/>
              <a:gd name="connsiteY169" fmla="*/ 86211 h 607216"/>
              <a:gd name="connsiteX170" fmla="*/ 304019 w 608133"/>
              <a:gd name="connsiteY170" fmla="*/ 66826 h 607216"/>
              <a:gd name="connsiteX171" fmla="*/ 342243 w 608133"/>
              <a:gd name="connsiteY171" fmla="*/ 104918 h 607216"/>
              <a:gd name="connsiteX172" fmla="*/ 304019 w 608133"/>
              <a:gd name="connsiteY172" fmla="*/ 143107 h 607216"/>
              <a:gd name="connsiteX173" fmla="*/ 265891 w 608133"/>
              <a:gd name="connsiteY173" fmla="*/ 104918 h 607216"/>
              <a:gd name="connsiteX174" fmla="*/ 304019 w 608133"/>
              <a:gd name="connsiteY174" fmla="*/ 66826 h 607216"/>
              <a:gd name="connsiteX175" fmla="*/ 224292 w 608133"/>
              <a:gd name="connsiteY175" fmla="*/ 66826 h 607216"/>
              <a:gd name="connsiteX176" fmla="*/ 234630 w 608133"/>
              <a:gd name="connsiteY176" fmla="*/ 77164 h 607216"/>
              <a:gd name="connsiteX177" fmla="*/ 224292 w 608133"/>
              <a:gd name="connsiteY177" fmla="*/ 87502 h 607216"/>
              <a:gd name="connsiteX178" fmla="*/ 213954 w 608133"/>
              <a:gd name="connsiteY178" fmla="*/ 77164 h 607216"/>
              <a:gd name="connsiteX179" fmla="*/ 224292 w 608133"/>
              <a:gd name="connsiteY179" fmla="*/ 66826 h 607216"/>
              <a:gd name="connsiteX180" fmla="*/ 400318 w 608133"/>
              <a:gd name="connsiteY180" fmla="*/ 66190 h 607216"/>
              <a:gd name="connsiteX181" fmla="*/ 410621 w 608133"/>
              <a:gd name="connsiteY181" fmla="*/ 76563 h 607216"/>
              <a:gd name="connsiteX182" fmla="*/ 400318 w 608133"/>
              <a:gd name="connsiteY182" fmla="*/ 86936 h 607216"/>
              <a:gd name="connsiteX183" fmla="*/ 390015 w 608133"/>
              <a:gd name="connsiteY183" fmla="*/ 76563 h 607216"/>
              <a:gd name="connsiteX184" fmla="*/ 400318 w 608133"/>
              <a:gd name="connsiteY184" fmla="*/ 66190 h 607216"/>
              <a:gd name="connsiteX185" fmla="*/ 304018 w 608133"/>
              <a:gd name="connsiteY185" fmla="*/ 19378 h 607216"/>
              <a:gd name="connsiteX186" fmla="*/ 19407 w 608133"/>
              <a:gd name="connsiteY186" fmla="*/ 303560 h 607216"/>
              <a:gd name="connsiteX187" fmla="*/ 304018 w 608133"/>
              <a:gd name="connsiteY187" fmla="*/ 587838 h 607216"/>
              <a:gd name="connsiteX188" fmla="*/ 588726 w 608133"/>
              <a:gd name="connsiteY188" fmla="*/ 303560 h 607216"/>
              <a:gd name="connsiteX189" fmla="*/ 304018 w 608133"/>
              <a:gd name="connsiteY189" fmla="*/ 19378 h 607216"/>
              <a:gd name="connsiteX190" fmla="*/ 304018 w 608133"/>
              <a:gd name="connsiteY190" fmla="*/ 0 h 607216"/>
              <a:gd name="connsiteX191" fmla="*/ 519053 w 608133"/>
              <a:gd name="connsiteY191" fmla="*/ 88946 h 607216"/>
              <a:gd name="connsiteX192" fmla="*/ 608133 w 608133"/>
              <a:gd name="connsiteY192" fmla="*/ 303560 h 607216"/>
              <a:gd name="connsiteX193" fmla="*/ 519053 w 608133"/>
              <a:gd name="connsiteY193" fmla="*/ 518270 h 607216"/>
              <a:gd name="connsiteX194" fmla="*/ 304018 w 608133"/>
              <a:gd name="connsiteY194" fmla="*/ 607216 h 607216"/>
              <a:gd name="connsiteX195" fmla="*/ 89080 w 608133"/>
              <a:gd name="connsiteY195" fmla="*/ 518270 h 607216"/>
              <a:gd name="connsiteX196" fmla="*/ 0 w 608133"/>
              <a:gd name="connsiteY196" fmla="*/ 303560 h 607216"/>
              <a:gd name="connsiteX197" fmla="*/ 89080 w 608133"/>
              <a:gd name="connsiteY197" fmla="*/ 88946 h 607216"/>
              <a:gd name="connsiteX198" fmla="*/ 304018 w 608133"/>
              <a:gd name="connsiteY198" fmla="*/ 0 h 60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608133" h="607216">
                <a:moveTo>
                  <a:pt x="376503" y="520279"/>
                </a:moveTo>
                <a:cubicBezTo>
                  <a:pt x="382252" y="520279"/>
                  <a:pt x="386912" y="524907"/>
                  <a:pt x="386912" y="530617"/>
                </a:cubicBezTo>
                <a:cubicBezTo>
                  <a:pt x="386912" y="536327"/>
                  <a:pt x="382252" y="540955"/>
                  <a:pt x="376503" y="540955"/>
                </a:cubicBezTo>
                <a:cubicBezTo>
                  <a:pt x="370754" y="540955"/>
                  <a:pt x="366094" y="536327"/>
                  <a:pt x="366094" y="530617"/>
                </a:cubicBezTo>
                <a:cubicBezTo>
                  <a:pt x="366094" y="524907"/>
                  <a:pt x="370754" y="520279"/>
                  <a:pt x="376503" y="520279"/>
                </a:cubicBezTo>
                <a:close/>
                <a:moveTo>
                  <a:pt x="304019" y="483494"/>
                </a:moveTo>
                <a:cubicBezTo>
                  <a:pt x="293735" y="483494"/>
                  <a:pt x="285294" y="491927"/>
                  <a:pt x="285294" y="502201"/>
                </a:cubicBezTo>
                <a:cubicBezTo>
                  <a:pt x="285294" y="512572"/>
                  <a:pt x="293735" y="521005"/>
                  <a:pt x="304019" y="521005"/>
                </a:cubicBezTo>
                <a:cubicBezTo>
                  <a:pt x="314399" y="521005"/>
                  <a:pt x="322840" y="512572"/>
                  <a:pt x="322840" y="502201"/>
                </a:cubicBezTo>
                <a:cubicBezTo>
                  <a:pt x="322840" y="491927"/>
                  <a:pt x="314399" y="483494"/>
                  <a:pt x="304019" y="483494"/>
                </a:cubicBezTo>
                <a:close/>
                <a:moveTo>
                  <a:pt x="304019" y="464109"/>
                </a:moveTo>
                <a:cubicBezTo>
                  <a:pt x="325071" y="464109"/>
                  <a:pt x="342243" y="481168"/>
                  <a:pt x="342243" y="502201"/>
                </a:cubicBezTo>
                <a:cubicBezTo>
                  <a:pt x="342243" y="523234"/>
                  <a:pt x="325071" y="540390"/>
                  <a:pt x="304019" y="540390"/>
                </a:cubicBezTo>
                <a:cubicBezTo>
                  <a:pt x="282966" y="540390"/>
                  <a:pt x="265891" y="523234"/>
                  <a:pt x="265891" y="502201"/>
                </a:cubicBezTo>
                <a:cubicBezTo>
                  <a:pt x="265891" y="481168"/>
                  <a:pt x="282966" y="464109"/>
                  <a:pt x="304019" y="464109"/>
                </a:cubicBezTo>
                <a:close/>
                <a:moveTo>
                  <a:pt x="188730" y="442535"/>
                </a:moveTo>
                <a:lnTo>
                  <a:pt x="180964" y="471406"/>
                </a:lnTo>
                <a:cubicBezTo>
                  <a:pt x="181838" y="471406"/>
                  <a:pt x="182809" y="471406"/>
                  <a:pt x="183682" y="471406"/>
                </a:cubicBezTo>
                <a:cubicBezTo>
                  <a:pt x="193099" y="471406"/>
                  <a:pt x="202127" y="468694"/>
                  <a:pt x="209893" y="463656"/>
                </a:cubicBezTo>
                <a:close/>
                <a:moveTo>
                  <a:pt x="419365" y="442514"/>
                </a:moveTo>
                <a:lnTo>
                  <a:pt x="398212" y="463644"/>
                </a:lnTo>
                <a:cubicBezTo>
                  <a:pt x="405878" y="468684"/>
                  <a:pt x="414902" y="471398"/>
                  <a:pt x="424411" y="471398"/>
                </a:cubicBezTo>
                <a:cubicBezTo>
                  <a:pt x="425285" y="471398"/>
                  <a:pt x="426158" y="471398"/>
                  <a:pt x="427128" y="471398"/>
                </a:cubicBezTo>
                <a:close/>
                <a:moveTo>
                  <a:pt x="256047" y="441175"/>
                </a:moveTo>
                <a:cubicBezTo>
                  <a:pt x="261757" y="441175"/>
                  <a:pt x="266385" y="445788"/>
                  <a:pt x="266385" y="451478"/>
                </a:cubicBezTo>
                <a:cubicBezTo>
                  <a:pt x="266385" y="457168"/>
                  <a:pt x="261757" y="461781"/>
                  <a:pt x="256047" y="461781"/>
                </a:cubicBezTo>
                <a:cubicBezTo>
                  <a:pt x="250337" y="461781"/>
                  <a:pt x="245709" y="457168"/>
                  <a:pt x="245709" y="451478"/>
                </a:cubicBezTo>
                <a:cubicBezTo>
                  <a:pt x="245709" y="445788"/>
                  <a:pt x="250337" y="441175"/>
                  <a:pt x="256047" y="441175"/>
                </a:cubicBezTo>
                <a:close/>
                <a:moveTo>
                  <a:pt x="169994" y="437497"/>
                </a:moveTo>
                <a:lnTo>
                  <a:pt x="141065" y="445248"/>
                </a:lnTo>
                <a:cubicBezTo>
                  <a:pt x="143298" y="449705"/>
                  <a:pt x="146307" y="453871"/>
                  <a:pt x="149899" y="457455"/>
                </a:cubicBezTo>
                <a:cubicBezTo>
                  <a:pt x="153588" y="461137"/>
                  <a:pt x="157762" y="464140"/>
                  <a:pt x="162228" y="466369"/>
                </a:cubicBezTo>
                <a:close/>
                <a:moveTo>
                  <a:pt x="438093" y="437474"/>
                </a:moveTo>
                <a:lnTo>
                  <a:pt x="445856" y="466358"/>
                </a:lnTo>
                <a:cubicBezTo>
                  <a:pt x="450319" y="464128"/>
                  <a:pt x="454492" y="461124"/>
                  <a:pt x="458082" y="457441"/>
                </a:cubicBezTo>
                <a:cubicBezTo>
                  <a:pt x="461770" y="453854"/>
                  <a:pt x="464778" y="449687"/>
                  <a:pt x="467009" y="445228"/>
                </a:cubicBezTo>
                <a:close/>
                <a:moveTo>
                  <a:pt x="143783" y="397679"/>
                </a:moveTo>
                <a:cubicBezTo>
                  <a:pt x="138638" y="405332"/>
                  <a:pt x="135920" y="414342"/>
                  <a:pt x="135920" y="423837"/>
                </a:cubicBezTo>
                <a:cubicBezTo>
                  <a:pt x="135920" y="424709"/>
                  <a:pt x="135920" y="425581"/>
                  <a:pt x="136017" y="426550"/>
                </a:cubicBezTo>
                <a:lnTo>
                  <a:pt x="164946" y="418799"/>
                </a:lnTo>
                <a:close/>
                <a:moveTo>
                  <a:pt x="464292" y="397637"/>
                </a:moveTo>
                <a:lnTo>
                  <a:pt x="443139" y="418767"/>
                </a:lnTo>
                <a:lnTo>
                  <a:pt x="472055" y="426521"/>
                </a:lnTo>
                <a:cubicBezTo>
                  <a:pt x="472055" y="425552"/>
                  <a:pt x="472152" y="424680"/>
                  <a:pt x="472152" y="423807"/>
                </a:cubicBezTo>
                <a:cubicBezTo>
                  <a:pt x="472152" y="414309"/>
                  <a:pt x="469338" y="405295"/>
                  <a:pt x="464292" y="397637"/>
                </a:cubicBezTo>
                <a:close/>
                <a:moveTo>
                  <a:pt x="136211" y="376364"/>
                </a:moveTo>
                <a:cubicBezTo>
                  <a:pt x="139997" y="372586"/>
                  <a:pt x="146113" y="372586"/>
                  <a:pt x="149899" y="376364"/>
                </a:cubicBezTo>
                <a:lnTo>
                  <a:pt x="231154" y="457455"/>
                </a:lnTo>
                <a:cubicBezTo>
                  <a:pt x="232998" y="459296"/>
                  <a:pt x="234066" y="461815"/>
                  <a:pt x="234066" y="464334"/>
                </a:cubicBezTo>
                <a:cubicBezTo>
                  <a:pt x="234066" y="466950"/>
                  <a:pt x="232998" y="469372"/>
                  <a:pt x="231154" y="471213"/>
                </a:cubicBezTo>
                <a:cubicBezTo>
                  <a:pt x="218534" y="483904"/>
                  <a:pt x="201642" y="490783"/>
                  <a:pt x="183682" y="490783"/>
                </a:cubicBezTo>
                <a:cubicBezTo>
                  <a:pt x="165723" y="490783"/>
                  <a:pt x="148831" y="483904"/>
                  <a:pt x="136211" y="471213"/>
                </a:cubicBezTo>
                <a:cubicBezTo>
                  <a:pt x="123494" y="458521"/>
                  <a:pt x="116504" y="441663"/>
                  <a:pt x="116504" y="423837"/>
                </a:cubicBezTo>
                <a:cubicBezTo>
                  <a:pt x="116504" y="405914"/>
                  <a:pt x="123494" y="389056"/>
                  <a:pt x="136211" y="376364"/>
                </a:cubicBezTo>
                <a:close/>
                <a:moveTo>
                  <a:pt x="464972" y="373503"/>
                </a:moveTo>
                <a:cubicBezTo>
                  <a:pt x="467592" y="373503"/>
                  <a:pt x="470017" y="374569"/>
                  <a:pt x="471861" y="376314"/>
                </a:cubicBezTo>
                <a:cubicBezTo>
                  <a:pt x="484573" y="389011"/>
                  <a:pt x="491559" y="405876"/>
                  <a:pt x="491559" y="423807"/>
                </a:cubicBezTo>
                <a:cubicBezTo>
                  <a:pt x="491559" y="441642"/>
                  <a:pt x="484573" y="458507"/>
                  <a:pt x="471861" y="471204"/>
                </a:cubicBezTo>
                <a:cubicBezTo>
                  <a:pt x="459150" y="483901"/>
                  <a:pt x="442266" y="490783"/>
                  <a:pt x="424411" y="490783"/>
                </a:cubicBezTo>
                <a:cubicBezTo>
                  <a:pt x="406460" y="490783"/>
                  <a:pt x="389576" y="483901"/>
                  <a:pt x="376864" y="471204"/>
                </a:cubicBezTo>
                <a:cubicBezTo>
                  <a:pt x="373080" y="467424"/>
                  <a:pt x="373080" y="461221"/>
                  <a:pt x="376864" y="457441"/>
                </a:cubicBezTo>
                <a:lnTo>
                  <a:pt x="458082" y="376314"/>
                </a:lnTo>
                <a:cubicBezTo>
                  <a:pt x="459926" y="374569"/>
                  <a:pt x="462449" y="373503"/>
                  <a:pt x="464972" y="373503"/>
                </a:cubicBezTo>
                <a:close/>
                <a:moveTo>
                  <a:pt x="85102" y="372868"/>
                </a:moveTo>
                <a:cubicBezTo>
                  <a:pt x="90831" y="372868"/>
                  <a:pt x="95475" y="377496"/>
                  <a:pt x="95475" y="383206"/>
                </a:cubicBezTo>
                <a:cubicBezTo>
                  <a:pt x="95475" y="388916"/>
                  <a:pt x="90831" y="393544"/>
                  <a:pt x="85102" y="393544"/>
                </a:cubicBezTo>
                <a:cubicBezTo>
                  <a:pt x="79373" y="393544"/>
                  <a:pt x="74729" y="388916"/>
                  <a:pt x="74729" y="383206"/>
                </a:cubicBezTo>
                <a:cubicBezTo>
                  <a:pt x="74729" y="377496"/>
                  <a:pt x="79373" y="372868"/>
                  <a:pt x="85102" y="372868"/>
                </a:cubicBezTo>
                <a:close/>
                <a:moveTo>
                  <a:pt x="502943" y="284852"/>
                </a:moveTo>
                <a:cubicBezTo>
                  <a:pt x="492659" y="284852"/>
                  <a:pt x="484218" y="293285"/>
                  <a:pt x="484218" y="303559"/>
                </a:cubicBezTo>
                <a:cubicBezTo>
                  <a:pt x="484218" y="313930"/>
                  <a:pt x="492659" y="322363"/>
                  <a:pt x="502943" y="322363"/>
                </a:cubicBezTo>
                <a:cubicBezTo>
                  <a:pt x="513323" y="322363"/>
                  <a:pt x="521764" y="313930"/>
                  <a:pt x="521764" y="303559"/>
                </a:cubicBezTo>
                <a:cubicBezTo>
                  <a:pt x="521764" y="293285"/>
                  <a:pt x="513323" y="284852"/>
                  <a:pt x="502943" y="284852"/>
                </a:cubicBezTo>
                <a:close/>
                <a:moveTo>
                  <a:pt x="105094" y="284852"/>
                </a:moveTo>
                <a:cubicBezTo>
                  <a:pt x="94811" y="284852"/>
                  <a:pt x="86370" y="293285"/>
                  <a:pt x="86370" y="303559"/>
                </a:cubicBezTo>
                <a:cubicBezTo>
                  <a:pt x="86370" y="313930"/>
                  <a:pt x="94811" y="322363"/>
                  <a:pt x="105094" y="322363"/>
                </a:cubicBezTo>
                <a:cubicBezTo>
                  <a:pt x="115475" y="322363"/>
                  <a:pt x="123916" y="313930"/>
                  <a:pt x="123916" y="303559"/>
                </a:cubicBezTo>
                <a:cubicBezTo>
                  <a:pt x="123916" y="293285"/>
                  <a:pt x="115475" y="284852"/>
                  <a:pt x="105094" y="284852"/>
                </a:cubicBezTo>
                <a:close/>
                <a:moveTo>
                  <a:pt x="502943" y="265467"/>
                </a:moveTo>
                <a:cubicBezTo>
                  <a:pt x="523995" y="265467"/>
                  <a:pt x="541167" y="282526"/>
                  <a:pt x="541167" y="303559"/>
                </a:cubicBezTo>
                <a:cubicBezTo>
                  <a:pt x="541167" y="324592"/>
                  <a:pt x="523995" y="341748"/>
                  <a:pt x="502943" y="341748"/>
                </a:cubicBezTo>
                <a:cubicBezTo>
                  <a:pt x="481890" y="341748"/>
                  <a:pt x="464815" y="324592"/>
                  <a:pt x="464815" y="303559"/>
                </a:cubicBezTo>
                <a:cubicBezTo>
                  <a:pt x="464815" y="282526"/>
                  <a:pt x="481890" y="265467"/>
                  <a:pt x="502943" y="265467"/>
                </a:cubicBezTo>
                <a:close/>
                <a:moveTo>
                  <a:pt x="105094" y="265467"/>
                </a:moveTo>
                <a:cubicBezTo>
                  <a:pt x="126147" y="265467"/>
                  <a:pt x="143319" y="282526"/>
                  <a:pt x="143319" y="303559"/>
                </a:cubicBezTo>
                <a:cubicBezTo>
                  <a:pt x="143319" y="324592"/>
                  <a:pt x="126147" y="341748"/>
                  <a:pt x="105094" y="341748"/>
                </a:cubicBezTo>
                <a:cubicBezTo>
                  <a:pt x="84042" y="341748"/>
                  <a:pt x="66967" y="324592"/>
                  <a:pt x="66967" y="303559"/>
                </a:cubicBezTo>
                <a:cubicBezTo>
                  <a:pt x="66967" y="282526"/>
                  <a:pt x="84042" y="265467"/>
                  <a:pt x="105094" y="265467"/>
                </a:cubicBezTo>
                <a:close/>
                <a:moveTo>
                  <a:pt x="443787" y="262221"/>
                </a:moveTo>
                <a:cubicBezTo>
                  <a:pt x="449477" y="262221"/>
                  <a:pt x="454090" y="266834"/>
                  <a:pt x="454090" y="272524"/>
                </a:cubicBezTo>
                <a:cubicBezTo>
                  <a:pt x="454090" y="278214"/>
                  <a:pt x="449477" y="282827"/>
                  <a:pt x="443787" y="282827"/>
                </a:cubicBezTo>
                <a:cubicBezTo>
                  <a:pt x="438097" y="282827"/>
                  <a:pt x="433484" y="278214"/>
                  <a:pt x="433484" y="272524"/>
                </a:cubicBezTo>
                <a:cubicBezTo>
                  <a:pt x="433484" y="266834"/>
                  <a:pt x="438097" y="262221"/>
                  <a:pt x="443787" y="262221"/>
                </a:cubicBezTo>
                <a:close/>
                <a:moveTo>
                  <a:pt x="538661" y="220941"/>
                </a:moveTo>
                <a:cubicBezTo>
                  <a:pt x="544371" y="220941"/>
                  <a:pt x="548999" y="225554"/>
                  <a:pt x="548999" y="231244"/>
                </a:cubicBezTo>
                <a:cubicBezTo>
                  <a:pt x="548999" y="236934"/>
                  <a:pt x="544371" y="241547"/>
                  <a:pt x="538661" y="241547"/>
                </a:cubicBezTo>
                <a:cubicBezTo>
                  <a:pt x="532951" y="241547"/>
                  <a:pt x="528323" y="236934"/>
                  <a:pt x="528323" y="231244"/>
                </a:cubicBezTo>
                <a:cubicBezTo>
                  <a:pt x="528323" y="225554"/>
                  <a:pt x="532951" y="220941"/>
                  <a:pt x="538661" y="220941"/>
                </a:cubicBezTo>
                <a:close/>
                <a:moveTo>
                  <a:pt x="95793" y="212967"/>
                </a:moveTo>
                <a:cubicBezTo>
                  <a:pt x="101503" y="212967"/>
                  <a:pt x="106131" y="217611"/>
                  <a:pt x="106131" y="223340"/>
                </a:cubicBezTo>
                <a:cubicBezTo>
                  <a:pt x="106131" y="229069"/>
                  <a:pt x="101503" y="233713"/>
                  <a:pt x="95793" y="233713"/>
                </a:cubicBezTo>
                <a:cubicBezTo>
                  <a:pt x="90083" y="233713"/>
                  <a:pt x="85455" y="229069"/>
                  <a:pt x="85455" y="223340"/>
                </a:cubicBezTo>
                <a:cubicBezTo>
                  <a:pt x="85455" y="217611"/>
                  <a:pt x="90083" y="212967"/>
                  <a:pt x="95793" y="212967"/>
                </a:cubicBezTo>
                <a:close/>
                <a:moveTo>
                  <a:pt x="304019" y="209973"/>
                </a:moveTo>
                <a:cubicBezTo>
                  <a:pt x="252301" y="209973"/>
                  <a:pt x="210286" y="251922"/>
                  <a:pt x="210286" y="303559"/>
                </a:cubicBezTo>
                <a:cubicBezTo>
                  <a:pt x="210286" y="355196"/>
                  <a:pt x="252301" y="397242"/>
                  <a:pt x="304019" y="397242"/>
                </a:cubicBezTo>
                <a:cubicBezTo>
                  <a:pt x="355736" y="397242"/>
                  <a:pt x="397848" y="355196"/>
                  <a:pt x="397848" y="303559"/>
                </a:cubicBezTo>
                <a:cubicBezTo>
                  <a:pt x="397848" y="251922"/>
                  <a:pt x="355736" y="209973"/>
                  <a:pt x="304019" y="209973"/>
                </a:cubicBezTo>
                <a:close/>
                <a:moveTo>
                  <a:pt x="304019" y="190597"/>
                </a:moveTo>
                <a:cubicBezTo>
                  <a:pt x="366507" y="190597"/>
                  <a:pt x="417254" y="241265"/>
                  <a:pt x="417254" y="303559"/>
                </a:cubicBezTo>
                <a:cubicBezTo>
                  <a:pt x="417254" y="365950"/>
                  <a:pt x="366507" y="416618"/>
                  <a:pt x="304019" y="416618"/>
                </a:cubicBezTo>
                <a:cubicBezTo>
                  <a:pt x="241627" y="416618"/>
                  <a:pt x="190880" y="365950"/>
                  <a:pt x="190880" y="303559"/>
                </a:cubicBezTo>
                <a:cubicBezTo>
                  <a:pt x="190880" y="241265"/>
                  <a:pt x="241627" y="190597"/>
                  <a:pt x="304019" y="190597"/>
                </a:cubicBezTo>
                <a:close/>
                <a:moveTo>
                  <a:pt x="472080" y="180706"/>
                </a:moveTo>
                <a:lnTo>
                  <a:pt x="443161" y="188458"/>
                </a:lnTo>
                <a:lnTo>
                  <a:pt x="464316" y="209583"/>
                </a:lnTo>
                <a:cubicBezTo>
                  <a:pt x="469362" y="201831"/>
                  <a:pt x="472177" y="192819"/>
                  <a:pt x="472177" y="183419"/>
                </a:cubicBezTo>
                <a:cubicBezTo>
                  <a:pt x="472177" y="182547"/>
                  <a:pt x="472080" y="181578"/>
                  <a:pt x="472080" y="180706"/>
                </a:cubicBezTo>
                <a:close/>
                <a:moveTo>
                  <a:pt x="136012" y="180706"/>
                </a:moveTo>
                <a:cubicBezTo>
                  <a:pt x="135915" y="181578"/>
                  <a:pt x="135915" y="182547"/>
                  <a:pt x="135915" y="183419"/>
                </a:cubicBezTo>
                <a:cubicBezTo>
                  <a:pt x="135915" y="192819"/>
                  <a:pt x="138633" y="201831"/>
                  <a:pt x="143777" y="209583"/>
                </a:cubicBezTo>
                <a:lnTo>
                  <a:pt x="164935" y="188458"/>
                </a:lnTo>
                <a:close/>
                <a:moveTo>
                  <a:pt x="85702" y="173027"/>
                </a:moveTo>
                <a:cubicBezTo>
                  <a:pt x="91412" y="173027"/>
                  <a:pt x="96040" y="177671"/>
                  <a:pt x="96040" y="183400"/>
                </a:cubicBezTo>
                <a:cubicBezTo>
                  <a:pt x="96040" y="189129"/>
                  <a:pt x="91412" y="193773"/>
                  <a:pt x="85702" y="193773"/>
                </a:cubicBezTo>
                <a:cubicBezTo>
                  <a:pt x="79992" y="193773"/>
                  <a:pt x="75364" y="189129"/>
                  <a:pt x="75364" y="183400"/>
                </a:cubicBezTo>
                <a:cubicBezTo>
                  <a:pt x="75364" y="177671"/>
                  <a:pt x="79992" y="173027"/>
                  <a:pt x="85702" y="173027"/>
                </a:cubicBezTo>
                <a:close/>
                <a:moveTo>
                  <a:pt x="445878" y="140879"/>
                </a:moveTo>
                <a:lnTo>
                  <a:pt x="438115" y="169756"/>
                </a:lnTo>
                <a:lnTo>
                  <a:pt x="467033" y="162003"/>
                </a:lnTo>
                <a:cubicBezTo>
                  <a:pt x="464801" y="157546"/>
                  <a:pt x="461793" y="153379"/>
                  <a:pt x="458106" y="149697"/>
                </a:cubicBezTo>
                <a:cubicBezTo>
                  <a:pt x="454515" y="146111"/>
                  <a:pt x="450342" y="143107"/>
                  <a:pt x="445878" y="140879"/>
                </a:cubicBezTo>
                <a:close/>
                <a:moveTo>
                  <a:pt x="162218" y="140879"/>
                </a:moveTo>
                <a:cubicBezTo>
                  <a:pt x="157753" y="143107"/>
                  <a:pt x="153580" y="146111"/>
                  <a:pt x="149891" y="149697"/>
                </a:cubicBezTo>
                <a:cubicBezTo>
                  <a:pt x="146300" y="153379"/>
                  <a:pt x="143292" y="157546"/>
                  <a:pt x="141059" y="162003"/>
                </a:cubicBezTo>
                <a:lnTo>
                  <a:pt x="169982" y="169756"/>
                </a:lnTo>
                <a:close/>
                <a:moveTo>
                  <a:pt x="424432" y="135743"/>
                </a:moveTo>
                <a:cubicBezTo>
                  <a:pt x="414922" y="135743"/>
                  <a:pt x="405897" y="138456"/>
                  <a:pt x="398231" y="143592"/>
                </a:cubicBezTo>
                <a:lnTo>
                  <a:pt x="419386" y="164717"/>
                </a:lnTo>
                <a:lnTo>
                  <a:pt x="427149" y="135840"/>
                </a:lnTo>
                <a:cubicBezTo>
                  <a:pt x="426179" y="135840"/>
                  <a:pt x="425305" y="135743"/>
                  <a:pt x="424432" y="135743"/>
                </a:cubicBezTo>
                <a:close/>
                <a:moveTo>
                  <a:pt x="183667" y="135743"/>
                </a:moveTo>
                <a:cubicBezTo>
                  <a:pt x="182794" y="135743"/>
                  <a:pt x="181823" y="135840"/>
                  <a:pt x="180949" y="135840"/>
                </a:cubicBezTo>
                <a:lnTo>
                  <a:pt x="188714" y="164717"/>
                </a:lnTo>
                <a:lnTo>
                  <a:pt x="209872" y="143592"/>
                </a:lnTo>
                <a:cubicBezTo>
                  <a:pt x="202108" y="138456"/>
                  <a:pt x="193082" y="135743"/>
                  <a:pt x="183667" y="135743"/>
                </a:cubicBezTo>
                <a:close/>
                <a:moveTo>
                  <a:pt x="424432" y="116362"/>
                </a:moveTo>
                <a:cubicBezTo>
                  <a:pt x="442288" y="116362"/>
                  <a:pt x="459173" y="123339"/>
                  <a:pt x="471886" y="136033"/>
                </a:cubicBezTo>
                <a:cubicBezTo>
                  <a:pt x="484598" y="148631"/>
                  <a:pt x="491488" y="165492"/>
                  <a:pt x="491488" y="183419"/>
                </a:cubicBezTo>
                <a:cubicBezTo>
                  <a:pt x="491488" y="201346"/>
                  <a:pt x="484598" y="218207"/>
                  <a:pt x="471886" y="230805"/>
                </a:cubicBezTo>
                <a:cubicBezTo>
                  <a:pt x="469945" y="232743"/>
                  <a:pt x="467519" y="233712"/>
                  <a:pt x="464996" y="233712"/>
                </a:cubicBezTo>
                <a:cubicBezTo>
                  <a:pt x="462570" y="233712"/>
                  <a:pt x="460046" y="232743"/>
                  <a:pt x="458106" y="230805"/>
                </a:cubicBezTo>
                <a:lnTo>
                  <a:pt x="376881" y="149697"/>
                </a:lnTo>
                <a:cubicBezTo>
                  <a:pt x="375135" y="147856"/>
                  <a:pt x="374067" y="145433"/>
                  <a:pt x="374067" y="142914"/>
                </a:cubicBezTo>
                <a:cubicBezTo>
                  <a:pt x="374067" y="140297"/>
                  <a:pt x="375135" y="137875"/>
                  <a:pt x="376881" y="136033"/>
                </a:cubicBezTo>
                <a:cubicBezTo>
                  <a:pt x="389594" y="123339"/>
                  <a:pt x="406479" y="116362"/>
                  <a:pt x="424432" y="116362"/>
                </a:cubicBezTo>
                <a:close/>
                <a:moveTo>
                  <a:pt x="183667" y="116362"/>
                </a:moveTo>
                <a:cubicBezTo>
                  <a:pt x="201623" y="116362"/>
                  <a:pt x="218511" y="123339"/>
                  <a:pt x="231128" y="136033"/>
                </a:cubicBezTo>
                <a:cubicBezTo>
                  <a:pt x="234913" y="139813"/>
                  <a:pt x="234913" y="145918"/>
                  <a:pt x="231128" y="149697"/>
                </a:cubicBezTo>
                <a:lnTo>
                  <a:pt x="149891" y="230805"/>
                </a:lnTo>
                <a:cubicBezTo>
                  <a:pt x="148047" y="232646"/>
                  <a:pt x="145621" y="233712"/>
                  <a:pt x="143097" y="233712"/>
                </a:cubicBezTo>
                <a:cubicBezTo>
                  <a:pt x="140477" y="233712"/>
                  <a:pt x="138050" y="232646"/>
                  <a:pt x="136206" y="230805"/>
                </a:cubicBezTo>
                <a:cubicBezTo>
                  <a:pt x="123492" y="218207"/>
                  <a:pt x="116504" y="201346"/>
                  <a:pt x="116504" y="183419"/>
                </a:cubicBezTo>
                <a:cubicBezTo>
                  <a:pt x="116504" y="165492"/>
                  <a:pt x="123492" y="148631"/>
                  <a:pt x="136206" y="136033"/>
                </a:cubicBezTo>
                <a:cubicBezTo>
                  <a:pt x="148824" y="123339"/>
                  <a:pt x="165712" y="116362"/>
                  <a:pt x="183667" y="116362"/>
                </a:cubicBezTo>
                <a:close/>
                <a:moveTo>
                  <a:pt x="304019" y="86211"/>
                </a:moveTo>
                <a:cubicBezTo>
                  <a:pt x="293735" y="86211"/>
                  <a:pt x="285294" y="94644"/>
                  <a:pt x="285294" y="104918"/>
                </a:cubicBezTo>
                <a:cubicBezTo>
                  <a:pt x="285294" y="115289"/>
                  <a:pt x="293735" y="123722"/>
                  <a:pt x="304019" y="123722"/>
                </a:cubicBezTo>
                <a:cubicBezTo>
                  <a:pt x="314399" y="123722"/>
                  <a:pt x="322840" y="115289"/>
                  <a:pt x="322840" y="104918"/>
                </a:cubicBezTo>
                <a:cubicBezTo>
                  <a:pt x="322840" y="94644"/>
                  <a:pt x="314399" y="86211"/>
                  <a:pt x="304019" y="86211"/>
                </a:cubicBezTo>
                <a:close/>
                <a:moveTo>
                  <a:pt x="304019" y="66826"/>
                </a:moveTo>
                <a:cubicBezTo>
                  <a:pt x="325071" y="66826"/>
                  <a:pt x="342243" y="83885"/>
                  <a:pt x="342243" y="104918"/>
                </a:cubicBezTo>
                <a:cubicBezTo>
                  <a:pt x="342243" y="125951"/>
                  <a:pt x="325071" y="143107"/>
                  <a:pt x="304019" y="143107"/>
                </a:cubicBezTo>
                <a:cubicBezTo>
                  <a:pt x="282966" y="143107"/>
                  <a:pt x="265891" y="125951"/>
                  <a:pt x="265891" y="104918"/>
                </a:cubicBezTo>
                <a:cubicBezTo>
                  <a:pt x="265891" y="83885"/>
                  <a:pt x="282966" y="66826"/>
                  <a:pt x="304019" y="66826"/>
                </a:cubicBezTo>
                <a:close/>
                <a:moveTo>
                  <a:pt x="224292" y="66826"/>
                </a:moveTo>
                <a:cubicBezTo>
                  <a:pt x="230002" y="66826"/>
                  <a:pt x="234630" y="71454"/>
                  <a:pt x="234630" y="77164"/>
                </a:cubicBezTo>
                <a:cubicBezTo>
                  <a:pt x="234630" y="82874"/>
                  <a:pt x="230002" y="87502"/>
                  <a:pt x="224292" y="87502"/>
                </a:cubicBezTo>
                <a:cubicBezTo>
                  <a:pt x="218582" y="87502"/>
                  <a:pt x="213954" y="82874"/>
                  <a:pt x="213954" y="77164"/>
                </a:cubicBezTo>
                <a:cubicBezTo>
                  <a:pt x="213954" y="71454"/>
                  <a:pt x="218582" y="66826"/>
                  <a:pt x="224292" y="66826"/>
                </a:cubicBezTo>
                <a:close/>
                <a:moveTo>
                  <a:pt x="400318" y="66190"/>
                </a:moveTo>
                <a:cubicBezTo>
                  <a:pt x="406008" y="66190"/>
                  <a:pt x="410621" y="70834"/>
                  <a:pt x="410621" y="76563"/>
                </a:cubicBezTo>
                <a:cubicBezTo>
                  <a:pt x="410621" y="82292"/>
                  <a:pt x="406008" y="86936"/>
                  <a:pt x="400318" y="86936"/>
                </a:cubicBezTo>
                <a:cubicBezTo>
                  <a:pt x="394628" y="86936"/>
                  <a:pt x="390015" y="82292"/>
                  <a:pt x="390015" y="76563"/>
                </a:cubicBezTo>
                <a:cubicBezTo>
                  <a:pt x="390015" y="70834"/>
                  <a:pt x="394628" y="66190"/>
                  <a:pt x="400318" y="66190"/>
                </a:cubicBezTo>
                <a:close/>
                <a:moveTo>
                  <a:pt x="304018" y="19378"/>
                </a:moveTo>
                <a:cubicBezTo>
                  <a:pt x="147109" y="19378"/>
                  <a:pt x="19407" y="146887"/>
                  <a:pt x="19407" y="303560"/>
                </a:cubicBezTo>
                <a:cubicBezTo>
                  <a:pt x="19407" y="460329"/>
                  <a:pt x="147109" y="587838"/>
                  <a:pt x="304018" y="587838"/>
                </a:cubicBezTo>
                <a:cubicBezTo>
                  <a:pt x="461024" y="587838"/>
                  <a:pt x="588726" y="460329"/>
                  <a:pt x="588726" y="303560"/>
                </a:cubicBezTo>
                <a:cubicBezTo>
                  <a:pt x="588726" y="146887"/>
                  <a:pt x="461024" y="19378"/>
                  <a:pt x="304018" y="19378"/>
                </a:cubicBezTo>
                <a:close/>
                <a:moveTo>
                  <a:pt x="304018" y="0"/>
                </a:moveTo>
                <a:cubicBezTo>
                  <a:pt x="385238" y="0"/>
                  <a:pt x="461607" y="31586"/>
                  <a:pt x="519053" y="88946"/>
                </a:cubicBezTo>
                <a:cubicBezTo>
                  <a:pt x="576499" y="146305"/>
                  <a:pt x="608133" y="222462"/>
                  <a:pt x="608133" y="303560"/>
                </a:cubicBezTo>
                <a:cubicBezTo>
                  <a:pt x="608133" y="384657"/>
                  <a:pt x="576499" y="460911"/>
                  <a:pt x="519053" y="518270"/>
                </a:cubicBezTo>
                <a:cubicBezTo>
                  <a:pt x="461607" y="575629"/>
                  <a:pt x="385238" y="607216"/>
                  <a:pt x="304018" y="607216"/>
                </a:cubicBezTo>
                <a:cubicBezTo>
                  <a:pt x="222798" y="607216"/>
                  <a:pt x="146526" y="575629"/>
                  <a:pt x="89080" y="518270"/>
                </a:cubicBezTo>
                <a:cubicBezTo>
                  <a:pt x="31634" y="460911"/>
                  <a:pt x="0" y="384657"/>
                  <a:pt x="0" y="303560"/>
                </a:cubicBezTo>
                <a:cubicBezTo>
                  <a:pt x="0" y="222462"/>
                  <a:pt x="31634" y="146305"/>
                  <a:pt x="89080" y="88946"/>
                </a:cubicBezTo>
                <a:cubicBezTo>
                  <a:pt x="146526" y="31586"/>
                  <a:pt x="222798" y="0"/>
                  <a:pt x="304018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25" name="bell_104189"/>
          <p:cNvSpPr>
            <a:spLocks noChangeAspect="1"/>
          </p:cNvSpPr>
          <p:nvPr userDrawn="1"/>
        </p:nvSpPr>
        <p:spPr bwMode="auto">
          <a:xfrm>
            <a:off x="1224955" y="5798579"/>
            <a:ext cx="383701" cy="383149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08090" h="607216">
                <a:moveTo>
                  <a:pt x="92360" y="465368"/>
                </a:moveTo>
                <a:cubicBezTo>
                  <a:pt x="85277" y="479223"/>
                  <a:pt x="87508" y="496760"/>
                  <a:pt x="99055" y="508193"/>
                </a:cubicBezTo>
                <a:cubicBezTo>
                  <a:pt x="110602" y="519723"/>
                  <a:pt x="128165" y="521952"/>
                  <a:pt x="141944" y="514879"/>
                </a:cubicBezTo>
                <a:cubicBezTo>
                  <a:pt x="133599" y="507515"/>
                  <a:pt x="125060" y="499473"/>
                  <a:pt x="116424" y="490947"/>
                </a:cubicBezTo>
                <a:cubicBezTo>
                  <a:pt x="107788" y="482323"/>
                  <a:pt x="99831" y="473797"/>
                  <a:pt x="92360" y="465368"/>
                </a:cubicBezTo>
                <a:close/>
                <a:moveTo>
                  <a:pt x="312292" y="190597"/>
                </a:moveTo>
                <a:cubicBezTo>
                  <a:pt x="324808" y="190597"/>
                  <a:pt x="336935" y="192727"/>
                  <a:pt x="348578" y="196987"/>
                </a:cubicBezTo>
                <a:cubicBezTo>
                  <a:pt x="353623" y="198827"/>
                  <a:pt x="356242" y="204443"/>
                  <a:pt x="354399" y="209381"/>
                </a:cubicBezTo>
                <a:cubicBezTo>
                  <a:pt x="352555" y="214416"/>
                  <a:pt x="346928" y="217030"/>
                  <a:pt x="341980" y="215191"/>
                </a:cubicBezTo>
                <a:cubicBezTo>
                  <a:pt x="332472" y="211705"/>
                  <a:pt x="322479" y="209962"/>
                  <a:pt x="312292" y="209962"/>
                </a:cubicBezTo>
                <a:cubicBezTo>
                  <a:pt x="293858" y="209962"/>
                  <a:pt x="275619" y="215965"/>
                  <a:pt x="261066" y="226906"/>
                </a:cubicBezTo>
                <a:cubicBezTo>
                  <a:pt x="259319" y="228262"/>
                  <a:pt x="257185" y="228843"/>
                  <a:pt x="255245" y="228843"/>
                </a:cubicBezTo>
                <a:cubicBezTo>
                  <a:pt x="252237" y="228843"/>
                  <a:pt x="249326" y="227487"/>
                  <a:pt x="247483" y="224970"/>
                </a:cubicBezTo>
                <a:cubicBezTo>
                  <a:pt x="244184" y="220710"/>
                  <a:pt x="245057" y="214610"/>
                  <a:pt x="249326" y="211414"/>
                </a:cubicBezTo>
                <a:cubicBezTo>
                  <a:pt x="267275" y="197956"/>
                  <a:pt x="289687" y="190597"/>
                  <a:pt x="312292" y="190597"/>
                </a:cubicBezTo>
                <a:close/>
                <a:moveTo>
                  <a:pt x="413539" y="151634"/>
                </a:moveTo>
                <a:lnTo>
                  <a:pt x="390348" y="174791"/>
                </a:lnTo>
                <a:cubicBezTo>
                  <a:pt x="393162" y="176535"/>
                  <a:pt x="395782" y="178376"/>
                  <a:pt x="398499" y="180314"/>
                </a:cubicBezTo>
                <a:cubicBezTo>
                  <a:pt x="402768" y="183608"/>
                  <a:pt x="403642" y="189616"/>
                  <a:pt x="400440" y="193879"/>
                </a:cubicBezTo>
                <a:cubicBezTo>
                  <a:pt x="397238" y="198239"/>
                  <a:pt x="391124" y="199111"/>
                  <a:pt x="386855" y="195817"/>
                </a:cubicBezTo>
                <a:cubicBezTo>
                  <a:pt x="342899" y="162971"/>
                  <a:pt x="281574" y="162971"/>
                  <a:pt x="237715" y="195914"/>
                </a:cubicBezTo>
                <a:lnTo>
                  <a:pt x="103034" y="297068"/>
                </a:lnTo>
                <a:cubicBezTo>
                  <a:pt x="118753" y="327104"/>
                  <a:pt x="146116" y="370124"/>
                  <a:pt x="191722" y="415662"/>
                </a:cubicBezTo>
                <a:cubicBezTo>
                  <a:pt x="206180" y="430099"/>
                  <a:pt x="221317" y="443567"/>
                  <a:pt x="236648" y="455872"/>
                </a:cubicBezTo>
                <a:cubicBezTo>
                  <a:pt x="240917" y="459167"/>
                  <a:pt x="241597" y="465271"/>
                  <a:pt x="238201" y="469534"/>
                </a:cubicBezTo>
                <a:cubicBezTo>
                  <a:pt x="236260" y="471859"/>
                  <a:pt x="233446" y="473119"/>
                  <a:pt x="230632" y="473119"/>
                </a:cubicBezTo>
                <a:cubicBezTo>
                  <a:pt x="228497" y="473119"/>
                  <a:pt x="226362" y="472441"/>
                  <a:pt x="224616" y="470987"/>
                </a:cubicBezTo>
                <a:cubicBezTo>
                  <a:pt x="208605" y="458295"/>
                  <a:pt x="192983" y="444342"/>
                  <a:pt x="178040" y="429421"/>
                </a:cubicBezTo>
                <a:cubicBezTo>
                  <a:pt x="129330" y="380782"/>
                  <a:pt x="100511" y="334758"/>
                  <a:pt x="84500" y="303269"/>
                </a:cubicBezTo>
                <a:cubicBezTo>
                  <a:pt x="64997" y="301719"/>
                  <a:pt x="45105" y="304432"/>
                  <a:pt x="21623" y="312086"/>
                </a:cubicBezTo>
                <a:cubicBezTo>
                  <a:pt x="29191" y="335243"/>
                  <a:pt x="56167" y="403260"/>
                  <a:pt x="130203" y="477188"/>
                </a:cubicBezTo>
                <a:cubicBezTo>
                  <a:pt x="204239" y="551116"/>
                  <a:pt x="272356" y="578052"/>
                  <a:pt x="295450" y="585609"/>
                </a:cubicBezTo>
                <a:cubicBezTo>
                  <a:pt x="303213" y="562162"/>
                  <a:pt x="305930" y="542299"/>
                  <a:pt x="304280" y="522824"/>
                </a:cubicBezTo>
                <a:cubicBezTo>
                  <a:pt x="288367" y="514685"/>
                  <a:pt x="272259" y="505190"/>
                  <a:pt x="256443" y="494435"/>
                </a:cubicBezTo>
                <a:cubicBezTo>
                  <a:pt x="251979" y="491431"/>
                  <a:pt x="250815" y="485424"/>
                  <a:pt x="253823" y="480967"/>
                </a:cubicBezTo>
                <a:cubicBezTo>
                  <a:pt x="256831" y="476607"/>
                  <a:pt x="262847" y="475444"/>
                  <a:pt x="267310" y="478448"/>
                </a:cubicBezTo>
                <a:cubicBezTo>
                  <a:pt x="281671" y="488137"/>
                  <a:pt x="296129" y="496760"/>
                  <a:pt x="310587" y="504221"/>
                </a:cubicBezTo>
                <a:lnTo>
                  <a:pt x="411793" y="369833"/>
                </a:lnTo>
                <a:cubicBezTo>
                  <a:pt x="444784" y="325941"/>
                  <a:pt x="444881" y="264803"/>
                  <a:pt x="411890" y="220912"/>
                </a:cubicBezTo>
                <a:cubicBezTo>
                  <a:pt x="408687" y="216648"/>
                  <a:pt x="409561" y="210544"/>
                  <a:pt x="413830" y="207347"/>
                </a:cubicBezTo>
                <a:cubicBezTo>
                  <a:pt x="418100" y="204149"/>
                  <a:pt x="424213" y="205021"/>
                  <a:pt x="427415" y="209285"/>
                </a:cubicBezTo>
                <a:cubicBezTo>
                  <a:pt x="429453" y="211901"/>
                  <a:pt x="431296" y="214614"/>
                  <a:pt x="433043" y="217327"/>
                </a:cubicBezTo>
                <a:lnTo>
                  <a:pt x="456234" y="194266"/>
                </a:lnTo>
                <a:close/>
                <a:moveTo>
                  <a:pt x="547736" y="19378"/>
                </a:moveTo>
                <a:cubicBezTo>
                  <a:pt x="536771" y="19378"/>
                  <a:pt x="526485" y="23641"/>
                  <a:pt x="518820" y="31393"/>
                </a:cubicBezTo>
                <a:lnTo>
                  <a:pt x="419652" y="130318"/>
                </a:lnTo>
                <a:lnTo>
                  <a:pt x="477484" y="188162"/>
                </a:lnTo>
                <a:lnTo>
                  <a:pt x="576652" y="89140"/>
                </a:lnTo>
                <a:cubicBezTo>
                  <a:pt x="584414" y="81388"/>
                  <a:pt x="588684" y="71118"/>
                  <a:pt x="588684" y="60266"/>
                </a:cubicBezTo>
                <a:cubicBezTo>
                  <a:pt x="588684" y="49318"/>
                  <a:pt x="584414" y="39047"/>
                  <a:pt x="576652" y="31393"/>
                </a:cubicBezTo>
                <a:cubicBezTo>
                  <a:pt x="568986" y="23641"/>
                  <a:pt x="558700" y="19378"/>
                  <a:pt x="547736" y="19378"/>
                </a:cubicBezTo>
                <a:close/>
                <a:moveTo>
                  <a:pt x="547736" y="0"/>
                </a:moveTo>
                <a:cubicBezTo>
                  <a:pt x="560544" y="0"/>
                  <a:pt x="572770" y="3973"/>
                  <a:pt x="582959" y="11336"/>
                </a:cubicBezTo>
                <a:lnTo>
                  <a:pt x="589848" y="4554"/>
                </a:lnTo>
                <a:cubicBezTo>
                  <a:pt x="593632" y="775"/>
                  <a:pt x="599745" y="678"/>
                  <a:pt x="603530" y="4554"/>
                </a:cubicBezTo>
                <a:cubicBezTo>
                  <a:pt x="607314" y="8333"/>
                  <a:pt x="607314" y="14437"/>
                  <a:pt x="603530" y="18216"/>
                </a:cubicBezTo>
                <a:lnTo>
                  <a:pt x="596737" y="25095"/>
                </a:lnTo>
                <a:cubicBezTo>
                  <a:pt x="604112" y="35268"/>
                  <a:pt x="608090" y="47380"/>
                  <a:pt x="608090" y="60266"/>
                </a:cubicBezTo>
                <a:cubicBezTo>
                  <a:pt x="608090" y="76350"/>
                  <a:pt x="601783" y="91465"/>
                  <a:pt x="590430" y="102801"/>
                </a:cubicBezTo>
                <a:lnTo>
                  <a:pt x="484373" y="208703"/>
                </a:lnTo>
                <a:cubicBezTo>
                  <a:pt x="482530" y="210544"/>
                  <a:pt x="480007" y="211513"/>
                  <a:pt x="477484" y="211513"/>
                </a:cubicBezTo>
                <a:cubicBezTo>
                  <a:pt x="475058" y="211513"/>
                  <a:pt x="472535" y="210544"/>
                  <a:pt x="470692" y="208703"/>
                </a:cubicBezTo>
                <a:lnTo>
                  <a:pt x="469915" y="207928"/>
                </a:lnTo>
                <a:lnTo>
                  <a:pt x="442843" y="235058"/>
                </a:lnTo>
                <a:cubicBezTo>
                  <a:pt x="464481" y="282147"/>
                  <a:pt x="459339" y="338925"/>
                  <a:pt x="427318" y="381460"/>
                </a:cubicBezTo>
                <a:lnTo>
                  <a:pt x="323492" y="519336"/>
                </a:lnTo>
                <a:cubicBezTo>
                  <a:pt x="325918" y="544624"/>
                  <a:pt x="321940" y="569913"/>
                  <a:pt x="310781" y="600821"/>
                </a:cubicBezTo>
                <a:cubicBezTo>
                  <a:pt x="309326" y="604697"/>
                  <a:pt x="305638" y="607216"/>
                  <a:pt x="301660" y="607216"/>
                </a:cubicBezTo>
                <a:cubicBezTo>
                  <a:pt x="300884" y="607216"/>
                  <a:pt x="300205" y="607119"/>
                  <a:pt x="299428" y="606925"/>
                </a:cubicBezTo>
                <a:cubicBezTo>
                  <a:pt x="296420" y="606247"/>
                  <a:pt x="234610" y="591423"/>
                  <a:pt x="157469" y="528153"/>
                </a:cubicBezTo>
                <a:cubicBezTo>
                  <a:pt x="147863" y="534935"/>
                  <a:pt x="136510" y="538327"/>
                  <a:pt x="125157" y="538327"/>
                </a:cubicBezTo>
                <a:cubicBezTo>
                  <a:pt x="110699" y="538327"/>
                  <a:pt x="96241" y="532804"/>
                  <a:pt x="85374" y="521952"/>
                </a:cubicBezTo>
                <a:cubicBezTo>
                  <a:pt x="65870" y="502477"/>
                  <a:pt x="63735" y="471762"/>
                  <a:pt x="79163" y="449865"/>
                </a:cubicBezTo>
                <a:cubicBezTo>
                  <a:pt x="15801" y="372934"/>
                  <a:pt x="955" y="311117"/>
                  <a:pt x="276" y="308113"/>
                </a:cubicBezTo>
                <a:cubicBezTo>
                  <a:pt x="-889" y="303366"/>
                  <a:pt x="1731" y="298521"/>
                  <a:pt x="6389" y="296874"/>
                </a:cubicBezTo>
                <a:cubicBezTo>
                  <a:pt x="37245" y="285635"/>
                  <a:pt x="62668" y="281662"/>
                  <a:pt x="87993" y="284181"/>
                </a:cubicBezTo>
                <a:lnTo>
                  <a:pt x="226071" y="180508"/>
                </a:lnTo>
                <a:cubicBezTo>
                  <a:pt x="268669" y="148437"/>
                  <a:pt x="325530" y="143302"/>
                  <a:pt x="372688" y="165005"/>
                </a:cubicBezTo>
                <a:lnTo>
                  <a:pt x="399857" y="137973"/>
                </a:lnTo>
                <a:lnTo>
                  <a:pt x="399081" y="137198"/>
                </a:lnTo>
                <a:cubicBezTo>
                  <a:pt x="397238" y="135357"/>
                  <a:pt x="396267" y="132934"/>
                  <a:pt x="396267" y="130318"/>
                </a:cubicBezTo>
                <a:cubicBezTo>
                  <a:pt x="396267" y="127799"/>
                  <a:pt x="397238" y="125280"/>
                  <a:pt x="399081" y="123536"/>
                </a:cubicBezTo>
                <a:lnTo>
                  <a:pt x="505041" y="17634"/>
                </a:lnTo>
                <a:cubicBezTo>
                  <a:pt x="516491" y="6298"/>
                  <a:pt x="531628" y="0"/>
                  <a:pt x="5477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26" name="friction-drum_104181"/>
          <p:cNvSpPr>
            <a:spLocks noChangeAspect="1"/>
          </p:cNvSpPr>
          <p:nvPr userDrawn="1"/>
        </p:nvSpPr>
        <p:spPr bwMode="auto">
          <a:xfrm>
            <a:off x="34646" y="5400676"/>
            <a:ext cx="293764" cy="64650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  <a:gd name="connsiteX140" fmla="*/ 373273 h 605239"/>
              <a:gd name="connsiteY140" fmla="*/ 373273 h 605239"/>
              <a:gd name="connsiteX141" fmla="*/ 373273 h 605239"/>
              <a:gd name="connsiteY141" fmla="*/ 373273 h 605239"/>
              <a:gd name="connsiteX142" fmla="*/ 373273 h 605239"/>
              <a:gd name="connsiteY142" fmla="*/ 373273 h 605239"/>
              <a:gd name="connsiteX143" fmla="*/ 373273 h 605239"/>
              <a:gd name="connsiteY143" fmla="*/ 373273 h 605239"/>
              <a:gd name="connsiteX144" fmla="*/ 373273 h 605239"/>
              <a:gd name="connsiteY144" fmla="*/ 373273 h 605239"/>
              <a:gd name="connsiteX145" fmla="*/ 373273 h 605239"/>
              <a:gd name="connsiteY145" fmla="*/ 373273 h 605239"/>
              <a:gd name="connsiteX146" fmla="*/ 373273 h 605239"/>
              <a:gd name="connsiteY14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75911" h="607216">
                <a:moveTo>
                  <a:pt x="58423" y="446280"/>
                </a:moveTo>
                <a:cubicBezTo>
                  <a:pt x="52406" y="446280"/>
                  <a:pt x="48136" y="447152"/>
                  <a:pt x="44060" y="447830"/>
                </a:cubicBezTo>
                <a:cubicBezTo>
                  <a:pt x="41149" y="448412"/>
                  <a:pt x="38043" y="448993"/>
                  <a:pt x="34549" y="449187"/>
                </a:cubicBezTo>
                <a:lnTo>
                  <a:pt x="39984" y="587838"/>
                </a:lnTo>
                <a:lnTo>
                  <a:pt x="235927" y="587838"/>
                </a:lnTo>
                <a:lnTo>
                  <a:pt x="241265" y="449187"/>
                </a:lnTo>
                <a:cubicBezTo>
                  <a:pt x="237868" y="448993"/>
                  <a:pt x="234762" y="448412"/>
                  <a:pt x="231754" y="447830"/>
                </a:cubicBezTo>
                <a:cubicBezTo>
                  <a:pt x="227678" y="447152"/>
                  <a:pt x="223505" y="446280"/>
                  <a:pt x="217488" y="446280"/>
                </a:cubicBezTo>
                <a:cubicBezTo>
                  <a:pt x="212829" y="446280"/>
                  <a:pt x="207589" y="446764"/>
                  <a:pt x="201669" y="447733"/>
                </a:cubicBezTo>
                <a:cubicBezTo>
                  <a:pt x="195263" y="448799"/>
                  <a:pt x="187985" y="451706"/>
                  <a:pt x="180318" y="454806"/>
                </a:cubicBezTo>
                <a:cubicBezTo>
                  <a:pt x="167798" y="459845"/>
                  <a:pt x="153629" y="465561"/>
                  <a:pt x="137907" y="465561"/>
                </a:cubicBezTo>
                <a:cubicBezTo>
                  <a:pt x="122185" y="465561"/>
                  <a:pt x="108113" y="459845"/>
                  <a:pt x="95594" y="454806"/>
                </a:cubicBezTo>
                <a:cubicBezTo>
                  <a:pt x="87927" y="451706"/>
                  <a:pt x="80551" y="448799"/>
                  <a:pt x="74243" y="447733"/>
                </a:cubicBezTo>
                <a:cubicBezTo>
                  <a:pt x="68226" y="446764"/>
                  <a:pt x="63082" y="446280"/>
                  <a:pt x="58423" y="446280"/>
                </a:cubicBezTo>
                <a:close/>
                <a:moveTo>
                  <a:pt x="30667" y="338440"/>
                </a:moveTo>
                <a:cubicBezTo>
                  <a:pt x="30473" y="338440"/>
                  <a:pt x="30376" y="338537"/>
                  <a:pt x="30376" y="338537"/>
                </a:cubicBezTo>
                <a:cubicBezTo>
                  <a:pt x="30279" y="338634"/>
                  <a:pt x="30279" y="338731"/>
                  <a:pt x="30279" y="338828"/>
                </a:cubicBezTo>
                <a:lnTo>
                  <a:pt x="31541" y="371480"/>
                </a:lnTo>
                <a:lnTo>
                  <a:pt x="61044" y="371480"/>
                </a:lnTo>
                <a:cubicBezTo>
                  <a:pt x="66382" y="371480"/>
                  <a:pt x="70749" y="375743"/>
                  <a:pt x="70749" y="381169"/>
                </a:cubicBezTo>
                <a:cubicBezTo>
                  <a:pt x="70749" y="386498"/>
                  <a:pt x="66382" y="390858"/>
                  <a:pt x="61044" y="390858"/>
                </a:cubicBezTo>
                <a:lnTo>
                  <a:pt x="30182" y="390858"/>
                </a:lnTo>
                <a:lnTo>
                  <a:pt x="22612" y="428549"/>
                </a:lnTo>
                <a:cubicBezTo>
                  <a:pt x="26106" y="429518"/>
                  <a:pt x="29017" y="429905"/>
                  <a:pt x="31638" y="429905"/>
                </a:cubicBezTo>
                <a:cubicBezTo>
                  <a:pt x="34549" y="429905"/>
                  <a:pt x="37170" y="429421"/>
                  <a:pt x="40566" y="428840"/>
                </a:cubicBezTo>
                <a:cubicBezTo>
                  <a:pt x="45031" y="427968"/>
                  <a:pt x="50562" y="426902"/>
                  <a:pt x="58423" y="426902"/>
                </a:cubicBezTo>
                <a:cubicBezTo>
                  <a:pt x="64150" y="426902"/>
                  <a:pt x="70361" y="427483"/>
                  <a:pt x="77348" y="428646"/>
                </a:cubicBezTo>
                <a:cubicBezTo>
                  <a:pt x="85792" y="430002"/>
                  <a:pt x="94138" y="433297"/>
                  <a:pt x="102872" y="436882"/>
                </a:cubicBezTo>
                <a:cubicBezTo>
                  <a:pt x="114227" y="441435"/>
                  <a:pt x="125970" y="446183"/>
                  <a:pt x="137907" y="446183"/>
                </a:cubicBezTo>
                <a:cubicBezTo>
                  <a:pt x="149844" y="446183"/>
                  <a:pt x="161684" y="441435"/>
                  <a:pt x="173039" y="436882"/>
                </a:cubicBezTo>
                <a:cubicBezTo>
                  <a:pt x="181773" y="433297"/>
                  <a:pt x="190023" y="430002"/>
                  <a:pt x="198563" y="428646"/>
                </a:cubicBezTo>
                <a:cubicBezTo>
                  <a:pt x="205551" y="427483"/>
                  <a:pt x="211762" y="426902"/>
                  <a:pt x="217488" y="426902"/>
                </a:cubicBezTo>
                <a:cubicBezTo>
                  <a:pt x="225252" y="426902"/>
                  <a:pt x="230880" y="427968"/>
                  <a:pt x="235345" y="428840"/>
                </a:cubicBezTo>
                <a:cubicBezTo>
                  <a:pt x="238644" y="429421"/>
                  <a:pt x="241265" y="429905"/>
                  <a:pt x="244176" y="429905"/>
                </a:cubicBezTo>
                <a:cubicBezTo>
                  <a:pt x="246894" y="429905"/>
                  <a:pt x="249805" y="429518"/>
                  <a:pt x="253202" y="428549"/>
                </a:cubicBezTo>
                <a:lnTo>
                  <a:pt x="245729" y="390858"/>
                </a:lnTo>
                <a:lnTo>
                  <a:pt x="99864" y="390858"/>
                </a:lnTo>
                <a:cubicBezTo>
                  <a:pt x="94526" y="390858"/>
                  <a:pt x="90159" y="386498"/>
                  <a:pt x="90159" y="381169"/>
                </a:cubicBezTo>
                <a:cubicBezTo>
                  <a:pt x="90159" y="375743"/>
                  <a:pt x="94526" y="371480"/>
                  <a:pt x="99864" y="371480"/>
                </a:cubicBezTo>
                <a:lnTo>
                  <a:pt x="244370" y="371480"/>
                </a:lnTo>
                <a:lnTo>
                  <a:pt x="245632" y="338828"/>
                </a:lnTo>
                <a:cubicBezTo>
                  <a:pt x="245632" y="338731"/>
                  <a:pt x="245632" y="338634"/>
                  <a:pt x="245535" y="338537"/>
                </a:cubicBezTo>
                <a:cubicBezTo>
                  <a:pt x="245438" y="338537"/>
                  <a:pt x="245341" y="338440"/>
                  <a:pt x="245244" y="338440"/>
                </a:cubicBezTo>
                <a:close/>
                <a:moveTo>
                  <a:pt x="137907" y="153572"/>
                </a:moveTo>
                <a:lnTo>
                  <a:pt x="128202" y="159386"/>
                </a:lnTo>
                <a:lnTo>
                  <a:pt x="128202" y="319062"/>
                </a:lnTo>
                <a:lnTo>
                  <a:pt x="147612" y="319062"/>
                </a:lnTo>
                <a:lnTo>
                  <a:pt x="147612" y="159386"/>
                </a:lnTo>
                <a:close/>
                <a:moveTo>
                  <a:pt x="213362" y="151832"/>
                </a:moveTo>
                <a:lnTo>
                  <a:pt x="213606" y="151854"/>
                </a:lnTo>
                <a:lnTo>
                  <a:pt x="213606" y="151925"/>
                </a:lnTo>
                <a:lnTo>
                  <a:pt x="213329" y="151833"/>
                </a:lnTo>
                <a:close/>
                <a:moveTo>
                  <a:pt x="214382" y="91465"/>
                </a:moveTo>
                <a:cubicBezTo>
                  <a:pt x="209238" y="91465"/>
                  <a:pt x="204289" y="93306"/>
                  <a:pt x="200504" y="96794"/>
                </a:cubicBezTo>
                <a:lnTo>
                  <a:pt x="167022" y="128187"/>
                </a:lnTo>
                <a:lnTo>
                  <a:pt x="167022" y="132547"/>
                </a:lnTo>
                <a:cubicBezTo>
                  <a:pt x="176145" y="132547"/>
                  <a:pt x="185850" y="132547"/>
                  <a:pt x="194099" y="132547"/>
                </a:cubicBezTo>
                <a:cubicBezTo>
                  <a:pt x="209724" y="132547"/>
                  <a:pt x="213023" y="132547"/>
                  <a:pt x="213509" y="132547"/>
                </a:cubicBezTo>
                <a:cubicBezTo>
                  <a:pt x="213606" y="132547"/>
                  <a:pt x="213703" y="132547"/>
                  <a:pt x="213703" y="132547"/>
                </a:cubicBezTo>
                <a:cubicBezTo>
                  <a:pt x="213800" y="132547"/>
                  <a:pt x="213897" y="132547"/>
                  <a:pt x="213897" y="132547"/>
                </a:cubicBezTo>
                <a:cubicBezTo>
                  <a:pt x="214188" y="132547"/>
                  <a:pt x="214382" y="132547"/>
                  <a:pt x="214576" y="132547"/>
                </a:cubicBezTo>
                <a:cubicBezTo>
                  <a:pt x="225834" y="132450"/>
                  <a:pt x="234956" y="123245"/>
                  <a:pt x="234956" y="112006"/>
                </a:cubicBezTo>
                <a:cubicBezTo>
                  <a:pt x="234956" y="100670"/>
                  <a:pt x="225737" y="91465"/>
                  <a:pt x="214382" y="91465"/>
                </a:cubicBezTo>
                <a:close/>
                <a:moveTo>
                  <a:pt x="61529" y="91465"/>
                </a:moveTo>
                <a:cubicBezTo>
                  <a:pt x="50174" y="91465"/>
                  <a:pt x="40955" y="100670"/>
                  <a:pt x="40955" y="112006"/>
                </a:cubicBezTo>
                <a:cubicBezTo>
                  <a:pt x="40955" y="123245"/>
                  <a:pt x="50077" y="132450"/>
                  <a:pt x="61335" y="132547"/>
                </a:cubicBezTo>
                <a:cubicBezTo>
                  <a:pt x="61529" y="132547"/>
                  <a:pt x="61723" y="132547"/>
                  <a:pt x="61917" y="132547"/>
                </a:cubicBezTo>
                <a:cubicBezTo>
                  <a:pt x="62111" y="132547"/>
                  <a:pt x="62208" y="132547"/>
                  <a:pt x="62305" y="132547"/>
                </a:cubicBezTo>
                <a:cubicBezTo>
                  <a:pt x="62888" y="132547"/>
                  <a:pt x="66188" y="132547"/>
                  <a:pt x="81813" y="132547"/>
                </a:cubicBezTo>
                <a:cubicBezTo>
                  <a:pt x="90062" y="132547"/>
                  <a:pt x="99767" y="132547"/>
                  <a:pt x="108792" y="132547"/>
                </a:cubicBezTo>
                <a:lnTo>
                  <a:pt x="108792" y="128187"/>
                </a:lnTo>
                <a:lnTo>
                  <a:pt x="75408" y="96794"/>
                </a:lnTo>
                <a:cubicBezTo>
                  <a:pt x="71526" y="93306"/>
                  <a:pt x="66673" y="91465"/>
                  <a:pt x="61529" y="91465"/>
                </a:cubicBezTo>
                <a:close/>
                <a:moveTo>
                  <a:pt x="137907" y="19378"/>
                </a:moveTo>
                <a:cubicBezTo>
                  <a:pt x="132570" y="19378"/>
                  <a:pt x="128202" y="23738"/>
                  <a:pt x="128202" y="29067"/>
                </a:cubicBezTo>
                <a:lnTo>
                  <a:pt x="128202" y="119757"/>
                </a:lnTo>
                <a:lnTo>
                  <a:pt x="137907" y="128865"/>
                </a:lnTo>
                <a:lnTo>
                  <a:pt x="147612" y="119757"/>
                </a:lnTo>
                <a:lnTo>
                  <a:pt x="147612" y="29067"/>
                </a:lnTo>
                <a:cubicBezTo>
                  <a:pt x="147612" y="23738"/>
                  <a:pt x="143245" y="19378"/>
                  <a:pt x="137907" y="19378"/>
                </a:cubicBezTo>
                <a:close/>
                <a:moveTo>
                  <a:pt x="137907" y="0"/>
                </a:moveTo>
                <a:cubicBezTo>
                  <a:pt x="154017" y="0"/>
                  <a:pt x="167022" y="13080"/>
                  <a:pt x="167022" y="29067"/>
                </a:cubicBezTo>
                <a:lnTo>
                  <a:pt x="167022" y="101542"/>
                </a:lnTo>
                <a:lnTo>
                  <a:pt x="187208" y="82648"/>
                </a:lnTo>
                <a:cubicBezTo>
                  <a:pt x="187305" y="82648"/>
                  <a:pt x="187305" y="82551"/>
                  <a:pt x="187305" y="82551"/>
                </a:cubicBezTo>
                <a:cubicBezTo>
                  <a:pt x="194778" y="75769"/>
                  <a:pt x="204386" y="72087"/>
                  <a:pt x="214382" y="72087"/>
                </a:cubicBezTo>
                <a:cubicBezTo>
                  <a:pt x="236412" y="72087"/>
                  <a:pt x="254366" y="90012"/>
                  <a:pt x="254366" y="112006"/>
                </a:cubicBezTo>
                <a:cubicBezTo>
                  <a:pt x="254366" y="134000"/>
                  <a:pt x="236412" y="151925"/>
                  <a:pt x="214382" y="151925"/>
                </a:cubicBezTo>
                <a:lnTo>
                  <a:pt x="213606" y="151854"/>
                </a:lnTo>
                <a:lnTo>
                  <a:pt x="213606" y="151828"/>
                </a:lnTo>
                <a:lnTo>
                  <a:pt x="213362" y="151832"/>
                </a:lnTo>
                <a:lnTo>
                  <a:pt x="213314" y="151828"/>
                </a:lnTo>
                <a:lnTo>
                  <a:pt x="213329" y="151833"/>
                </a:lnTo>
                <a:lnTo>
                  <a:pt x="208171" y="151925"/>
                </a:lnTo>
                <a:lnTo>
                  <a:pt x="194099" y="151925"/>
                </a:lnTo>
                <a:cubicBezTo>
                  <a:pt x="187499" y="151925"/>
                  <a:pt x="180027" y="151925"/>
                  <a:pt x="172651" y="151925"/>
                </a:cubicBezTo>
                <a:lnTo>
                  <a:pt x="243012" y="194557"/>
                </a:lnTo>
                <a:cubicBezTo>
                  <a:pt x="247670" y="197367"/>
                  <a:pt x="249126" y="203277"/>
                  <a:pt x="246311" y="207831"/>
                </a:cubicBezTo>
                <a:cubicBezTo>
                  <a:pt x="244467" y="210835"/>
                  <a:pt x="241265" y="212579"/>
                  <a:pt x="237965" y="212579"/>
                </a:cubicBezTo>
                <a:cubicBezTo>
                  <a:pt x="236315" y="212579"/>
                  <a:pt x="234568" y="212094"/>
                  <a:pt x="233015" y="211126"/>
                </a:cubicBezTo>
                <a:lnTo>
                  <a:pt x="167022" y="171206"/>
                </a:lnTo>
                <a:lnTo>
                  <a:pt x="167022" y="319062"/>
                </a:lnTo>
                <a:lnTo>
                  <a:pt x="245244" y="319062"/>
                </a:lnTo>
                <a:cubicBezTo>
                  <a:pt x="250678" y="319062"/>
                  <a:pt x="255725" y="321194"/>
                  <a:pt x="259510" y="325166"/>
                </a:cubicBezTo>
                <a:cubicBezTo>
                  <a:pt x="263295" y="329042"/>
                  <a:pt x="265236" y="334177"/>
                  <a:pt x="265042" y="339603"/>
                </a:cubicBezTo>
                <a:lnTo>
                  <a:pt x="263780" y="371480"/>
                </a:lnTo>
                <a:lnTo>
                  <a:pt x="266206" y="371480"/>
                </a:lnTo>
                <a:cubicBezTo>
                  <a:pt x="271544" y="371480"/>
                  <a:pt x="275911" y="375743"/>
                  <a:pt x="275911" y="381169"/>
                </a:cubicBezTo>
                <a:cubicBezTo>
                  <a:pt x="275911" y="386498"/>
                  <a:pt x="271544" y="390858"/>
                  <a:pt x="266206" y="390858"/>
                </a:cubicBezTo>
                <a:lnTo>
                  <a:pt x="265527" y="390858"/>
                </a:lnTo>
                <a:lnTo>
                  <a:pt x="273970" y="433200"/>
                </a:lnTo>
                <a:cubicBezTo>
                  <a:pt x="274844" y="437851"/>
                  <a:pt x="272320" y="442404"/>
                  <a:pt x="267856" y="444148"/>
                </a:cubicBezTo>
                <a:cubicBezTo>
                  <a:pt x="265430" y="445020"/>
                  <a:pt x="263101" y="445892"/>
                  <a:pt x="260869" y="446571"/>
                </a:cubicBezTo>
                <a:lnTo>
                  <a:pt x="254949" y="597914"/>
                </a:lnTo>
                <a:cubicBezTo>
                  <a:pt x="254755" y="603050"/>
                  <a:pt x="250484" y="607216"/>
                  <a:pt x="245244" y="607216"/>
                </a:cubicBezTo>
                <a:lnTo>
                  <a:pt x="30667" y="607216"/>
                </a:lnTo>
                <a:cubicBezTo>
                  <a:pt x="25427" y="607216"/>
                  <a:pt x="21156" y="603050"/>
                  <a:pt x="20962" y="597914"/>
                </a:cubicBezTo>
                <a:lnTo>
                  <a:pt x="15042" y="446571"/>
                </a:lnTo>
                <a:cubicBezTo>
                  <a:pt x="12810" y="445892"/>
                  <a:pt x="10481" y="445020"/>
                  <a:pt x="7958" y="444148"/>
                </a:cubicBezTo>
                <a:cubicBezTo>
                  <a:pt x="3591" y="442404"/>
                  <a:pt x="970" y="437851"/>
                  <a:pt x="1941" y="433200"/>
                </a:cubicBezTo>
                <a:lnTo>
                  <a:pt x="10384" y="390858"/>
                </a:lnTo>
                <a:lnTo>
                  <a:pt x="9705" y="390858"/>
                </a:lnTo>
                <a:cubicBezTo>
                  <a:pt x="4270" y="390858"/>
                  <a:pt x="0" y="386498"/>
                  <a:pt x="0" y="381169"/>
                </a:cubicBezTo>
                <a:cubicBezTo>
                  <a:pt x="0" y="375743"/>
                  <a:pt x="4270" y="371480"/>
                  <a:pt x="9705" y="371480"/>
                </a:cubicBezTo>
                <a:lnTo>
                  <a:pt x="12131" y="371480"/>
                </a:lnTo>
                <a:lnTo>
                  <a:pt x="10869" y="339603"/>
                </a:lnTo>
                <a:cubicBezTo>
                  <a:pt x="10675" y="334177"/>
                  <a:pt x="12616" y="329042"/>
                  <a:pt x="16401" y="325166"/>
                </a:cubicBezTo>
                <a:cubicBezTo>
                  <a:pt x="20089" y="321194"/>
                  <a:pt x="25233" y="319062"/>
                  <a:pt x="30667" y="319062"/>
                </a:cubicBezTo>
                <a:lnTo>
                  <a:pt x="108792" y="319062"/>
                </a:lnTo>
                <a:lnTo>
                  <a:pt x="108792" y="171206"/>
                </a:lnTo>
                <a:lnTo>
                  <a:pt x="42896" y="211126"/>
                </a:lnTo>
                <a:cubicBezTo>
                  <a:pt x="41343" y="212094"/>
                  <a:pt x="39596" y="212579"/>
                  <a:pt x="37849" y="212579"/>
                </a:cubicBezTo>
                <a:cubicBezTo>
                  <a:pt x="34549" y="212579"/>
                  <a:pt x="31444" y="210835"/>
                  <a:pt x="29600" y="207831"/>
                </a:cubicBezTo>
                <a:cubicBezTo>
                  <a:pt x="26785" y="203277"/>
                  <a:pt x="28241" y="197367"/>
                  <a:pt x="32802" y="194557"/>
                </a:cubicBezTo>
                <a:lnTo>
                  <a:pt x="103261" y="151925"/>
                </a:lnTo>
                <a:cubicBezTo>
                  <a:pt x="95885" y="151925"/>
                  <a:pt x="88315" y="151925"/>
                  <a:pt x="81813" y="151925"/>
                </a:cubicBezTo>
                <a:lnTo>
                  <a:pt x="67741" y="151925"/>
                </a:lnTo>
                <a:cubicBezTo>
                  <a:pt x="65606" y="151925"/>
                  <a:pt x="63762" y="151925"/>
                  <a:pt x="62305" y="151828"/>
                </a:cubicBezTo>
                <a:lnTo>
                  <a:pt x="62305" y="151925"/>
                </a:lnTo>
                <a:cubicBezTo>
                  <a:pt x="62014" y="151925"/>
                  <a:pt x="61820" y="151925"/>
                  <a:pt x="61529" y="151925"/>
                </a:cubicBezTo>
                <a:cubicBezTo>
                  <a:pt x="39499" y="151925"/>
                  <a:pt x="21545" y="134000"/>
                  <a:pt x="21545" y="112006"/>
                </a:cubicBezTo>
                <a:cubicBezTo>
                  <a:pt x="21545" y="90012"/>
                  <a:pt x="39499" y="72087"/>
                  <a:pt x="61529" y="72087"/>
                </a:cubicBezTo>
                <a:cubicBezTo>
                  <a:pt x="71526" y="72087"/>
                  <a:pt x="81133" y="75769"/>
                  <a:pt x="88509" y="82551"/>
                </a:cubicBezTo>
                <a:cubicBezTo>
                  <a:pt x="88606" y="82551"/>
                  <a:pt x="88606" y="82648"/>
                  <a:pt x="88606" y="82648"/>
                </a:cubicBezTo>
                <a:lnTo>
                  <a:pt x="108792" y="101542"/>
                </a:lnTo>
                <a:lnTo>
                  <a:pt x="108792" y="29067"/>
                </a:lnTo>
                <a:cubicBezTo>
                  <a:pt x="108792" y="13080"/>
                  <a:pt x="121894" y="0"/>
                  <a:pt x="137907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27" name="christmas-sled_62246"/>
          <p:cNvSpPr>
            <a:spLocks noChangeAspect="1"/>
          </p:cNvSpPr>
          <p:nvPr userDrawn="1"/>
        </p:nvSpPr>
        <p:spPr bwMode="auto">
          <a:xfrm>
            <a:off x="410790" y="6220030"/>
            <a:ext cx="454634" cy="263112"/>
          </a:xfrm>
          <a:custGeom>
            <a:avLst/>
            <a:gdLst>
              <a:gd name="T0" fmla="*/ 5494 w 6366"/>
              <a:gd name="T1" fmla="*/ 1176 h 3690"/>
              <a:gd name="T2" fmla="*/ 5280 w 6366"/>
              <a:gd name="T3" fmla="*/ 1287 h 3690"/>
              <a:gd name="T4" fmla="*/ 3912 w 6366"/>
              <a:gd name="T5" fmla="*/ 1699 h 3690"/>
              <a:gd name="T6" fmla="*/ 2180 w 6366"/>
              <a:gd name="T7" fmla="*/ 859 h 3690"/>
              <a:gd name="T8" fmla="*/ 1889 w 6366"/>
              <a:gd name="T9" fmla="*/ 685 h 3690"/>
              <a:gd name="T10" fmla="*/ 1324 w 6366"/>
              <a:gd name="T11" fmla="*/ 26 h 3690"/>
              <a:gd name="T12" fmla="*/ 1256 w 6366"/>
              <a:gd name="T13" fmla="*/ 178 h 3690"/>
              <a:gd name="T14" fmla="*/ 1105 w 6366"/>
              <a:gd name="T15" fmla="*/ 848 h 3690"/>
              <a:gd name="T16" fmla="*/ 860 w 6366"/>
              <a:gd name="T17" fmla="*/ 2140 h 3690"/>
              <a:gd name="T18" fmla="*/ 1211 w 6366"/>
              <a:gd name="T19" fmla="*/ 3423 h 3690"/>
              <a:gd name="T20" fmla="*/ 267 w 6366"/>
              <a:gd name="T21" fmla="*/ 3124 h 3690"/>
              <a:gd name="T22" fmla="*/ 699 w 6366"/>
              <a:gd name="T23" fmla="*/ 2692 h 3690"/>
              <a:gd name="T24" fmla="*/ 0 w 6366"/>
              <a:gd name="T25" fmla="*/ 3124 h 3690"/>
              <a:gd name="T26" fmla="*/ 1314 w 6366"/>
              <a:gd name="T27" fmla="*/ 3690 h 3690"/>
              <a:gd name="T28" fmla="*/ 1315 w 6366"/>
              <a:gd name="T29" fmla="*/ 3690 h 3690"/>
              <a:gd name="T30" fmla="*/ 3175 w 6366"/>
              <a:gd name="T31" fmla="*/ 3690 h 3690"/>
              <a:gd name="T32" fmla="*/ 5070 w 6366"/>
              <a:gd name="T33" fmla="*/ 3690 h 3690"/>
              <a:gd name="T34" fmla="*/ 5071 w 6366"/>
              <a:gd name="T35" fmla="*/ 3690 h 3690"/>
              <a:gd name="T36" fmla="*/ 6366 w 6366"/>
              <a:gd name="T37" fmla="*/ 2724 h 3690"/>
              <a:gd name="T38" fmla="*/ 1102 w 6366"/>
              <a:gd name="T39" fmla="*/ 2028 h 3690"/>
              <a:gd name="T40" fmla="*/ 1333 w 6366"/>
              <a:gd name="T41" fmla="*/ 988 h 3690"/>
              <a:gd name="T42" fmla="*/ 1636 w 6366"/>
              <a:gd name="T43" fmla="*/ 769 h 3690"/>
              <a:gd name="T44" fmla="*/ 2830 w 6366"/>
              <a:gd name="T45" fmla="*/ 1379 h 3690"/>
              <a:gd name="T46" fmla="*/ 5038 w 6366"/>
              <a:gd name="T47" fmla="*/ 1946 h 3690"/>
              <a:gd name="T48" fmla="*/ 6061 w 6366"/>
              <a:gd name="T49" fmla="*/ 2420 h 3690"/>
              <a:gd name="T50" fmla="*/ 5276 w 6366"/>
              <a:gd name="T51" fmla="*/ 2420 h 3690"/>
              <a:gd name="T52" fmla="*/ 3381 w 6366"/>
              <a:gd name="T53" fmla="*/ 2420 h 3690"/>
              <a:gd name="T54" fmla="*/ 1102 w 6366"/>
              <a:gd name="T55" fmla="*/ 2028 h 3690"/>
              <a:gd name="T56" fmla="*/ 3490 w 6366"/>
              <a:gd name="T57" fmla="*/ 2687 h 3690"/>
              <a:gd name="T58" fmla="*/ 4962 w 6366"/>
              <a:gd name="T59" fmla="*/ 3423 h 3690"/>
              <a:gd name="T60" fmla="*/ 1672 w 6366"/>
              <a:gd name="T61" fmla="*/ 2687 h 3690"/>
              <a:gd name="T62" fmla="*/ 3066 w 6366"/>
              <a:gd name="T63" fmla="*/ 3423 h 3690"/>
              <a:gd name="T64" fmla="*/ 1672 w 6366"/>
              <a:gd name="T65" fmla="*/ 2687 h 3690"/>
              <a:gd name="T66" fmla="*/ 5234 w 6366"/>
              <a:gd name="T67" fmla="*/ 3423 h 3690"/>
              <a:gd name="T68" fmla="*/ 6099 w 6366"/>
              <a:gd name="T69" fmla="*/ 2687 h 3690"/>
              <a:gd name="T70" fmla="*/ 5400 w 6366"/>
              <a:gd name="T71" fmla="*/ 3423 h 3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66" h="3690">
                <a:moveTo>
                  <a:pt x="6237" y="2100"/>
                </a:moveTo>
                <a:cubicBezTo>
                  <a:pt x="6094" y="1756"/>
                  <a:pt x="5844" y="1445"/>
                  <a:pt x="5494" y="1176"/>
                </a:cubicBezTo>
                <a:cubicBezTo>
                  <a:pt x="5453" y="1145"/>
                  <a:pt x="5398" y="1140"/>
                  <a:pt x="5352" y="1163"/>
                </a:cubicBezTo>
                <a:cubicBezTo>
                  <a:pt x="5306" y="1187"/>
                  <a:pt x="5278" y="1235"/>
                  <a:pt x="5280" y="1287"/>
                </a:cubicBezTo>
                <a:cubicBezTo>
                  <a:pt x="5287" y="1477"/>
                  <a:pt x="5176" y="1615"/>
                  <a:pt x="4949" y="1695"/>
                </a:cubicBezTo>
                <a:cubicBezTo>
                  <a:pt x="4683" y="1790"/>
                  <a:pt x="4295" y="1791"/>
                  <a:pt x="3912" y="1699"/>
                </a:cubicBezTo>
                <a:cubicBezTo>
                  <a:pt x="3518" y="1603"/>
                  <a:pt x="3201" y="1429"/>
                  <a:pt x="3044" y="1219"/>
                </a:cubicBezTo>
                <a:cubicBezTo>
                  <a:pt x="2707" y="771"/>
                  <a:pt x="2390" y="824"/>
                  <a:pt x="2180" y="859"/>
                </a:cubicBezTo>
                <a:cubicBezTo>
                  <a:pt x="2105" y="872"/>
                  <a:pt x="2041" y="883"/>
                  <a:pt x="2003" y="867"/>
                </a:cubicBezTo>
                <a:cubicBezTo>
                  <a:pt x="1952" y="846"/>
                  <a:pt x="1913" y="757"/>
                  <a:pt x="1889" y="685"/>
                </a:cubicBezTo>
                <a:cubicBezTo>
                  <a:pt x="1804" y="430"/>
                  <a:pt x="1665" y="215"/>
                  <a:pt x="1475" y="45"/>
                </a:cubicBezTo>
                <a:cubicBezTo>
                  <a:pt x="1433" y="8"/>
                  <a:pt x="1373" y="0"/>
                  <a:pt x="1324" y="26"/>
                </a:cubicBezTo>
                <a:cubicBezTo>
                  <a:pt x="1275" y="51"/>
                  <a:pt x="1247" y="105"/>
                  <a:pt x="1253" y="160"/>
                </a:cubicBezTo>
                <a:cubicBezTo>
                  <a:pt x="1254" y="166"/>
                  <a:pt x="1255" y="172"/>
                  <a:pt x="1256" y="178"/>
                </a:cubicBezTo>
                <a:cubicBezTo>
                  <a:pt x="1258" y="194"/>
                  <a:pt x="1260" y="209"/>
                  <a:pt x="1259" y="219"/>
                </a:cubicBezTo>
                <a:cubicBezTo>
                  <a:pt x="1253" y="608"/>
                  <a:pt x="1201" y="693"/>
                  <a:pt x="1105" y="848"/>
                </a:cubicBezTo>
                <a:cubicBezTo>
                  <a:pt x="1042" y="952"/>
                  <a:pt x="963" y="1080"/>
                  <a:pt x="875" y="1317"/>
                </a:cubicBezTo>
                <a:cubicBezTo>
                  <a:pt x="758" y="1632"/>
                  <a:pt x="753" y="1908"/>
                  <a:pt x="860" y="2140"/>
                </a:cubicBezTo>
                <a:cubicBezTo>
                  <a:pt x="957" y="2350"/>
                  <a:pt x="1142" y="2515"/>
                  <a:pt x="1410" y="2634"/>
                </a:cubicBezTo>
                <a:lnTo>
                  <a:pt x="1211" y="3423"/>
                </a:lnTo>
                <a:lnTo>
                  <a:pt x="566" y="3423"/>
                </a:lnTo>
                <a:cubicBezTo>
                  <a:pt x="401" y="3423"/>
                  <a:pt x="267" y="3289"/>
                  <a:pt x="267" y="3124"/>
                </a:cubicBezTo>
                <a:cubicBezTo>
                  <a:pt x="267" y="2959"/>
                  <a:pt x="401" y="2825"/>
                  <a:pt x="566" y="2825"/>
                </a:cubicBezTo>
                <a:cubicBezTo>
                  <a:pt x="639" y="2825"/>
                  <a:pt x="699" y="2765"/>
                  <a:pt x="699" y="2692"/>
                </a:cubicBezTo>
                <a:cubicBezTo>
                  <a:pt x="699" y="2618"/>
                  <a:pt x="639" y="2558"/>
                  <a:pt x="566" y="2558"/>
                </a:cubicBezTo>
                <a:cubicBezTo>
                  <a:pt x="254" y="2558"/>
                  <a:pt x="0" y="2812"/>
                  <a:pt x="0" y="3124"/>
                </a:cubicBezTo>
                <a:cubicBezTo>
                  <a:pt x="0" y="3436"/>
                  <a:pt x="254" y="3690"/>
                  <a:pt x="566" y="3690"/>
                </a:cubicBezTo>
                <a:lnTo>
                  <a:pt x="1314" y="3690"/>
                </a:lnTo>
                <a:cubicBezTo>
                  <a:pt x="1314" y="3690"/>
                  <a:pt x="1314" y="3690"/>
                  <a:pt x="1315" y="3690"/>
                </a:cubicBezTo>
                <a:cubicBezTo>
                  <a:pt x="1315" y="3690"/>
                  <a:pt x="1315" y="3690"/>
                  <a:pt x="1315" y="3690"/>
                </a:cubicBezTo>
                <a:lnTo>
                  <a:pt x="3174" y="3690"/>
                </a:lnTo>
                <a:cubicBezTo>
                  <a:pt x="3174" y="3690"/>
                  <a:pt x="3174" y="3690"/>
                  <a:pt x="3175" y="3690"/>
                </a:cubicBezTo>
                <a:cubicBezTo>
                  <a:pt x="3175" y="3690"/>
                  <a:pt x="3175" y="3690"/>
                  <a:pt x="3175" y="3690"/>
                </a:cubicBezTo>
                <a:lnTo>
                  <a:pt x="5070" y="3690"/>
                </a:lnTo>
                <a:cubicBezTo>
                  <a:pt x="5070" y="3690"/>
                  <a:pt x="5070" y="3690"/>
                  <a:pt x="5070" y="3690"/>
                </a:cubicBezTo>
                <a:cubicBezTo>
                  <a:pt x="5071" y="3690"/>
                  <a:pt x="5071" y="3690"/>
                  <a:pt x="5071" y="3690"/>
                </a:cubicBezTo>
                <a:lnTo>
                  <a:pt x="5400" y="3690"/>
                </a:lnTo>
                <a:cubicBezTo>
                  <a:pt x="5933" y="3690"/>
                  <a:pt x="6366" y="3256"/>
                  <a:pt x="6366" y="2724"/>
                </a:cubicBezTo>
                <a:cubicBezTo>
                  <a:pt x="6366" y="2520"/>
                  <a:pt x="6321" y="2305"/>
                  <a:pt x="6237" y="2100"/>
                </a:cubicBezTo>
                <a:close/>
                <a:moveTo>
                  <a:pt x="1102" y="2028"/>
                </a:moveTo>
                <a:cubicBezTo>
                  <a:pt x="1026" y="1863"/>
                  <a:pt x="1033" y="1656"/>
                  <a:pt x="1125" y="1410"/>
                </a:cubicBezTo>
                <a:cubicBezTo>
                  <a:pt x="1204" y="1198"/>
                  <a:pt x="1273" y="1086"/>
                  <a:pt x="1333" y="988"/>
                </a:cubicBezTo>
                <a:cubicBezTo>
                  <a:pt x="1422" y="842"/>
                  <a:pt x="1482" y="732"/>
                  <a:pt x="1510" y="498"/>
                </a:cubicBezTo>
                <a:cubicBezTo>
                  <a:pt x="1561" y="581"/>
                  <a:pt x="1603" y="672"/>
                  <a:pt x="1636" y="769"/>
                </a:cubicBezTo>
                <a:cubicBezTo>
                  <a:pt x="1779" y="1197"/>
                  <a:pt x="2036" y="1154"/>
                  <a:pt x="2224" y="1122"/>
                </a:cubicBezTo>
                <a:cubicBezTo>
                  <a:pt x="2413" y="1091"/>
                  <a:pt x="2592" y="1061"/>
                  <a:pt x="2830" y="1379"/>
                </a:cubicBezTo>
                <a:cubicBezTo>
                  <a:pt x="3024" y="1637"/>
                  <a:pt x="3396" y="1848"/>
                  <a:pt x="3849" y="1958"/>
                </a:cubicBezTo>
                <a:cubicBezTo>
                  <a:pt x="4281" y="2062"/>
                  <a:pt x="4725" y="2058"/>
                  <a:pt x="5038" y="1946"/>
                </a:cubicBezTo>
                <a:cubicBezTo>
                  <a:pt x="5277" y="1862"/>
                  <a:pt x="5437" y="1719"/>
                  <a:pt x="5507" y="1534"/>
                </a:cubicBezTo>
                <a:cubicBezTo>
                  <a:pt x="5855" y="1854"/>
                  <a:pt x="6001" y="2178"/>
                  <a:pt x="6061" y="2420"/>
                </a:cubicBezTo>
                <a:lnTo>
                  <a:pt x="5277" y="2420"/>
                </a:lnTo>
                <a:lnTo>
                  <a:pt x="5276" y="2420"/>
                </a:lnTo>
                <a:lnTo>
                  <a:pt x="3382" y="2420"/>
                </a:lnTo>
                <a:lnTo>
                  <a:pt x="3381" y="2420"/>
                </a:lnTo>
                <a:lnTo>
                  <a:pt x="1594" y="2420"/>
                </a:lnTo>
                <a:cubicBezTo>
                  <a:pt x="1344" y="2326"/>
                  <a:pt x="1179" y="2195"/>
                  <a:pt x="1102" y="2028"/>
                </a:cubicBezTo>
                <a:close/>
                <a:moveTo>
                  <a:pt x="3338" y="3423"/>
                </a:moveTo>
                <a:lnTo>
                  <a:pt x="3490" y="2687"/>
                </a:lnTo>
                <a:lnTo>
                  <a:pt x="5113" y="2687"/>
                </a:lnTo>
                <a:lnTo>
                  <a:pt x="4962" y="3423"/>
                </a:lnTo>
                <a:lnTo>
                  <a:pt x="3338" y="3423"/>
                </a:lnTo>
                <a:close/>
                <a:moveTo>
                  <a:pt x="1672" y="2687"/>
                </a:moveTo>
                <a:lnTo>
                  <a:pt x="3217" y="2687"/>
                </a:lnTo>
                <a:lnTo>
                  <a:pt x="3066" y="3423"/>
                </a:lnTo>
                <a:lnTo>
                  <a:pt x="1486" y="3423"/>
                </a:lnTo>
                <a:lnTo>
                  <a:pt x="1672" y="2687"/>
                </a:lnTo>
                <a:close/>
                <a:moveTo>
                  <a:pt x="5400" y="3423"/>
                </a:moveTo>
                <a:lnTo>
                  <a:pt x="5234" y="3423"/>
                </a:lnTo>
                <a:lnTo>
                  <a:pt x="5385" y="2687"/>
                </a:lnTo>
                <a:lnTo>
                  <a:pt x="6099" y="2687"/>
                </a:lnTo>
                <a:cubicBezTo>
                  <a:pt x="6099" y="2700"/>
                  <a:pt x="6100" y="2712"/>
                  <a:pt x="6100" y="2724"/>
                </a:cubicBezTo>
                <a:cubicBezTo>
                  <a:pt x="6100" y="3109"/>
                  <a:pt x="5786" y="3423"/>
                  <a:pt x="5400" y="3423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28" name="calendar-page-for-christmas-eve_16512"/>
          <p:cNvSpPr>
            <a:spLocks noChangeAspect="1"/>
          </p:cNvSpPr>
          <p:nvPr userDrawn="1"/>
        </p:nvSpPr>
        <p:spPr bwMode="auto">
          <a:xfrm>
            <a:off x="1241643" y="5028898"/>
            <a:ext cx="367013" cy="371777"/>
          </a:xfrm>
          <a:custGeom>
            <a:avLst/>
            <a:gdLst>
              <a:gd name="connsiteX0" fmla="*/ 388069 w 597971"/>
              <a:gd name="connsiteY0" fmla="*/ 334791 h 605734"/>
              <a:gd name="connsiteX1" fmla="*/ 368938 w 597971"/>
              <a:gd name="connsiteY1" fmla="*/ 373009 h 605734"/>
              <a:gd name="connsiteX2" fmla="*/ 341798 w 597971"/>
              <a:gd name="connsiteY2" fmla="*/ 417597 h 605734"/>
              <a:gd name="connsiteX3" fmla="*/ 341501 w 597971"/>
              <a:gd name="connsiteY3" fmla="*/ 418337 h 605734"/>
              <a:gd name="connsiteX4" fmla="*/ 387773 w 597971"/>
              <a:gd name="connsiteY4" fmla="*/ 418337 h 605734"/>
              <a:gd name="connsiteX5" fmla="*/ 387773 w 597971"/>
              <a:gd name="connsiteY5" fmla="*/ 373009 h 605734"/>
              <a:gd name="connsiteX6" fmla="*/ 389107 w 597971"/>
              <a:gd name="connsiteY6" fmla="*/ 334791 h 605734"/>
              <a:gd name="connsiteX7" fmla="*/ 374277 w 597971"/>
              <a:gd name="connsiteY7" fmla="*/ 298351 h 605734"/>
              <a:gd name="connsiteX8" fmla="*/ 433154 w 597971"/>
              <a:gd name="connsiteY8" fmla="*/ 298351 h 605734"/>
              <a:gd name="connsiteX9" fmla="*/ 433154 w 597971"/>
              <a:gd name="connsiteY9" fmla="*/ 418337 h 605734"/>
              <a:gd name="connsiteX10" fmla="*/ 457476 w 597971"/>
              <a:gd name="connsiteY10" fmla="*/ 418337 h 605734"/>
              <a:gd name="connsiteX11" fmla="*/ 457476 w 597971"/>
              <a:gd name="connsiteY11" fmla="*/ 454185 h 605734"/>
              <a:gd name="connsiteX12" fmla="*/ 433154 w 597971"/>
              <a:gd name="connsiteY12" fmla="*/ 454185 h 605734"/>
              <a:gd name="connsiteX13" fmla="*/ 433154 w 597971"/>
              <a:gd name="connsiteY13" fmla="*/ 502920 h 605734"/>
              <a:gd name="connsiteX14" fmla="*/ 387773 w 597971"/>
              <a:gd name="connsiteY14" fmla="*/ 502920 h 605734"/>
              <a:gd name="connsiteX15" fmla="*/ 387773 w 597971"/>
              <a:gd name="connsiteY15" fmla="*/ 454185 h 605734"/>
              <a:gd name="connsiteX16" fmla="*/ 297010 w 597971"/>
              <a:gd name="connsiteY16" fmla="*/ 454185 h 605734"/>
              <a:gd name="connsiteX17" fmla="*/ 297010 w 597971"/>
              <a:gd name="connsiteY17" fmla="*/ 422929 h 605734"/>
              <a:gd name="connsiteX18" fmla="*/ 197741 w 597971"/>
              <a:gd name="connsiteY18" fmla="*/ 294893 h 605734"/>
              <a:gd name="connsiteX19" fmla="*/ 269568 w 597971"/>
              <a:gd name="connsiteY19" fmla="*/ 358753 h 605734"/>
              <a:gd name="connsiteX20" fmla="*/ 215104 w 597971"/>
              <a:gd name="connsiteY20" fmla="*/ 447209 h 605734"/>
              <a:gd name="connsiteX21" fmla="*/ 196108 w 597971"/>
              <a:gd name="connsiteY21" fmla="*/ 462915 h 605734"/>
              <a:gd name="connsiteX22" fmla="*/ 196108 w 597971"/>
              <a:gd name="connsiteY22" fmla="*/ 463656 h 605734"/>
              <a:gd name="connsiteX23" fmla="*/ 273723 w 597971"/>
              <a:gd name="connsiteY23" fmla="*/ 463656 h 605734"/>
              <a:gd name="connsiteX24" fmla="*/ 273723 w 597971"/>
              <a:gd name="connsiteY24" fmla="*/ 502920 h 605734"/>
              <a:gd name="connsiteX25" fmla="*/ 128288 w 597971"/>
              <a:gd name="connsiteY25" fmla="*/ 502920 h 605734"/>
              <a:gd name="connsiteX26" fmla="*/ 128288 w 597971"/>
              <a:gd name="connsiteY26" fmla="*/ 474027 h 605734"/>
              <a:gd name="connsiteX27" fmla="*/ 154555 w 597971"/>
              <a:gd name="connsiteY27" fmla="*/ 450321 h 605734"/>
              <a:gd name="connsiteX28" fmla="*/ 221634 w 597971"/>
              <a:gd name="connsiteY28" fmla="*/ 363198 h 605734"/>
              <a:gd name="connsiteX29" fmla="*/ 188243 w 597971"/>
              <a:gd name="connsiteY29" fmla="*/ 333268 h 605734"/>
              <a:gd name="connsiteX30" fmla="*/ 144464 w 597971"/>
              <a:gd name="connsiteY30" fmla="*/ 349863 h 605734"/>
              <a:gd name="connsiteX31" fmla="*/ 130811 w 597971"/>
              <a:gd name="connsiteY31" fmla="*/ 315933 h 605734"/>
              <a:gd name="connsiteX32" fmla="*/ 197741 w 597971"/>
              <a:gd name="connsiteY32" fmla="*/ 294893 h 605734"/>
              <a:gd name="connsiteX33" fmla="*/ 21510 w 597971"/>
              <a:gd name="connsiteY33" fmla="*/ 243834 h 605734"/>
              <a:gd name="connsiteX34" fmla="*/ 21510 w 597971"/>
              <a:gd name="connsiteY34" fmla="*/ 509445 h 605734"/>
              <a:gd name="connsiteX35" fmla="*/ 96275 w 597971"/>
              <a:gd name="connsiteY35" fmla="*/ 584254 h 605734"/>
              <a:gd name="connsiteX36" fmla="*/ 501548 w 597971"/>
              <a:gd name="connsiteY36" fmla="*/ 584254 h 605734"/>
              <a:gd name="connsiteX37" fmla="*/ 576461 w 597971"/>
              <a:gd name="connsiteY37" fmla="*/ 509445 h 605734"/>
              <a:gd name="connsiteX38" fmla="*/ 576461 w 597971"/>
              <a:gd name="connsiteY38" fmla="*/ 243834 h 605734"/>
              <a:gd name="connsiteX39" fmla="*/ 96275 w 597971"/>
              <a:gd name="connsiteY39" fmla="*/ 64292 h 605734"/>
              <a:gd name="connsiteX40" fmla="*/ 21510 w 597971"/>
              <a:gd name="connsiteY40" fmla="*/ 138953 h 605734"/>
              <a:gd name="connsiteX41" fmla="*/ 21510 w 597971"/>
              <a:gd name="connsiteY41" fmla="*/ 222354 h 605734"/>
              <a:gd name="connsiteX42" fmla="*/ 576461 w 597971"/>
              <a:gd name="connsiteY42" fmla="*/ 222354 h 605734"/>
              <a:gd name="connsiteX43" fmla="*/ 576461 w 597971"/>
              <a:gd name="connsiteY43" fmla="*/ 138953 h 605734"/>
              <a:gd name="connsiteX44" fmla="*/ 501548 w 597971"/>
              <a:gd name="connsiteY44" fmla="*/ 64292 h 605734"/>
              <a:gd name="connsiteX45" fmla="*/ 468022 w 597971"/>
              <a:gd name="connsiteY45" fmla="*/ 64292 h 605734"/>
              <a:gd name="connsiteX46" fmla="*/ 468022 w 597971"/>
              <a:gd name="connsiteY46" fmla="*/ 136138 h 605734"/>
              <a:gd name="connsiteX47" fmla="*/ 457342 w 597971"/>
              <a:gd name="connsiteY47" fmla="*/ 146952 h 605734"/>
              <a:gd name="connsiteX48" fmla="*/ 374566 w 597971"/>
              <a:gd name="connsiteY48" fmla="*/ 146952 h 605734"/>
              <a:gd name="connsiteX49" fmla="*/ 363886 w 597971"/>
              <a:gd name="connsiteY49" fmla="*/ 136138 h 605734"/>
              <a:gd name="connsiteX50" fmla="*/ 363886 w 597971"/>
              <a:gd name="connsiteY50" fmla="*/ 64292 h 605734"/>
              <a:gd name="connsiteX51" fmla="*/ 226965 w 597971"/>
              <a:gd name="connsiteY51" fmla="*/ 64292 h 605734"/>
              <a:gd name="connsiteX52" fmla="*/ 226965 w 597971"/>
              <a:gd name="connsiteY52" fmla="*/ 136138 h 605734"/>
              <a:gd name="connsiteX53" fmla="*/ 216136 w 597971"/>
              <a:gd name="connsiteY53" fmla="*/ 146952 h 605734"/>
              <a:gd name="connsiteX54" fmla="*/ 133509 w 597971"/>
              <a:gd name="connsiteY54" fmla="*/ 146952 h 605734"/>
              <a:gd name="connsiteX55" fmla="*/ 122680 w 597971"/>
              <a:gd name="connsiteY55" fmla="*/ 136138 h 605734"/>
              <a:gd name="connsiteX56" fmla="*/ 122680 w 597971"/>
              <a:gd name="connsiteY56" fmla="*/ 64292 h 605734"/>
              <a:gd name="connsiteX57" fmla="*/ 385395 w 597971"/>
              <a:gd name="connsiteY57" fmla="*/ 21480 h 605734"/>
              <a:gd name="connsiteX58" fmla="*/ 385395 w 597971"/>
              <a:gd name="connsiteY58" fmla="*/ 53478 h 605734"/>
              <a:gd name="connsiteX59" fmla="*/ 385395 w 597971"/>
              <a:gd name="connsiteY59" fmla="*/ 125324 h 605734"/>
              <a:gd name="connsiteX60" fmla="*/ 446513 w 597971"/>
              <a:gd name="connsiteY60" fmla="*/ 125324 h 605734"/>
              <a:gd name="connsiteX61" fmla="*/ 446513 w 597971"/>
              <a:gd name="connsiteY61" fmla="*/ 53478 h 605734"/>
              <a:gd name="connsiteX62" fmla="*/ 446513 w 597971"/>
              <a:gd name="connsiteY62" fmla="*/ 21480 h 605734"/>
              <a:gd name="connsiteX63" fmla="*/ 144189 w 597971"/>
              <a:gd name="connsiteY63" fmla="*/ 21480 h 605734"/>
              <a:gd name="connsiteX64" fmla="*/ 144189 w 597971"/>
              <a:gd name="connsiteY64" fmla="*/ 53478 h 605734"/>
              <a:gd name="connsiteX65" fmla="*/ 144189 w 597971"/>
              <a:gd name="connsiteY65" fmla="*/ 125324 h 605734"/>
              <a:gd name="connsiteX66" fmla="*/ 205455 w 597971"/>
              <a:gd name="connsiteY66" fmla="*/ 125324 h 605734"/>
              <a:gd name="connsiteX67" fmla="*/ 205455 w 597971"/>
              <a:gd name="connsiteY67" fmla="*/ 53478 h 605734"/>
              <a:gd name="connsiteX68" fmla="*/ 205455 w 597971"/>
              <a:gd name="connsiteY68" fmla="*/ 21480 h 605734"/>
              <a:gd name="connsiteX69" fmla="*/ 133509 w 597971"/>
              <a:gd name="connsiteY69" fmla="*/ 0 h 605734"/>
              <a:gd name="connsiteX70" fmla="*/ 216136 w 597971"/>
              <a:gd name="connsiteY70" fmla="*/ 0 h 605734"/>
              <a:gd name="connsiteX71" fmla="*/ 226965 w 597971"/>
              <a:gd name="connsiteY71" fmla="*/ 10814 h 605734"/>
              <a:gd name="connsiteX72" fmla="*/ 226965 w 597971"/>
              <a:gd name="connsiteY72" fmla="*/ 42812 h 605734"/>
              <a:gd name="connsiteX73" fmla="*/ 363886 w 597971"/>
              <a:gd name="connsiteY73" fmla="*/ 42812 h 605734"/>
              <a:gd name="connsiteX74" fmla="*/ 363886 w 597971"/>
              <a:gd name="connsiteY74" fmla="*/ 10814 h 605734"/>
              <a:gd name="connsiteX75" fmla="*/ 374566 w 597971"/>
              <a:gd name="connsiteY75" fmla="*/ 0 h 605734"/>
              <a:gd name="connsiteX76" fmla="*/ 457342 w 597971"/>
              <a:gd name="connsiteY76" fmla="*/ 0 h 605734"/>
              <a:gd name="connsiteX77" fmla="*/ 468171 w 597971"/>
              <a:gd name="connsiteY77" fmla="*/ 10814 h 605734"/>
              <a:gd name="connsiteX78" fmla="*/ 468171 w 597971"/>
              <a:gd name="connsiteY78" fmla="*/ 42812 h 605734"/>
              <a:gd name="connsiteX79" fmla="*/ 501548 w 597971"/>
              <a:gd name="connsiteY79" fmla="*/ 42812 h 605734"/>
              <a:gd name="connsiteX80" fmla="*/ 597971 w 597971"/>
              <a:gd name="connsiteY80" fmla="*/ 138953 h 605734"/>
              <a:gd name="connsiteX81" fmla="*/ 597971 w 597971"/>
              <a:gd name="connsiteY81" fmla="*/ 233020 h 605734"/>
              <a:gd name="connsiteX82" fmla="*/ 597971 w 597971"/>
              <a:gd name="connsiteY82" fmla="*/ 509445 h 605734"/>
              <a:gd name="connsiteX83" fmla="*/ 501548 w 597971"/>
              <a:gd name="connsiteY83" fmla="*/ 605734 h 605734"/>
              <a:gd name="connsiteX84" fmla="*/ 96275 w 597971"/>
              <a:gd name="connsiteY84" fmla="*/ 605734 h 605734"/>
              <a:gd name="connsiteX85" fmla="*/ 0 w 597971"/>
              <a:gd name="connsiteY85" fmla="*/ 509445 h 605734"/>
              <a:gd name="connsiteX86" fmla="*/ 0 w 597971"/>
              <a:gd name="connsiteY86" fmla="*/ 233020 h 605734"/>
              <a:gd name="connsiteX87" fmla="*/ 0 w 597971"/>
              <a:gd name="connsiteY87" fmla="*/ 138953 h 605734"/>
              <a:gd name="connsiteX88" fmla="*/ 96275 w 597971"/>
              <a:gd name="connsiteY88" fmla="*/ 42812 h 605734"/>
              <a:gd name="connsiteX89" fmla="*/ 122680 w 597971"/>
              <a:gd name="connsiteY89" fmla="*/ 42812 h 605734"/>
              <a:gd name="connsiteX90" fmla="*/ 122680 w 597971"/>
              <a:gd name="connsiteY90" fmla="*/ 10814 h 605734"/>
              <a:gd name="connsiteX91" fmla="*/ 133509 w 597971"/>
              <a:gd name="connsiteY91" fmla="*/ 0 h 60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97971" h="605734">
                <a:moveTo>
                  <a:pt x="388069" y="334791"/>
                </a:moveTo>
                <a:cubicBezTo>
                  <a:pt x="381544" y="348123"/>
                  <a:pt x="375760" y="359974"/>
                  <a:pt x="368938" y="373009"/>
                </a:cubicBezTo>
                <a:lnTo>
                  <a:pt x="341798" y="417597"/>
                </a:lnTo>
                <a:lnTo>
                  <a:pt x="341501" y="418337"/>
                </a:lnTo>
                <a:lnTo>
                  <a:pt x="387773" y="418337"/>
                </a:lnTo>
                <a:lnTo>
                  <a:pt x="387773" y="373009"/>
                </a:lnTo>
                <a:cubicBezTo>
                  <a:pt x="387773" y="360714"/>
                  <a:pt x="388366" y="348123"/>
                  <a:pt x="389107" y="334791"/>
                </a:cubicBezTo>
                <a:close/>
                <a:moveTo>
                  <a:pt x="374277" y="298351"/>
                </a:moveTo>
                <a:lnTo>
                  <a:pt x="433154" y="298351"/>
                </a:lnTo>
                <a:lnTo>
                  <a:pt x="433154" y="418337"/>
                </a:lnTo>
                <a:lnTo>
                  <a:pt x="457476" y="418337"/>
                </a:lnTo>
                <a:lnTo>
                  <a:pt x="457476" y="454185"/>
                </a:lnTo>
                <a:lnTo>
                  <a:pt x="433154" y="454185"/>
                </a:lnTo>
                <a:lnTo>
                  <a:pt x="433154" y="502920"/>
                </a:lnTo>
                <a:lnTo>
                  <a:pt x="387773" y="502920"/>
                </a:lnTo>
                <a:lnTo>
                  <a:pt x="387773" y="454185"/>
                </a:lnTo>
                <a:lnTo>
                  <a:pt x="297010" y="454185"/>
                </a:lnTo>
                <a:lnTo>
                  <a:pt x="297010" y="422929"/>
                </a:lnTo>
                <a:close/>
                <a:moveTo>
                  <a:pt x="197741" y="294893"/>
                </a:moveTo>
                <a:cubicBezTo>
                  <a:pt x="244339" y="294893"/>
                  <a:pt x="269568" y="321859"/>
                  <a:pt x="269568" y="358753"/>
                </a:cubicBezTo>
                <a:cubicBezTo>
                  <a:pt x="269568" y="393424"/>
                  <a:pt x="245081" y="420835"/>
                  <a:pt x="215104" y="447209"/>
                </a:cubicBezTo>
                <a:lnTo>
                  <a:pt x="196108" y="462915"/>
                </a:lnTo>
                <a:lnTo>
                  <a:pt x="196108" y="463656"/>
                </a:lnTo>
                <a:lnTo>
                  <a:pt x="273723" y="463656"/>
                </a:lnTo>
                <a:lnTo>
                  <a:pt x="273723" y="502920"/>
                </a:lnTo>
                <a:lnTo>
                  <a:pt x="128288" y="502920"/>
                </a:lnTo>
                <a:lnTo>
                  <a:pt x="128288" y="474027"/>
                </a:lnTo>
                <a:lnTo>
                  <a:pt x="154555" y="450321"/>
                </a:lnTo>
                <a:cubicBezTo>
                  <a:pt x="199670" y="410019"/>
                  <a:pt x="221337" y="387053"/>
                  <a:pt x="221634" y="363198"/>
                </a:cubicBezTo>
                <a:cubicBezTo>
                  <a:pt x="221634" y="346455"/>
                  <a:pt x="211839" y="333268"/>
                  <a:pt x="188243" y="333268"/>
                </a:cubicBezTo>
                <a:cubicBezTo>
                  <a:pt x="170583" y="333268"/>
                  <a:pt x="155149" y="342010"/>
                  <a:pt x="144464" y="349863"/>
                </a:cubicBezTo>
                <a:lnTo>
                  <a:pt x="130811" y="315933"/>
                </a:lnTo>
                <a:cubicBezTo>
                  <a:pt x="145948" y="304228"/>
                  <a:pt x="170286" y="294893"/>
                  <a:pt x="197741" y="294893"/>
                </a:cubicBezTo>
                <a:close/>
                <a:moveTo>
                  <a:pt x="21510" y="243834"/>
                </a:moveTo>
                <a:lnTo>
                  <a:pt x="21510" y="509445"/>
                </a:lnTo>
                <a:cubicBezTo>
                  <a:pt x="21510" y="550627"/>
                  <a:pt x="55035" y="584254"/>
                  <a:pt x="96275" y="584254"/>
                </a:cubicBezTo>
                <a:lnTo>
                  <a:pt x="501548" y="584254"/>
                </a:lnTo>
                <a:cubicBezTo>
                  <a:pt x="542787" y="584254"/>
                  <a:pt x="576461" y="550627"/>
                  <a:pt x="576461" y="509445"/>
                </a:cubicBezTo>
                <a:lnTo>
                  <a:pt x="576461" y="243834"/>
                </a:lnTo>
                <a:close/>
                <a:moveTo>
                  <a:pt x="96275" y="64292"/>
                </a:moveTo>
                <a:cubicBezTo>
                  <a:pt x="55035" y="64292"/>
                  <a:pt x="21510" y="97771"/>
                  <a:pt x="21510" y="138953"/>
                </a:cubicBezTo>
                <a:lnTo>
                  <a:pt x="21510" y="222354"/>
                </a:lnTo>
                <a:lnTo>
                  <a:pt x="576461" y="222354"/>
                </a:lnTo>
                <a:lnTo>
                  <a:pt x="576461" y="138953"/>
                </a:lnTo>
                <a:cubicBezTo>
                  <a:pt x="576461" y="97771"/>
                  <a:pt x="542787" y="64292"/>
                  <a:pt x="501548" y="64292"/>
                </a:cubicBezTo>
                <a:lnTo>
                  <a:pt x="468022" y="64292"/>
                </a:lnTo>
                <a:lnTo>
                  <a:pt x="468022" y="136138"/>
                </a:lnTo>
                <a:cubicBezTo>
                  <a:pt x="468022" y="142064"/>
                  <a:pt x="463275" y="146952"/>
                  <a:pt x="457342" y="146952"/>
                </a:cubicBezTo>
                <a:lnTo>
                  <a:pt x="374566" y="146952"/>
                </a:lnTo>
                <a:cubicBezTo>
                  <a:pt x="368633" y="146952"/>
                  <a:pt x="363886" y="142064"/>
                  <a:pt x="363886" y="136138"/>
                </a:cubicBezTo>
                <a:lnTo>
                  <a:pt x="363886" y="64292"/>
                </a:lnTo>
                <a:lnTo>
                  <a:pt x="226965" y="64292"/>
                </a:lnTo>
                <a:lnTo>
                  <a:pt x="226965" y="136138"/>
                </a:lnTo>
                <a:cubicBezTo>
                  <a:pt x="226965" y="142064"/>
                  <a:pt x="222070" y="146952"/>
                  <a:pt x="216136" y="146952"/>
                </a:cubicBezTo>
                <a:lnTo>
                  <a:pt x="133509" y="146952"/>
                </a:lnTo>
                <a:cubicBezTo>
                  <a:pt x="127575" y="146952"/>
                  <a:pt x="122680" y="142064"/>
                  <a:pt x="122680" y="136138"/>
                </a:cubicBezTo>
                <a:lnTo>
                  <a:pt x="122680" y="64292"/>
                </a:lnTo>
                <a:close/>
                <a:moveTo>
                  <a:pt x="385395" y="21480"/>
                </a:moveTo>
                <a:lnTo>
                  <a:pt x="385395" y="53478"/>
                </a:lnTo>
                <a:lnTo>
                  <a:pt x="385395" y="125324"/>
                </a:lnTo>
                <a:lnTo>
                  <a:pt x="446513" y="125324"/>
                </a:lnTo>
                <a:lnTo>
                  <a:pt x="446513" y="53478"/>
                </a:lnTo>
                <a:lnTo>
                  <a:pt x="446513" y="21480"/>
                </a:lnTo>
                <a:close/>
                <a:moveTo>
                  <a:pt x="144189" y="21480"/>
                </a:moveTo>
                <a:lnTo>
                  <a:pt x="144189" y="53478"/>
                </a:lnTo>
                <a:lnTo>
                  <a:pt x="144189" y="125324"/>
                </a:lnTo>
                <a:lnTo>
                  <a:pt x="205455" y="125324"/>
                </a:lnTo>
                <a:lnTo>
                  <a:pt x="205455" y="53478"/>
                </a:lnTo>
                <a:lnTo>
                  <a:pt x="205455" y="21480"/>
                </a:lnTo>
                <a:close/>
                <a:moveTo>
                  <a:pt x="133509" y="0"/>
                </a:moveTo>
                <a:lnTo>
                  <a:pt x="216136" y="0"/>
                </a:lnTo>
                <a:cubicBezTo>
                  <a:pt x="222070" y="0"/>
                  <a:pt x="226965" y="4740"/>
                  <a:pt x="226965" y="10814"/>
                </a:cubicBezTo>
                <a:lnTo>
                  <a:pt x="226965" y="42812"/>
                </a:lnTo>
                <a:lnTo>
                  <a:pt x="363886" y="42812"/>
                </a:lnTo>
                <a:lnTo>
                  <a:pt x="363886" y="10814"/>
                </a:lnTo>
                <a:cubicBezTo>
                  <a:pt x="363886" y="4740"/>
                  <a:pt x="368633" y="0"/>
                  <a:pt x="374566" y="0"/>
                </a:cubicBezTo>
                <a:lnTo>
                  <a:pt x="457342" y="0"/>
                </a:lnTo>
                <a:cubicBezTo>
                  <a:pt x="463275" y="0"/>
                  <a:pt x="468171" y="4740"/>
                  <a:pt x="468171" y="10814"/>
                </a:cubicBezTo>
                <a:lnTo>
                  <a:pt x="468171" y="42812"/>
                </a:lnTo>
                <a:lnTo>
                  <a:pt x="501548" y="42812"/>
                </a:lnTo>
                <a:cubicBezTo>
                  <a:pt x="554655" y="42812"/>
                  <a:pt x="597971" y="85920"/>
                  <a:pt x="597971" y="138953"/>
                </a:cubicBezTo>
                <a:lnTo>
                  <a:pt x="597971" y="233020"/>
                </a:lnTo>
                <a:lnTo>
                  <a:pt x="597971" y="509445"/>
                </a:lnTo>
                <a:cubicBezTo>
                  <a:pt x="597971" y="562478"/>
                  <a:pt x="554655" y="605734"/>
                  <a:pt x="501548" y="605734"/>
                </a:cubicBezTo>
                <a:lnTo>
                  <a:pt x="96275" y="605734"/>
                </a:lnTo>
                <a:cubicBezTo>
                  <a:pt x="43168" y="605734"/>
                  <a:pt x="0" y="562478"/>
                  <a:pt x="0" y="509445"/>
                </a:cubicBezTo>
                <a:lnTo>
                  <a:pt x="0" y="233020"/>
                </a:lnTo>
                <a:lnTo>
                  <a:pt x="0" y="138953"/>
                </a:lnTo>
                <a:cubicBezTo>
                  <a:pt x="0" y="85920"/>
                  <a:pt x="43168" y="42812"/>
                  <a:pt x="96275" y="42812"/>
                </a:cubicBezTo>
                <a:lnTo>
                  <a:pt x="122680" y="42812"/>
                </a:lnTo>
                <a:lnTo>
                  <a:pt x="122680" y="10814"/>
                </a:lnTo>
                <a:cubicBezTo>
                  <a:pt x="122680" y="4740"/>
                  <a:pt x="127575" y="0"/>
                  <a:pt x="133509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29" name="christmas-sock_253091"/>
          <p:cNvSpPr>
            <a:spLocks noChangeAspect="1"/>
          </p:cNvSpPr>
          <p:nvPr userDrawn="1"/>
        </p:nvSpPr>
        <p:spPr bwMode="auto">
          <a:xfrm>
            <a:off x="1812166" y="3230973"/>
            <a:ext cx="298250" cy="410526"/>
          </a:xfrm>
          <a:custGeom>
            <a:avLst/>
            <a:gdLst>
              <a:gd name="T0" fmla="*/ 4865 w 5130"/>
              <a:gd name="T1" fmla="*/ 70 h 7072"/>
              <a:gd name="T2" fmla="*/ 4430 w 5130"/>
              <a:gd name="T3" fmla="*/ 95 h 7072"/>
              <a:gd name="T4" fmla="*/ 4074 w 5130"/>
              <a:gd name="T5" fmla="*/ 462 h 7072"/>
              <a:gd name="T6" fmla="*/ 3934 w 5130"/>
              <a:gd name="T7" fmla="*/ 953 h 7072"/>
              <a:gd name="T8" fmla="*/ 4005 w 5130"/>
              <a:gd name="T9" fmla="*/ 1216 h 7072"/>
              <a:gd name="T10" fmla="*/ 1055 w 5130"/>
              <a:gd name="T11" fmla="*/ 1216 h 7072"/>
              <a:gd name="T12" fmla="*/ 703 w 5130"/>
              <a:gd name="T13" fmla="*/ 1585 h 7072"/>
              <a:gd name="T14" fmla="*/ 703 w 5130"/>
              <a:gd name="T15" fmla="*/ 1951 h 7072"/>
              <a:gd name="T16" fmla="*/ 948 w 5130"/>
              <a:gd name="T17" fmla="*/ 2298 h 7072"/>
              <a:gd name="T18" fmla="*/ 948 w 5130"/>
              <a:gd name="T19" fmla="*/ 3982 h 7072"/>
              <a:gd name="T20" fmla="*/ 10 w 5130"/>
              <a:gd name="T21" fmla="*/ 5697 h 7072"/>
              <a:gd name="T22" fmla="*/ 367 w 5130"/>
              <a:gd name="T23" fmla="*/ 6454 h 7072"/>
              <a:gd name="T24" fmla="*/ 1364 w 5130"/>
              <a:gd name="T25" fmla="*/ 6850 h 7072"/>
              <a:gd name="T26" fmla="*/ 3216 w 5130"/>
              <a:gd name="T27" fmla="*/ 5967 h 7072"/>
              <a:gd name="T28" fmla="*/ 4458 w 5130"/>
              <a:gd name="T29" fmla="*/ 4856 h 7072"/>
              <a:gd name="T30" fmla="*/ 4500 w 5130"/>
              <a:gd name="T31" fmla="*/ 4769 h 7072"/>
              <a:gd name="T32" fmla="*/ 4500 w 5130"/>
              <a:gd name="T33" fmla="*/ 2225 h 7072"/>
              <a:gd name="T34" fmla="*/ 4623 w 5130"/>
              <a:gd name="T35" fmla="*/ 1952 h 7072"/>
              <a:gd name="T36" fmla="*/ 4623 w 5130"/>
              <a:gd name="T37" fmla="*/ 1585 h 7072"/>
              <a:gd name="T38" fmla="*/ 4524 w 5130"/>
              <a:gd name="T39" fmla="*/ 1343 h 7072"/>
              <a:gd name="T40" fmla="*/ 4569 w 5130"/>
              <a:gd name="T41" fmla="*/ 1319 h 7072"/>
              <a:gd name="T42" fmla="*/ 4924 w 5130"/>
              <a:gd name="T43" fmla="*/ 952 h 7072"/>
              <a:gd name="T44" fmla="*/ 4865 w 5130"/>
              <a:gd name="T45" fmla="*/ 70 h 7072"/>
              <a:gd name="T46" fmla="*/ 4255 w 5130"/>
              <a:gd name="T47" fmla="*/ 4718 h 7072"/>
              <a:gd name="T48" fmla="*/ 3069 w 5130"/>
              <a:gd name="T49" fmla="*/ 5776 h 7072"/>
              <a:gd name="T50" fmla="*/ 528 w 5130"/>
              <a:gd name="T51" fmla="*/ 6269 h 7072"/>
              <a:gd name="T52" fmla="*/ 250 w 5130"/>
              <a:gd name="T53" fmla="*/ 5694 h 7072"/>
              <a:gd name="T54" fmla="*/ 1148 w 5130"/>
              <a:gd name="T55" fmla="*/ 4124 h 7072"/>
              <a:gd name="T56" fmla="*/ 1193 w 5130"/>
              <a:gd name="T57" fmla="*/ 4034 h 7072"/>
              <a:gd name="T58" fmla="*/ 1193 w 5130"/>
              <a:gd name="T59" fmla="*/ 2318 h 7072"/>
              <a:gd name="T60" fmla="*/ 4255 w 5130"/>
              <a:gd name="T61" fmla="*/ 2318 h 7072"/>
              <a:gd name="T62" fmla="*/ 4255 w 5130"/>
              <a:gd name="T63" fmla="*/ 4718 h 7072"/>
              <a:gd name="T64" fmla="*/ 4378 w 5130"/>
              <a:gd name="T65" fmla="*/ 1951 h 7072"/>
              <a:gd name="T66" fmla="*/ 4242 w 5130"/>
              <a:gd name="T67" fmla="*/ 2073 h 7072"/>
              <a:gd name="T68" fmla="*/ 1055 w 5130"/>
              <a:gd name="T69" fmla="*/ 2073 h 7072"/>
              <a:gd name="T70" fmla="*/ 948 w 5130"/>
              <a:gd name="T71" fmla="*/ 1951 h 7072"/>
              <a:gd name="T72" fmla="*/ 948 w 5130"/>
              <a:gd name="T73" fmla="*/ 1585 h 7072"/>
              <a:gd name="T74" fmla="*/ 1055 w 5130"/>
              <a:gd name="T75" fmla="*/ 1461 h 7072"/>
              <a:gd name="T76" fmla="*/ 4242 w 5130"/>
              <a:gd name="T77" fmla="*/ 1461 h 7072"/>
              <a:gd name="T78" fmla="*/ 4378 w 5130"/>
              <a:gd name="T79" fmla="*/ 1585 h 7072"/>
              <a:gd name="T80" fmla="*/ 4378 w 5130"/>
              <a:gd name="T81" fmla="*/ 1951 h 7072"/>
              <a:gd name="T82" fmla="*/ 4710 w 5130"/>
              <a:gd name="T83" fmla="*/ 829 h 7072"/>
              <a:gd name="T84" fmla="*/ 4447 w 5130"/>
              <a:gd name="T85" fmla="*/ 1104 h 7072"/>
              <a:gd name="T86" fmla="*/ 4253 w 5130"/>
              <a:gd name="T87" fmla="*/ 1131 h 7072"/>
              <a:gd name="T88" fmla="*/ 4179 w 5130"/>
              <a:gd name="T89" fmla="*/ 950 h 7072"/>
              <a:gd name="T90" fmla="*/ 4286 w 5130"/>
              <a:gd name="T91" fmla="*/ 584 h 7072"/>
              <a:gd name="T92" fmla="*/ 4549 w 5130"/>
              <a:gd name="T93" fmla="*/ 309 h 7072"/>
              <a:gd name="T94" fmla="*/ 4683 w 5130"/>
              <a:gd name="T95" fmla="*/ 268 h 7072"/>
              <a:gd name="T96" fmla="*/ 4743 w 5130"/>
              <a:gd name="T97" fmla="*/ 282 h 7072"/>
              <a:gd name="T98" fmla="*/ 4710 w 5130"/>
              <a:gd name="T99" fmla="*/ 829 h 7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130" h="7072">
                <a:moveTo>
                  <a:pt x="4865" y="70"/>
                </a:moveTo>
                <a:cubicBezTo>
                  <a:pt x="4743" y="0"/>
                  <a:pt x="4585" y="9"/>
                  <a:pt x="4430" y="95"/>
                </a:cubicBezTo>
                <a:cubicBezTo>
                  <a:pt x="4293" y="171"/>
                  <a:pt x="4166" y="301"/>
                  <a:pt x="4074" y="462"/>
                </a:cubicBezTo>
                <a:cubicBezTo>
                  <a:pt x="3981" y="622"/>
                  <a:pt x="3931" y="796"/>
                  <a:pt x="3934" y="953"/>
                </a:cubicBezTo>
                <a:cubicBezTo>
                  <a:pt x="3936" y="1055"/>
                  <a:pt x="3961" y="1154"/>
                  <a:pt x="4005" y="1216"/>
                </a:cubicBezTo>
                <a:lnTo>
                  <a:pt x="1055" y="1216"/>
                </a:lnTo>
                <a:cubicBezTo>
                  <a:pt x="853" y="1216"/>
                  <a:pt x="703" y="1383"/>
                  <a:pt x="703" y="1585"/>
                </a:cubicBezTo>
                <a:lnTo>
                  <a:pt x="703" y="1951"/>
                </a:lnTo>
                <a:cubicBezTo>
                  <a:pt x="703" y="2112"/>
                  <a:pt x="795" y="2248"/>
                  <a:pt x="948" y="2298"/>
                </a:cubicBezTo>
                <a:lnTo>
                  <a:pt x="948" y="3982"/>
                </a:lnTo>
                <a:cubicBezTo>
                  <a:pt x="734" y="4163"/>
                  <a:pt x="0" y="4947"/>
                  <a:pt x="10" y="5697"/>
                </a:cubicBezTo>
                <a:cubicBezTo>
                  <a:pt x="14" y="5993"/>
                  <a:pt x="132" y="6248"/>
                  <a:pt x="367" y="6454"/>
                </a:cubicBezTo>
                <a:cubicBezTo>
                  <a:pt x="695" y="6741"/>
                  <a:pt x="1033" y="6850"/>
                  <a:pt x="1364" y="6850"/>
                </a:cubicBezTo>
                <a:cubicBezTo>
                  <a:pt x="2114" y="6850"/>
                  <a:pt x="2815" y="6288"/>
                  <a:pt x="3216" y="5967"/>
                </a:cubicBezTo>
                <a:cubicBezTo>
                  <a:pt x="3827" y="5479"/>
                  <a:pt x="4451" y="4862"/>
                  <a:pt x="4458" y="4856"/>
                </a:cubicBezTo>
                <a:cubicBezTo>
                  <a:pt x="4481" y="4833"/>
                  <a:pt x="4500" y="4802"/>
                  <a:pt x="4500" y="4769"/>
                </a:cubicBezTo>
                <a:lnTo>
                  <a:pt x="4500" y="2225"/>
                </a:lnTo>
                <a:cubicBezTo>
                  <a:pt x="4561" y="2158"/>
                  <a:pt x="4623" y="2060"/>
                  <a:pt x="4623" y="1952"/>
                </a:cubicBezTo>
                <a:lnTo>
                  <a:pt x="4623" y="1585"/>
                </a:lnTo>
                <a:cubicBezTo>
                  <a:pt x="4623" y="1493"/>
                  <a:pt x="4581" y="1408"/>
                  <a:pt x="4524" y="1343"/>
                </a:cubicBezTo>
                <a:cubicBezTo>
                  <a:pt x="4540" y="1336"/>
                  <a:pt x="4553" y="1328"/>
                  <a:pt x="4569" y="1319"/>
                </a:cubicBezTo>
                <a:cubicBezTo>
                  <a:pt x="4707" y="1243"/>
                  <a:pt x="4831" y="1112"/>
                  <a:pt x="4924" y="952"/>
                </a:cubicBezTo>
                <a:cubicBezTo>
                  <a:pt x="5130" y="595"/>
                  <a:pt x="5103" y="207"/>
                  <a:pt x="4865" y="70"/>
                </a:cubicBezTo>
                <a:close/>
                <a:moveTo>
                  <a:pt x="4255" y="4718"/>
                </a:moveTo>
                <a:cubicBezTo>
                  <a:pt x="4102" y="4855"/>
                  <a:pt x="3586" y="5363"/>
                  <a:pt x="3069" y="5776"/>
                </a:cubicBezTo>
                <a:cubicBezTo>
                  <a:pt x="2503" y="6229"/>
                  <a:pt x="1446" y="7072"/>
                  <a:pt x="528" y="6269"/>
                </a:cubicBezTo>
                <a:cubicBezTo>
                  <a:pt x="345" y="6109"/>
                  <a:pt x="253" y="5921"/>
                  <a:pt x="250" y="5694"/>
                </a:cubicBezTo>
                <a:cubicBezTo>
                  <a:pt x="240" y="4967"/>
                  <a:pt x="1139" y="4133"/>
                  <a:pt x="1148" y="4124"/>
                </a:cubicBezTo>
                <a:cubicBezTo>
                  <a:pt x="1173" y="4101"/>
                  <a:pt x="1193" y="4069"/>
                  <a:pt x="1193" y="4034"/>
                </a:cubicBezTo>
                <a:lnTo>
                  <a:pt x="1193" y="2318"/>
                </a:lnTo>
                <a:lnTo>
                  <a:pt x="4255" y="2318"/>
                </a:lnTo>
                <a:lnTo>
                  <a:pt x="4255" y="4718"/>
                </a:lnTo>
                <a:close/>
                <a:moveTo>
                  <a:pt x="4378" y="1951"/>
                </a:moveTo>
                <a:cubicBezTo>
                  <a:pt x="4378" y="2019"/>
                  <a:pt x="4309" y="2073"/>
                  <a:pt x="4242" y="2073"/>
                </a:cubicBezTo>
                <a:lnTo>
                  <a:pt x="1055" y="2073"/>
                </a:lnTo>
                <a:cubicBezTo>
                  <a:pt x="987" y="2073"/>
                  <a:pt x="948" y="2021"/>
                  <a:pt x="948" y="1951"/>
                </a:cubicBezTo>
                <a:lnTo>
                  <a:pt x="948" y="1585"/>
                </a:lnTo>
                <a:cubicBezTo>
                  <a:pt x="948" y="1518"/>
                  <a:pt x="988" y="1461"/>
                  <a:pt x="1055" y="1461"/>
                </a:cubicBezTo>
                <a:lnTo>
                  <a:pt x="4242" y="1461"/>
                </a:lnTo>
                <a:cubicBezTo>
                  <a:pt x="4310" y="1461"/>
                  <a:pt x="4378" y="1516"/>
                  <a:pt x="4378" y="1585"/>
                </a:cubicBezTo>
                <a:lnTo>
                  <a:pt x="4378" y="1951"/>
                </a:lnTo>
                <a:close/>
                <a:moveTo>
                  <a:pt x="4710" y="829"/>
                </a:moveTo>
                <a:cubicBezTo>
                  <a:pt x="4640" y="950"/>
                  <a:pt x="4544" y="1050"/>
                  <a:pt x="4447" y="1104"/>
                </a:cubicBezTo>
                <a:cubicBezTo>
                  <a:pt x="4369" y="1147"/>
                  <a:pt x="4299" y="1157"/>
                  <a:pt x="4253" y="1131"/>
                </a:cubicBezTo>
                <a:cubicBezTo>
                  <a:pt x="4207" y="1105"/>
                  <a:pt x="4180" y="1039"/>
                  <a:pt x="4179" y="950"/>
                </a:cubicBezTo>
                <a:cubicBezTo>
                  <a:pt x="4177" y="838"/>
                  <a:pt x="4216" y="705"/>
                  <a:pt x="4286" y="584"/>
                </a:cubicBezTo>
                <a:cubicBezTo>
                  <a:pt x="4356" y="463"/>
                  <a:pt x="4452" y="363"/>
                  <a:pt x="4549" y="309"/>
                </a:cubicBezTo>
                <a:cubicBezTo>
                  <a:pt x="4598" y="282"/>
                  <a:pt x="4644" y="268"/>
                  <a:pt x="4683" y="268"/>
                </a:cubicBezTo>
                <a:cubicBezTo>
                  <a:pt x="4706" y="268"/>
                  <a:pt x="4726" y="272"/>
                  <a:pt x="4743" y="282"/>
                </a:cubicBezTo>
                <a:cubicBezTo>
                  <a:pt x="4843" y="340"/>
                  <a:pt x="4850" y="586"/>
                  <a:pt x="4710" y="829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30" name="christmas-tree_63483"/>
          <p:cNvSpPr>
            <a:spLocks noChangeAspect="1"/>
          </p:cNvSpPr>
          <p:nvPr userDrawn="1"/>
        </p:nvSpPr>
        <p:spPr bwMode="auto">
          <a:xfrm>
            <a:off x="1780869" y="4131150"/>
            <a:ext cx="336404" cy="376801"/>
          </a:xfrm>
          <a:custGeom>
            <a:avLst/>
            <a:gdLst>
              <a:gd name="connsiteX0" fmla="*/ 178859 w 538491"/>
              <a:gd name="connsiteY0" fmla="*/ 433533 h 603155"/>
              <a:gd name="connsiteX1" fmla="*/ 184821 w 538491"/>
              <a:gd name="connsiteY1" fmla="*/ 437499 h 603155"/>
              <a:gd name="connsiteX2" fmla="*/ 192769 w 538491"/>
              <a:gd name="connsiteY2" fmla="*/ 456336 h 603155"/>
              <a:gd name="connsiteX3" fmla="*/ 214627 w 538491"/>
              <a:gd name="connsiteY3" fmla="*/ 458319 h 603155"/>
              <a:gd name="connsiteX4" fmla="*/ 219594 w 538491"/>
              <a:gd name="connsiteY4" fmla="*/ 463277 h 603155"/>
              <a:gd name="connsiteX5" fmla="*/ 217607 w 538491"/>
              <a:gd name="connsiteY5" fmla="*/ 469225 h 603155"/>
              <a:gd name="connsiteX6" fmla="*/ 201711 w 538491"/>
              <a:gd name="connsiteY6" fmla="*/ 484097 h 603155"/>
              <a:gd name="connsiteX7" fmla="*/ 206679 w 538491"/>
              <a:gd name="connsiteY7" fmla="*/ 504917 h 603155"/>
              <a:gd name="connsiteX8" fmla="*/ 203698 w 538491"/>
              <a:gd name="connsiteY8" fmla="*/ 510866 h 603155"/>
              <a:gd name="connsiteX9" fmla="*/ 196743 w 538491"/>
              <a:gd name="connsiteY9" fmla="*/ 511858 h 603155"/>
              <a:gd name="connsiteX10" fmla="*/ 178859 w 538491"/>
              <a:gd name="connsiteY10" fmla="*/ 500952 h 603155"/>
              <a:gd name="connsiteX11" fmla="*/ 159982 w 538491"/>
              <a:gd name="connsiteY11" fmla="*/ 511858 h 603155"/>
              <a:gd name="connsiteX12" fmla="*/ 153028 w 538491"/>
              <a:gd name="connsiteY12" fmla="*/ 510866 h 603155"/>
              <a:gd name="connsiteX13" fmla="*/ 151041 w 538491"/>
              <a:gd name="connsiteY13" fmla="*/ 504917 h 603155"/>
              <a:gd name="connsiteX14" fmla="*/ 155015 w 538491"/>
              <a:gd name="connsiteY14" fmla="*/ 484097 h 603155"/>
              <a:gd name="connsiteX15" fmla="*/ 139118 w 538491"/>
              <a:gd name="connsiteY15" fmla="*/ 469225 h 603155"/>
              <a:gd name="connsiteX16" fmla="*/ 138125 w 538491"/>
              <a:gd name="connsiteY16" fmla="*/ 463277 h 603155"/>
              <a:gd name="connsiteX17" fmla="*/ 143092 w 538491"/>
              <a:gd name="connsiteY17" fmla="*/ 458319 h 603155"/>
              <a:gd name="connsiteX18" fmla="*/ 163956 w 538491"/>
              <a:gd name="connsiteY18" fmla="*/ 456336 h 603155"/>
              <a:gd name="connsiteX19" fmla="*/ 172898 w 538491"/>
              <a:gd name="connsiteY19" fmla="*/ 437499 h 603155"/>
              <a:gd name="connsiteX20" fmla="*/ 178859 w 538491"/>
              <a:gd name="connsiteY20" fmla="*/ 433533 h 603155"/>
              <a:gd name="connsiteX21" fmla="*/ 351667 w 538491"/>
              <a:gd name="connsiteY21" fmla="*/ 383840 h 603155"/>
              <a:gd name="connsiteX22" fmla="*/ 357629 w 538491"/>
              <a:gd name="connsiteY22" fmla="*/ 387806 h 603155"/>
              <a:gd name="connsiteX23" fmla="*/ 366571 w 538491"/>
              <a:gd name="connsiteY23" fmla="*/ 407635 h 603155"/>
              <a:gd name="connsiteX24" fmla="*/ 387435 w 538491"/>
              <a:gd name="connsiteY24" fmla="*/ 409618 h 603155"/>
              <a:gd name="connsiteX25" fmla="*/ 392402 w 538491"/>
              <a:gd name="connsiteY25" fmla="*/ 413583 h 603155"/>
              <a:gd name="connsiteX26" fmla="*/ 390415 w 538491"/>
              <a:gd name="connsiteY26" fmla="*/ 420524 h 603155"/>
              <a:gd name="connsiteX27" fmla="*/ 375512 w 538491"/>
              <a:gd name="connsiteY27" fmla="*/ 434404 h 603155"/>
              <a:gd name="connsiteX28" fmla="*/ 379487 w 538491"/>
              <a:gd name="connsiteY28" fmla="*/ 455224 h 603155"/>
              <a:gd name="connsiteX29" fmla="*/ 376506 w 538491"/>
              <a:gd name="connsiteY29" fmla="*/ 462165 h 603155"/>
              <a:gd name="connsiteX30" fmla="*/ 369551 w 538491"/>
              <a:gd name="connsiteY30" fmla="*/ 462165 h 603155"/>
              <a:gd name="connsiteX31" fmla="*/ 351667 w 538491"/>
              <a:gd name="connsiteY31" fmla="*/ 452250 h 603155"/>
              <a:gd name="connsiteX32" fmla="*/ 332790 w 538491"/>
              <a:gd name="connsiteY32" fmla="*/ 462165 h 603155"/>
              <a:gd name="connsiteX33" fmla="*/ 325836 w 538491"/>
              <a:gd name="connsiteY33" fmla="*/ 462165 h 603155"/>
              <a:gd name="connsiteX34" fmla="*/ 323849 w 538491"/>
              <a:gd name="connsiteY34" fmla="*/ 455224 h 603155"/>
              <a:gd name="connsiteX35" fmla="*/ 327823 w 538491"/>
              <a:gd name="connsiteY35" fmla="*/ 434404 h 603155"/>
              <a:gd name="connsiteX36" fmla="*/ 311926 w 538491"/>
              <a:gd name="connsiteY36" fmla="*/ 420524 h 603155"/>
              <a:gd name="connsiteX37" fmla="*/ 310933 w 538491"/>
              <a:gd name="connsiteY37" fmla="*/ 413583 h 603155"/>
              <a:gd name="connsiteX38" fmla="*/ 315900 w 538491"/>
              <a:gd name="connsiteY38" fmla="*/ 409618 h 603155"/>
              <a:gd name="connsiteX39" fmla="*/ 336764 w 538491"/>
              <a:gd name="connsiteY39" fmla="*/ 407635 h 603155"/>
              <a:gd name="connsiteX40" fmla="*/ 345706 w 538491"/>
              <a:gd name="connsiteY40" fmla="*/ 387806 h 603155"/>
              <a:gd name="connsiteX41" fmla="*/ 351667 w 538491"/>
              <a:gd name="connsiteY41" fmla="*/ 383840 h 603155"/>
              <a:gd name="connsiteX42" fmla="*/ 186663 w 538491"/>
              <a:gd name="connsiteY42" fmla="*/ 271714 h 603155"/>
              <a:gd name="connsiteX43" fmla="*/ 192625 w 538491"/>
              <a:gd name="connsiteY43" fmla="*/ 274694 h 603155"/>
              <a:gd name="connsiteX44" fmla="*/ 201567 w 538491"/>
              <a:gd name="connsiteY44" fmla="*/ 294563 h 603155"/>
              <a:gd name="connsiteX45" fmla="*/ 222431 w 538491"/>
              <a:gd name="connsiteY45" fmla="*/ 296550 h 603155"/>
              <a:gd name="connsiteX46" fmla="*/ 227398 w 538491"/>
              <a:gd name="connsiteY46" fmla="*/ 301517 h 603155"/>
              <a:gd name="connsiteX47" fmla="*/ 226405 w 538491"/>
              <a:gd name="connsiteY47" fmla="*/ 307478 h 603155"/>
              <a:gd name="connsiteX48" fmla="*/ 210508 w 538491"/>
              <a:gd name="connsiteY48" fmla="*/ 322380 h 603155"/>
              <a:gd name="connsiteX49" fmla="*/ 214483 w 538491"/>
              <a:gd name="connsiteY49" fmla="*/ 343242 h 603155"/>
              <a:gd name="connsiteX50" fmla="*/ 212495 w 538491"/>
              <a:gd name="connsiteY50" fmla="*/ 349203 h 603155"/>
              <a:gd name="connsiteX51" fmla="*/ 205541 w 538491"/>
              <a:gd name="connsiteY51" fmla="*/ 349203 h 603155"/>
              <a:gd name="connsiteX52" fmla="*/ 186663 w 538491"/>
              <a:gd name="connsiteY52" fmla="*/ 339269 h 603155"/>
              <a:gd name="connsiteX53" fmla="*/ 168780 w 538491"/>
              <a:gd name="connsiteY53" fmla="*/ 349203 h 603155"/>
              <a:gd name="connsiteX54" fmla="*/ 161825 w 538491"/>
              <a:gd name="connsiteY54" fmla="*/ 349203 h 603155"/>
              <a:gd name="connsiteX55" fmla="*/ 158845 w 538491"/>
              <a:gd name="connsiteY55" fmla="*/ 343242 h 603155"/>
              <a:gd name="connsiteX56" fmla="*/ 163812 w 538491"/>
              <a:gd name="connsiteY56" fmla="*/ 322380 h 603155"/>
              <a:gd name="connsiteX57" fmla="*/ 147916 w 538491"/>
              <a:gd name="connsiteY57" fmla="*/ 307478 h 603155"/>
              <a:gd name="connsiteX58" fmla="*/ 145929 w 538491"/>
              <a:gd name="connsiteY58" fmla="*/ 301517 h 603155"/>
              <a:gd name="connsiteX59" fmla="*/ 150896 w 538491"/>
              <a:gd name="connsiteY59" fmla="*/ 296550 h 603155"/>
              <a:gd name="connsiteX60" fmla="*/ 172754 w 538491"/>
              <a:gd name="connsiteY60" fmla="*/ 294563 h 603155"/>
              <a:gd name="connsiteX61" fmla="*/ 180702 w 538491"/>
              <a:gd name="connsiteY61" fmla="*/ 274694 h 603155"/>
              <a:gd name="connsiteX62" fmla="*/ 186663 w 538491"/>
              <a:gd name="connsiteY62" fmla="*/ 271714 h 603155"/>
              <a:gd name="connsiteX63" fmla="*/ 332715 w 538491"/>
              <a:gd name="connsiteY63" fmla="*/ 232056 h 603155"/>
              <a:gd name="connsiteX64" fmla="*/ 338676 w 538491"/>
              <a:gd name="connsiteY64" fmla="*/ 236030 h 603155"/>
              <a:gd name="connsiteX65" fmla="*/ 346624 w 538491"/>
              <a:gd name="connsiteY65" fmla="*/ 254905 h 603155"/>
              <a:gd name="connsiteX66" fmla="*/ 368482 w 538491"/>
              <a:gd name="connsiteY66" fmla="*/ 256892 h 603155"/>
              <a:gd name="connsiteX67" fmla="*/ 373449 w 538491"/>
              <a:gd name="connsiteY67" fmla="*/ 261859 h 603155"/>
              <a:gd name="connsiteX68" fmla="*/ 371462 w 538491"/>
              <a:gd name="connsiteY68" fmla="*/ 268814 h 603155"/>
              <a:gd name="connsiteX69" fmla="*/ 355566 w 538491"/>
              <a:gd name="connsiteY69" fmla="*/ 282722 h 603155"/>
              <a:gd name="connsiteX70" fmla="*/ 360533 w 538491"/>
              <a:gd name="connsiteY70" fmla="*/ 303584 h 603155"/>
              <a:gd name="connsiteX71" fmla="*/ 357553 w 538491"/>
              <a:gd name="connsiteY71" fmla="*/ 309545 h 603155"/>
              <a:gd name="connsiteX72" fmla="*/ 350598 w 538491"/>
              <a:gd name="connsiteY72" fmla="*/ 310539 h 603155"/>
              <a:gd name="connsiteX73" fmla="*/ 332715 w 538491"/>
              <a:gd name="connsiteY73" fmla="*/ 299611 h 603155"/>
              <a:gd name="connsiteX74" fmla="*/ 313837 w 538491"/>
              <a:gd name="connsiteY74" fmla="*/ 310539 h 603155"/>
              <a:gd name="connsiteX75" fmla="*/ 306883 w 538491"/>
              <a:gd name="connsiteY75" fmla="*/ 309545 h 603155"/>
              <a:gd name="connsiteX76" fmla="*/ 304895 w 538491"/>
              <a:gd name="connsiteY76" fmla="*/ 303584 h 603155"/>
              <a:gd name="connsiteX77" fmla="*/ 308870 w 538491"/>
              <a:gd name="connsiteY77" fmla="*/ 282722 h 603155"/>
              <a:gd name="connsiteX78" fmla="*/ 292973 w 538491"/>
              <a:gd name="connsiteY78" fmla="*/ 268814 h 603155"/>
              <a:gd name="connsiteX79" fmla="*/ 291980 w 538491"/>
              <a:gd name="connsiteY79" fmla="*/ 261859 h 603155"/>
              <a:gd name="connsiteX80" fmla="*/ 296947 w 538491"/>
              <a:gd name="connsiteY80" fmla="*/ 256892 h 603155"/>
              <a:gd name="connsiteX81" fmla="*/ 317811 w 538491"/>
              <a:gd name="connsiteY81" fmla="*/ 254905 h 603155"/>
              <a:gd name="connsiteX82" fmla="*/ 326753 w 538491"/>
              <a:gd name="connsiteY82" fmla="*/ 236030 h 603155"/>
              <a:gd name="connsiteX83" fmla="*/ 332715 w 538491"/>
              <a:gd name="connsiteY83" fmla="*/ 232056 h 603155"/>
              <a:gd name="connsiteX84" fmla="*/ 269165 w 538491"/>
              <a:gd name="connsiteY84" fmla="*/ 103207 h 603155"/>
              <a:gd name="connsiteX85" fmla="*/ 275127 w 538491"/>
              <a:gd name="connsiteY85" fmla="*/ 107171 h 603155"/>
              <a:gd name="connsiteX86" fmla="*/ 284069 w 538491"/>
              <a:gd name="connsiteY86" fmla="*/ 126991 h 603155"/>
              <a:gd name="connsiteX87" fmla="*/ 304933 w 538491"/>
              <a:gd name="connsiteY87" fmla="*/ 128973 h 603155"/>
              <a:gd name="connsiteX88" fmla="*/ 309900 w 538491"/>
              <a:gd name="connsiteY88" fmla="*/ 132937 h 603155"/>
              <a:gd name="connsiteX89" fmla="*/ 308907 w 538491"/>
              <a:gd name="connsiteY89" fmla="*/ 139874 h 603155"/>
              <a:gd name="connsiteX90" fmla="*/ 293010 w 538491"/>
              <a:gd name="connsiteY90" fmla="*/ 154740 h 603155"/>
              <a:gd name="connsiteX91" fmla="*/ 296985 w 538491"/>
              <a:gd name="connsiteY91" fmla="*/ 174560 h 603155"/>
              <a:gd name="connsiteX92" fmla="*/ 294997 w 538491"/>
              <a:gd name="connsiteY92" fmla="*/ 181497 h 603155"/>
              <a:gd name="connsiteX93" fmla="*/ 288043 w 538491"/>
              <a:gd name="connsiteY93" fmla="*/ 181497 h 603155"/>
              <a:gd name="connsiteX94" fmla="*/ 269165 w 538491"/>
              <a:gd name="connsiteY94" fmla="*/ 171587 h 603155"/>
              <a:gd name="connsiteX95" fmla="*/ 251282 w 538491"/>
              <a:gd name="connsiteY95" fmla="*/ 181497 h 603155"/>
              <a:gd name="connsiteX96" fmla="*/ 244327 w 538491"/>
              <a:gd name="connsiteY96" fmla="*/ 181497 h 603155"/>
              <a:gd name="connsiteX97" fmla="*/ 241347 w 538491"/>
              <a:gd name="connsiteY97" fmla="*/ 174560 h 603155"/>
              <a:gd name="connsiteX98" fmla="*/ 245321 w 538491"/>
              <a:gd name="connsiteY98" fmla="*/ 154740 h 603155"/>
              <a:gd name="connsiteX99" fmla="*/ 230418 w 538491"/>
              <a:gd name="connsiteY99" fmla="*/ 139874 h 603155"/>
              <a:gd name="connsiteX100" fmla="*/ 228431 w 538491"/>
              <a:gd name="connsiteY100" fmla="*/ 132937 h 603155"/>
              <a:gd name="connsiteX101" fmla="*/ 233398 w 538491"/>
              <a:gd name="connsiteY101" fmla="*/ 128973 h 603155"/>
              <a:gd name="connsiteX102" fmla="*/ 254262 w 538491"/>
              <a:gd name="connsiteY102" fmla="*/ 126991 h 603155"/>
              <a:gd name="connsiteX103" fmla="*/ 263204 w 538491"/>
              <a:gd name="connsiteY103" fmla="*/ 107171 h 603155"/>
              <a:gd name="connsiteX104" fmla="*/ 269165 w 538491"/>
              <a:gd name="connsiteY104" fmla="*/ 103207 h 603155"/>
              <a:gd name="connsiteX105" fmla="*/ 269245 w 538491"/>
              <a:gd name="connsiteY105" fmla="*/ 41665 h 603155"/>
              <a:gd name="connsiteX106" fmla="*/ 252356 w 538491"/>
              <a:gd name="connsiteY106" fmla="*/ 46625 h 603155"/>
              <a:gd name="connsiteX107" fmla="*/ 166912 w 538491"/>
              <a:gd name="connsiteY107" fmla="*/ 128964 h 603155"/>
              <a:gd name="connsiteX108" fmla="*/ 176848 w 538491"/>
              <a:gd name="connsiteY108" fmla="*/ 149797 h 603155"/>
              <a:gd name="connsiteX109" fmla="*/ 198705 w 538491"/>
              <a:gd name="connsiteY109" fmla="*/ 166661 h 603155"/>
              <a:gd name="connsiteX110" fmla="*/ 176848 w 538491"/>
              <a:gd name="connsiteY110" fmla="*/ 183526 h 603155"/>
              <a:gd name="connsiteX111" fmla="*/ 82463 w 538491"/>
              <a:gd name="connsiteY111" fmla="*/ 295625 h 603155"/>
              <a:gd name="connsiteX112" fmla="*/ 102333 w 538491"/>
              <a:gd name="connsiteY112" fmla="*/ 341259 h 603155"/>
              <a:gd name="connsiteX113" fmla="*/ 121210 w 538491"/>
              <a:gd name="connsiteY113" fmla="*/ 356139 h 603155"/>
              <a:gd name="connsiteX114" fmla="*/ 103327 w 538491"/>
              <a:gd name="connsiteY114" fmla="*/ 373004 h 603155"/>
              <a:gd name="connsiteX115" fmla="*/ 41728 w 538491"/>
              <a:gd name="connsiteY115" fmla="*/ 466255 h 603155"/>
              <a:gd name="connsiteX116" fmla="*/ 101340 w 538491"/>
              <a:gd name="connsiteY116" fmla="*/ 542641 h 603155"/>
              <a:gd name="connsiteX117" fmla="*/ 269245 w 538491"/>
              <a:gd name="connsiteY117" fmla="*/ 561490 h 603155"/>
              <a:gd name="connsiteX118" fmla="*/ 438145 w 538491"/>
              <a:gd name="connsiteY118" fmla="*/ 542641 h 603155"/>
              <a:gd name="connsiteX119" fmla="*/ 496763 w 538491"/>
              <a:gd name="connsiteY119" fmla="*/ 466255 h 603155"/>
              <a:gd name="connsiteX120" fmla="*/ 435164 w 538491"/>
              <a:gd name="connsiteY120" fmla="*/ 373004 h 603155"/>
              <a:gd name="connsiteX121" fmla="*/ 417281 w 538491"/>
              <a:gd name="connsiteY121" fmla="*/ 356139 h 603155"/>
              <a:gd name="connsiteX122" fmla="*/ 436158 w 538491"/>
              <a:gd name="connsiteY122" fmla="*/ 341259 h 603155"/>
              <a:gd name="connsiteX123" fmla="*/ 456028 w 538491"/>
              <a:gd name="connsiteY123" fmla="*/ 295625 h 603155"/>
              <a:gd name="connsiteX124" fmla="*/ 361643 w 538491"/>
              <a:gd name="connsiteY124" fmla="*/ 183526 h 603155"/>
              <a:gd name="connsiteX125" fmla="*/ 339786 w 538491"/>
              <a:gd name="connsiteY125" fmla="*/ 166661 h 603155"/>
              <a:gd name="connsiteX126" fmla="*/ 361643 w 538491"/>
              <a:gd name="connsiteY126" fmla="*/ 149797 h 603155"/>
              <a:gd name="connsiteX127" fmla="*/ 372572 w 538491"/>
              <a:gd name="connsiteY127" fmla="*/ 128964 h 603155"/>
              <a:gd name="connsiteX128" fmla="*/ 286135 w 538491"/>
              <a:gd name="connsiteY128" fmla="*/ 46625 h 603155"/>
              <a:gd name="connsiteX129" fmla="*/ 269245 w 538491"/>
              <a:gd name="connsiteY129" fmla="*/ 41665 h 603155"/>
              <a:gd name="connsiteX130" fmla="*/ 269245 w 538491"/>
              <a:gd name="connsiteY130" fmla="*/ 0 h 603155"/>
              <a:gd name="connsiteX131" fmla="*/ 308987 w 538491"/>
              <a:gd name="connsiteY131" fmla="*/ 11904 h 603155"/>
              <a:gd name="connsiteX132" fmla="*/ 373566 w 538491"/>
              <a:gd name="connsiteY132" fmla="*/ 59522 h 603155"/>
              <a:gd name="connsiteX133" fmla="*/ 413307 w 538491"/>
              <a:gd name="connsiteY133" fmla="*/ 128964 h 603155"/>
              <a:gd name="connsiteX134" fmla="*/ 404365 w 538491"/>
              <a:gd name="connsiteY134" fmla="*/ 163685 h 603155"/>
              <a:gd name="connsiteX135" fmla="*/ 460996 w 538491"/>
              <a:gd name="connsiteY135" fmla="*/ 216263 h 603155"/>
              <a:gd name="connsiteX136" fmla="*/ 497756 w 538491"/>
              <a:gd name="connsiteY136" fmla="*/ 295625 h 603155"/>
              <a:gd name="connsiteX137" fmla="*/ 478879 w 538491"/>
              <a:gd name="connsiteY137" fmla="*/ 357131 h 603155"/>
              <a:gd name="connsiteX138" fmla="*/ 515640 w 538491"/>
              <a:gd name="connsiteY138" fmla="*/ 400781 h 603155"/>
              <a:gd name="connsiteX139" fmla="*/ 538491 w 538491"/>
              <a:gd name="connsiteY139" fmla="*/ 466255 h 603155"/>
              <a:gd name="connsiteX140" fmla="*/ 514646 w 538491"/>
              <a:gd name="connsiteY140" fmla="*/ 539665 h 603155"/>
              <a:gd name="connsiteX141" fmla="*/ 452054 w 538491"/>
              <a:gd name="connsiteY141" fmla="*/ 581330 h 603155"/>
              <a:gd name="connsiteX142" fmla="*/ 269245 w 538491"/>
              <a:gd name="connsiteY142" fmla="*/ 603155 h 603155"/>
              <a:gd name="connsiteX143" fmla="*/ 86437 w 538491"/>
              <a:gd name="connsiteY143" fmla="*/ 581330 h 603155"/>
              <a:gd name="connsiteX144" fmla="*/ 23845 w 538491"/>
              <a:gd name="connsiteY144" fmla="*/ 539665 h 603155"/>
              <a:gd name="connsiteX145" fmla="*/ 0 w 538491"/>
              <a:gd name="connsiteY145" fmla="*/ 466255 h 603155"/>
              <a:gd name="connsiteX146" fmla="*/ 22851 w 538491"/>
              <a:gd name="connsiteY146" fmla="*/ 400781 h 603155"/>
              <a:gd name="connsiteX147" fmla="*/ 59612 w 538491"/>
              <a:gd name="connsiteY147" fmla="*/ 357131 h 603155"/>
              <a:gd name="connsiteX148" fmla="*/ 40735 w 538491"/>
              <a:gd name="connsiteY148" fmla="*/ 295625 h 603155"/>
              <a:gd name="connsiteX149" fmla="*/ 77495 w 538491"/>
              <a:gd name="connsiteY149" fmla="*/ 216263 h 603155"/>
              <a:gd name="connsiteX150" fmla="*/ 134126 w 538491"/>
              <a:gd name="connsiteY150" fmla="*/ 163685 h 603155"/>
              <a:gd name="connsiteX151" fmla="*/ 125184 w 538491"/>
              <a:gd name="connsiteY151" fmla="*/ 128964 h 603155"/>
              <a:gd name="connsiteX152" fmla="*/ 165919 w 538491"/>
              <a:gd name="connsiteY152" fmla="*/ 59522 h 603155"/>
              <a:gd name="connsiteX153" fmla="*/ 229504 w 538491"/>
              <a:gd name="connsiteY153" fmla="*/ 10912 h 603155"/>
              <a:gd name="connsiteX154" fmla="*/ 269245 w 538491"/>
              <a:gd name="connsiteY154" fmla="*/ 0 h 60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38491" h="603155">
                <a:moveTo>
                  <a:pt x="178859" y="433533"/>
                </a:moveTo>
                <a:cubicBezTo>
                  <a:pt x="180847" y="433533"/>
                  <a:pt x="183827" y="434524"/>
                  <a:pt x="184821" y="437499"/>
                </a:cubicBezTo>
                <a:lnTo>
                  <a:pt x="192769" y="456336"/>
                </a:lnTo>
                <a:lnTo>
                  <a:pt x="214627" y="458319"/>
                </a:lnTo>
                <a:cubicBezTo>
                  <a:pt x="216614" y="459311"/>
                  <a:pt x="218601" y="460302"/>
                  <a:pt x="219594" y="463277"/>
                </a:cubicBezTo>
                <a:cubicBezTo>
                  <a:pt x="220588" y="465259"/>
                  <a:pt x="219594" y="468234"/>
                  <a:pt x="217607" y="469225"/>
                </a:cubicBezTo>
                <a:lnTo>
                  <a:pt x="201711" y="484097"/>
                </a:lnTo>
                <a:lnTo>
                  <a:pt x="206679" y="504917"/>
                </a:lnTo>
                <a:cubicBezTo>
                  <a:pt x="206679" y="506900"/>
                  <a:pt x="205685" y="509875"/>
                  <a:pt x="203698" y="510866"/>
                </a:cubicBezTo>
                <a:cubicBezTo>
                  <a:pt x="201711" y="512849"/>
                  <a:pt x="198730" y="512849"/>
                  <a:pt x="196743" y="511858"/>
                </a:cubicBezTo>
                <a:lnTo>
                  <a:pt x="178859" y="500952"/>
                </a:lnTo>
                <a:lnTo>
                  <a:pt x="159982" y="511858"/>
                </a:lnTo>
                <a:cubicBezTo>
                  <a:pt x="157995" y="512849"/>
                  <a:pt x="155015" y="512849"/>
                  <a:pt x="153028" y="510866"/>
                </a:cubicBezTo>
                <a:cubicBezTo>
                  <a:pt x="151041" y="509875"/>
                  <a:pt x="150047" y="506900"/>
                  <a:pt x="151041" y="504917"/>
                </a:cubicBezTo>
                <a:lnTo>
                  <a:pt x="155015" y="484097"/>
                </a:lnTo>
                <a:lnTo>
                  <a:pt x="139118" y="469225"/>
                </a:lnTo>
                <a:cubicBezTo>
                  <a:pt x="137131" y="468234"/>
                  <a:pt x="137131" y="465259"/>
                  <a:pt x="138125" y="463277"/>
                </a:cubicBezTo>
                <a:cubicBezTo>
                  <a:pt x="138125" y="460302"/>
                  <a:pt x="140112" y="459311"/>
                  <a:pt x="143092" y="458319"/>
                </a:cubicBezTo>
                <a:lnTo>
                  <a:pt x="163956" y="456336"/>
                </a:lnTo>
                <a:lnTo>
                  <a:pt x="172898" y="437499"/>
                </a:lnTo>
                <a:cubicBezTo>
                  <a:pt x="173892" y="434524"/>
                  <a:pt x="175879" y="433533"/>
                  <a:pt x="178859" y="433533"/>
                </a:cubicBezTo>
                <a:close/>
                <a:moveTo>
                  <a:pt x="351667" y="383840"/>
                </a:moveTo>
                <a:cubicBezTo>
                  <a:pt x="353655" y="383840"/>
                  <a:pt x="356635" y="385823"/>
                  <a:pt x="357629" y="387806"/>
                </a:cubicBezTo>
                <a:lnTo>
                  <a:pt x="366571" y="407635"/>
                </a:lnTo>
                <a:lnTo>
                  <a:pt x="387435" y="409618"/>
                </a:lnTo>
                <a:cubicBezTo>
                  <a:pt x="389422" y="409618"/>
                  <a:pt x="391409" y="411601"/>
                  <a:pt x="392402" y="413583"/>
                </a:cubicBezTo>
                <a:cubicBezTo>
                  <a:pt x="393396" y="416558"/>
                  <a:pt x="392402" y="418541"/>
                  <a:pt x="390415" y="420524"/>
                </a:cubicBezTo>
                <a:lnTo>
                  <a:pt x="375512" y="434404"/>
                </a:lnTo>
                <a:lnTo>
                  <a:pt x="379487" y="455224"/>
                </a:lnTo>
                <a:cubicBezTo>
                  <a:pt x="379487" y="458199"/>
                  <a:pt x="378493" y="460182"/>
                  <a:pt x="376506" y="462165"/>
                </a:cubicBezTo>
                <a:cubicBezTo>
                  <a:pt x="374519" y="463156"/>
                  <a:pt x="372532" y="463156"/>
                  <a:pt x="369551" y="462165"/>
                </a:cubicBezTo>
                <a:lnTo>
                  <a:pt x="351667" y="452250"/>
                </a:lnTo>
                <a:lnTo>
                  <a:pt x="332790" y="462165"/>
                </a:lnTo>
                <a:cubicBezTo>
                  <a:pt x="330803" y="463156"/>
                  <a:pt x="327823" y="463156"/>
                  <a:pt x="325836" y="462165"/>
                </a:cubicBezTo>
                <a:cubicBezTo>
                  <a:pt x="323849" y="460182"/>
                  <a:pt x="322855" y="458199"/>
                  <a:pt x="323849" y="455224"/>
                </a:cubicBezTo>
                <a:lnTo>
                  <a:pt x="327823" y="434404"/>
                </a:lnTo>
                <a:lnTo>
                  <a:pt x="311926" y="420524"/>
                </a:lnTo>
                <a:cubicBezTo>
                  <a:pt x="310933" y="418541"/>
                  <a:pt x="309939" y="416558"/>
                  <a:pt x="310933" y="413583"/>
                </a:cubicBezTo>
                <a:cubicBezTo>
                  <a:pt x="310933" y="411601"/>
                  <a:pt x="313913" y="409618"/>
                  <a:pt x="315900" y="409618"/>
                </a:cubicBezTo>
                <a:lnTo>
                  <a:pt x="336764" y="407635"/>
                </a:lnTo>
                <a:lnTo>
                  <a:pt x="345706" y="387806"/>
                </a:lnTo>
                <a:cubicBezTo>
                  <a:pt x="346700" y="385823"/>
                  <a:pt x="348687" y="383840"/>
                  <a:pt x="351667" y="383840"/>
                </a:cubicBezTo>
                <a:close/>
                <a:moveTo>
                  <a:pt x="186663" y="271714"/>
                </a:moveTo>
                <a:cubicBezTo>
                  <a:pt x="189644" y="271714"/>
                  <a:pt x="191631" y="272707"/>
                  <a:pt x="192625" y="274694"/>
                </a:cubicBezTo>
                <a:lnTo>
                  <a:pt x="201567" y="294563"/>
                </a:lnTo>
                <a:lnTo>
                  <a:pt x="222431" y="296550"/>
                </a:lnTo>
                <a:cubicBezTo>
                  <a:pt x="225411" y="297544"/>
                  <a:pt x="227398" y="298537"/>
                  <a:pt x="227398" y="301517"/>
                </a:cubicBezTo>
                <a:cubicBezTo>
                  <a:pt x="228392" y="303504"/>
                  <a:pt x="228392" y="306485"/>
                  <a:pt x="226405" y="307478"/>
                </a:cubicBezTo>
                <a:lnTo>
                  <a:pt x="210508" y="322380"/>
                </a:lnTo>
                <a:lnTo>
                  <a:pt x="214483" y="343242"/>
                </a:lnTo>
                <a:cubicBezTo>
                  <a:pt x="215476" y="345229"/>
                  <a:pt x="214483" y="348210"/>
                  <a:pt x="212495" y="349203"/>
                </a:cubicBezTo>
                <a:cubicBezTo>
                  <a:pt x="210508" y="351190"/>
                  <a:pt x="207528" y="351190"/>
                  <a:pt x="205541" y="349203"/>
                </a:cubicBezTo>
                <a:lnTo>
                  <a:pt x="186663" y="339269"/>
                </a:lnTo>
                <a:lnTo>
                  <a:pt x="168780" y="349203"/>
                </a:lnTo>
                <a:cubicBezTo>
                  <a:pt x="166793" y="351190"/>
                  <a:pt x="163812" y="351190"/>
                  <a:pt x="161825" y="349203"/>
                </a:cubicBezTo>
                <a:cubicBezTo>
                  <a:pt x="159838" y="348210"/>
                  <a:pt x="158845" y="345229"/>
                  <a:pt x="158845" y="343242"/>
                </a:cubicBezTo>
                <a:lnTo>
                  <a:pt x="163812" y="322380"/>
                </a:lnTo>
                <a:lnTo>
                  <a:pt x="147916" y="307478"/>
                </a:lnTo>
                <a:cubicBezTo>
                  <a:pt x="145929" y="306485"/>
                  <a:pt x="144935" y="303504"/>
                  <a:pt x="145929" y="301517"/>
                </a:cubicBezTo>
                <a:cubicBezTo>
                  <a:pt x="146922" y="298537"/>
                  <a:pt x="148909" y="297544"/>
                  <a:pt x="150896" y="296550"/>
                </a:cubicBezTo>
                <a:lnTo>
                  <a:pt x="172754" y="294563"/>
                </a:lnTo>
                <a:lnTo>
                  <a:pt x="180702" y="274694"/>
                </a:lnTo>
                <a:cubicBezTo>
                  <a:pt x="181696" y="272707"/>
                  <a:pt x="184676" y="271714"/>
                  <a:pt x="186663" y="271714"/>
                </a:cubicBezTo>
                <a:close/>
                <a:moveTo>
                  <a:pt x="332715" y="232056"/>
                </a:moveTo>
                <a:cubicBezTo>
                  <a:pt x="334702" y="232056"/>
                  <a:pt x="337682" y="233049"/>
                  <a:pt x="338676" y="236030"/>
                </a:cubicBezTo>
                <a:lnTo>
                  <a:pt x="346624" y="254905"/>
                </a:lnTo>
                <a:lnTo>
                  <a:pt x="368482" y="256892"/>
                </a:lnTo>
                <a:cubicBezTo>
                  <a:pt x="370469" y="257886"/>
                  <a:pt x="372456" y="258879"/>
                  <a:pt x="373449" y="261859"/>
                </a:cubicBezTo>
                <a:cubicBezTo>
                  <a:pt x="374443" y="263846"/>
                  <a:pt x="373449" y="266827"/>
                  <a:pt x="371462" y="268814"/>
                </a:cubicBezTo>
                <a:lnTo>
                  <a:pt x="355566" y="282722"/>
                </a:lnTo>
                <a:lnTo>
                  <a:pt x="360533" y="303584"/>
                </a:lnTo>
                <a:cubicBezTo>
                  <a:pt x="360533" y="305571"/>
                  <a:pt x="359540" y="308552"/>
                  <a:pt x="357553" y="309545"/>
                </a:cubicBezTo>
                <a:cubicBezTo>
                  <a:pt x="355566" y="311532"/>
                  <a:pt x="352585" y="311532"/>
                  <a:pt x="350598" y="310539"/>
                </a:cubicBezTo>
                <a:lnTo>
                  <a:pt x="332715" y="299611"/>
                </a:lnTo>
                <a:lnTo>
                  <a:pt x="313837" y="310539"/>
                </a:lnTo>
                <a:cubicBezTo>
                  <a:pt x="311850" y="311532"/>
                  <a:pt x="308870" y="311532"/>
                  <a:pt x="306883" y="309545"/>
                </a:cubicBezTo>
                <a:cubicBezTo>
                  <a:pt x="304895" y="308552"/>
                  <a:pt x="303902" y="305571"/>
                  <a:pt x="304895" y="303584"/>
                </a:cubicBezTo>
                <a:lnTo>
                  <a:pt x="308870" y="282722"/>
                </a:lnTo>
                <a:lnTo>
                  <a:pt x="292973" y="268814"/>
                </a:lnTo>
                <a:cubicBezTo>
                  <a:pt x="290986" y="266827"/>
                  <a:pt x="290986" y="263846"/>
                  <a:pt x="291980" y="261859"/>
                </a:cubicBezTo>
                <a:cubicBezTo>
                  <a:pt x="291980" y="258879"/>
                  <a:pt x="293967" y="257886"/>
                  <a:pt x="296947" y="256892"/>
                </a:cubicBezTo>
                <a:lnTo>
                  <a:pt x="317811" y="254905"/>
                </a:lnTo>
                <a:lnTo>
                  <a:pt x="326753" y="236030"/>
                </a:lnTo>
                <a:cubicBezTo>
                  <a:pt x="327747" y="233049"/>
                  <a:pt x="329734" y="232056"/>
                  <a:pt x="332715" y="232056"/>
                </a:cubicBezTo>
                <a:close/>
                <a:moveTo>
                  <a:pt x="269165" y="103207"/>
                </a:moveTo>
                <a:cubicBezTo>
                  <a:pt x="272146" y="103207"/>
                  <a:pt x="274133" y="105189"/>
                  <a:pt x="275127" y="107171"/>
                </a:cubicBezTo>
                <a:lnTo>
                  <a:pt x="284069" y="126991"/>
                </a:lnTo>
                <a:lnTo>
                  <a:pt x="304933" y="128973"/>
                </a:lnTo>
                <a:cubicBezTo>
                  <a:pt x="306920" y="128973"/>
                  <a:pt x="309900" y="130955"/>
                  <a:pt x="309900" y="132937"/>
                </a:cubicBezTo>
                <a:cubicBezTo>
                  <a:pt x="310894" y="135910"/>
                  <a:pt x="309900" y="137892"/>
                  <a:pt x="308907" y="139874"/>
                </a:cubicBezTo>
                <a:lnTo>
                  <a:pt x="293010" y="154740"/>
                </a:lnTo>
                <a:lnTo>
                  <a:pt x="296985" y="174560"/>
                </a:lnTo>
                <a:cubicBezTo>
                  <a:pt x="297978" y="177533"/>
                  <a:pt x="296985" y="179515"/>
                  <a:pt x="294997" y="181497"/>
                </a:cubicBezTo>
                <a:cubicBezTo>
                  <a:pt x="293010" y="182488"/>
                  <a:pt x="290030" y="183479"/>
                  <a:pt x="288043" y="181497"/>
                </a:cubicBezTo>
                <a:lnTo>
                  <a:pt x="269165" y="171587"/>
                </a:lnTo>
                <a:lnTo>
                  <a:pt x="251282" y="181497"/>
                </a:lnTo>
                <a:cubicBezTo>
                  <a:pt x="248301" y="183479"/>
                  <a:pt x="246314" y="182488"/>
                  <a:pt x="244327" y="181497"/>
                </a:cubicBezTo>
                <a:cubicBezTo>
                  <a:pt x="242340" y="179515"/>
                  <a:pt x="241347" y="177533"/>
                  <a:pt x="241347" y="174560"/>
                </a:cubicBezTo>
                <a:lnTo>
                  <a:pt x="245321" y="154740"/>
                </a:lnTo>
                <a:lnTo>
                  <a:pt x="230418" y="139874"/>
                </a:lnTo>
                <a:cubicBezTo>
                  <a:pt x="228431" y="137892"/>
                  <a:pt x="227437" y="135910"/>
                  <a:pt x="228431" y="132937"/>
                </a:cubicBezTo>
                <a:cubicBezTo>
                  <a:pt x="229424" y="130955"/>
                  <a:pt x="231411" y="128973"/>
                  <a:pt x="233398" y="128973"/>
                </a:cubicBezTo>
                <a:lnTo>
                  <a:pt x="254262" y="126991"/>
                </a:lnTo>
                <a:lnTo>
                  <a:pt x="263204" y="107171"/>
                </a:lnTo>
                <a:cubicBezTo>
                  <a:pt x="264198" y="105189"/>
                  <a:pt x="267178" y="103207"/>
                  <a:pt x="269165" y="103207"/>
                </a:cubicBezTo>
                <a:close/>
                <a:moveTo>
                  <a:pt x="269245" y="41665"/>
                </a:moveTo>
                <a:cubicBezTo>
                  <a:pt x="263284" y="41665"/>
                  <a:pt x="257323" y="43649"/>
                  <a:pt x="252356" y="46625"/>
                </a:cubicBezTo>
                <a:cubicBezTo>
                  <a:pt x="192744" y="83331"/>
                  <a:pt x="166912" y="114084"/>
                  <a:pt x="166912" y="128964"/>
                </a:cubicBezTo>
                <a:cubicBezTo>
                  <a:pt x="166912" y="138884"/>
                  <a:pt x="169893" y="144837"/>
                  <a:pt x="176848" y="149797"/>
                </a:cubicBezTo>
                <a:lnTo>
                  <a:pt x="198705" y="166661"/>
                </a:lnTo>
                <a:lnTo>
                  <a:pt x="176848" y="183526"/>
                </a:lnTo>
                <a:cubicBezTo>
                  <a:pt x="116243" y="228167"/>
                  <a:pt x="82463" y="268840"/>
                  <a:pt x="82463" y="295625"/>
                </a:cubicBezTo>
                <a:cubicBezTo>
                  <a:pt x="82463" y="315466"/>
                  <a:pt x="88424" y="330346"/>
                  <a:pt x="102333" y="341259"/>
                </a:cubicBezTo>
                <a:lnTo>
                  <a:pt x="121210" y="356139"/>
                </a:lnTo>
                <a:lnTo>
                  <a:pt x="103327" y="373004"/>
                </a:lnTo>
                <a:cubicBezTo>
                  <a:pt x="52657" y="419629"/>
                  <a:pt x="41728" y="449390"/>
                  <a:pt x="41728" y="466255"/>
                </a:cubicBezTo>
                <a:cubicBezTo>
                  <a:pt x="41728" y="503952"/>
                  <a:pt x="59612" y="526769"/>
                  <a:pt x="101340" y="542641"/>
                </a:cubicBezTo>
                <a:cubicBezTo>
                  <a:pt x="148035" y="559506"/>
                  <a:pt x="215595" y="561490"/>
                  <a:pt x="269245" y="561490"/>
                </a:cubicBezTo>
                <a:cubicBezTo>
                  <a:pt x="322896" y="561490"/>
                  <a:pt x="391449" y="559506"/>
                  <a:pt x="438145" y="542641"/>
                </a:cubicBezTo>
                <a:cubicBezTo>
                  <a:pt x="478879" y="526769"/>
                  <a:pt x="496763" y="503952"/>
                  <a:pt x="496763" y="466255"/>
                </a:cubicBezTo>
                <a:cubicBezTo>
                  <a:pt x="496763" y="449390"/>
                  <a:pt x="485834" y="419629"/>
                  <a:pt x="435164" y="373004"/>
                </a:cubicBezTo>
                <a:lnTo>
                  <a:pt x="417281" y="356139"/>
                </a:lnTo>
                <a:lnTo>
                  <a:pt x="436158" y="341259"/>
                </a:lnTo>
                <a:cubicBezTo>
                  <a:pt x="450067" y="330346"/>
                  <a:pt x="456028" y="315466"/>
                  <a:pt x="456028" y="295625"/>
                </a:cubicBezTo>
                <a:cubicBezTo>
                  <a:pt x="456028" y="268840"/>
                  <a:pt x="422248" y="228167"/>
                  <a:pt x="361643" y="183526"/>
                </a:cubicBezTo>
                <a:lnTo>
                  <a:pt x="339786" y="166661"/>
                </a:lnTo>
                <a:lnTo>
                  <a:pt x="361643" y="149797"/>
                </a:lnTo>
                <a:cubicBezTo>
                  <a:pt x="369592" y="144837"/>
                  <a:pt x="372572" y="138884"/>
                  <a:pt x="372572" y="128964"/>
                </a:cubicBezTo>
                <a:cubicBezTo>
                  <a:pt x="372572" y="115076"/>
                  <a:pt x="345747" y="83331"/>
                  <a:pt x="286135" y="46625"/>
                </a:cubicBezTo>
                <a:cubicBezTo>
                  <a:pt x="281168" y="43649"/>
                  <a:pt x="275207" y="41665"/>
                  <a:pt x="269245" y="41665"/>
                </a:cubicBezTo>
                <a:close/>
                <a:moveTo>
                  <a:pt x="269245" y="0"/>
                </a:moveTo>
                <a:cubicBezTo>
                  <a:pt x="283155" y="0"/>
                  <a:pt x="297064" y="3968"/>
                  <a:pt x="308987" y="11904"/>
                </a:cubicBezTo>
                <a:cubicBezTo>
                  <a:pt x="326870" y="22817"/>
                  <a:pt x="352702" y="39681"/>
                  <a:pt x="373566" y="59522"/>
                </a:cubicBezTo>
                <a:cubicBezTo>
                  <a:pt x="400391" y="84323"/>
                  <a:pt x="413307" y="107139"/>
                  <a:pt x="413307" y="128964"/>
                </a:cubicBezTo>
                <a:cubicBezTo>
                  <a:pt x="413307" y="141860"/>
                  <a:pt x="410326" y="153765"/>
                  <a:pt x="404365" y="163685"/>
                </a:cubicBezTo>
                <a:cubicBezTo>
                  <a:pt x="427216" y="182534"/>
                  <a:pt x="446093" y="199398"/>
                  <a:pt x="460996" y="216263"/>
                </a:cubicBezTo>
                <a:cubicBezTo>
                  <a:pt x="485834" y="245032"/>
                  <a:pt x="497756" y="270825"/>
                  <a:pt x="497756" y="295625"/>
                </a:cubicBezTo>
                <a:cubicBezTo>
                  <a:pt x="497756" y="319434"/>
                  <a:pt x="491795" y="340267"/>
                  <a:pt x="478879" y="357131"/>
                </a:cubicBezTo>
                <a:cubicBezTo>
                  <a:pt x="493782" y="372012"/>
                  <a:pt x="505705" y="386892"/>
                  <a:pt x="515640" y="400781"/>
                </a:cubicBezTo>
                <a:cubicBezTo>
                  <a:pt x="530543" y="423597"/>
                  <a:pt x="538491" y="445422"/>
                  <a:pt x="538491" y="466255"/>
                </a:cubicBezTo>
                <a:cubicBezTo>
                  <a:pt x="538491" y="495024"/>
                  <a:pt x="530543" y="519824"/>
                  <a:pt x="514646" y="539665"/>
                </a:cubicBezTo>
                <a:cubicBezTo>
                  <a:pt x="499743" y="557522"/>
                  <a:pt x="478879" y="571410"/>
                  <a:pt x="452054" y="581330"/>
                </a:cubicBezTo>
                <a:cubicBezTo>
                  <a:pt x="411320" y="596211"/>
                  <a:pt x="354689" y="603155"/>
                  <a:pt x="269245" y="603155"/>
                </a:cubicBezTo>
                <a:cubicBezTo>
                  <a:pt x="183802" y="603155"/>
                  <a:pt x="128165" y="596211"/>
                  <a:pt x="86437" y="581330"/>
                </a:cubicBezTo>
                <a:cubicBezTo>
                  <a:pt x="59612" y="571410"/>
                  <a:pt x="38748" y="557522"/>
                  <a:pt x="23845" y="539665"/>
                </a:cubicBezTo>
                <a:cubicBezTo>
                  <a:pt x="7948" y="519824"/>
                  <a:pt x="0" y="495024"/>
                  <a:pt x="0" y="466255"/>
                </a:cubicBezTo>
                <a:cubicBezTo>
                  <a:pt x="0" y="445422"/>
                  <a:pt x="7948" y="423597"/>
                  <a:pt x="22851" y="400781"/>
                </a:cubicBezTo>
                <a:cubicBezTo>
                  <a:pt x="32786" y="386892"/>
                  <a:pt x="44709" y="372012"/>
                  <a:pt x="59612" y="357131"/>
                </a:cubicBezTo>
                <a:cubicBezTo>
                  <a:pt x="46696" y="340267"/>
                  <a:pt x="40735" y="319434"/>
                  <a:pt x="40735" y="295625"/>
                </a:cubicBezTo>
                <a:cubicBezTo>
                  <a:pt x="40735" y="270825"/>
                  <a:pt x="52657" y="245032"/>
                  <a:pt x="77495" y="216263"/>
                </a:cubicBezTo>
                <a:cubicBezTo>
                  <a:pt x="92398" y="199398"/>
                  <a:pt x="111275" y="182534"/>
                  <a:pt x="134126" y="163685"/>
                </a:cubicBezTo>
                <a:cubicBezTo>
                  <a:pt x="128165" y="153765"/>
                  <a:pt x="125184" y="141860"/>
                  <a:pt x="125184" y="128964"/>
                </a:cubicBezTo>
                <a:cubicBezTo>
                  <a:pt x="125184" y="107139"/>
                  <a:pt x="138100" y="84323"/>
                  <a:pt x="165919" y="59522"/>
                </a:cubicBezTo>
                <a:cubicBezTo>
                  <a:pt x="186783" y="39681"/>
                  <a:pt x="211621" y="22817"/>
                  <a:pt x="229504" y="10912"/>
                </a:cubicBezTo>
                <a:cubicBezTo>
                  <a:pt x="241427" y="3968"/>
                  <a:pt x="255336" y="0"/>
                  <a:pt x="269245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31" name="christmas-ornament_63434"/>
          <p:cNvSpPr>
            <a:spLocks noChangeAspect="1"/>
          </p:cNvSpPr>
          <p:nvPr userDrawn="1"/>
        </p:nvSpPr>
        <p:spPr bwMode="auto">
          <a:xfrm>
            <a:off x="2401808" y="5536949"/>
            <a:ext cx="321149" cy="390525"/>
          </a:xfrm>
          <a:custGeom>
            <a:avLst/>
            <a:gdLst>
              <a:gd name="connsiteX0" fmla="*/ 270737 w 467188"/>
              <a:gd name="connsiteY0" fmla="*/ 448424 h 568112"/>
              <a:gd name="connsiteX1" fmla="*/ 339867 w 467188"/>
              <a:gd name="connsiteY1" fmla="*/ 465917 h 568112"/>
              <a:gd name="connsiteX2" fmla="*/ 369363 w 467188"/>
              <a:gd name="connsiteY2" fmla="*/ 533126 h 568112"/>
              <a:gd name="connsiteX3" fmla="*/ 367519 w 467188"/>
              <a:gd name="connsiteY3" fmla="*/ 542333 h 568112"/>
              <a:gd name="connsiteX4" fmla="*/ 358302 w 467188"/>
              <a:gd name="connsiteY4" fmla="*/ 544174 h 568112"/>
              <a:gd name="connsiteX5" fmla="*/ 336180 w 467188"/>
              <a:gd name="connsiteY5" fmla="*/ 535888 h 568112"/>
              <a:gd name="connsiteX6" fmla="*/ 329728 w 467188"/>
              <a:gd name="connsiteY6" fmla="*/ 535888 h 568112"/>
              <a:gd name="connsiteX7" fmla="*/ 325119 w 467188"/>
              <a:gd name="connsiteY7" fmla="*/ 540492 h 568112"/>
              <a:gd name="connsiteX8" fmla="*/ 316824 w 467188"/>
              <a:gd name="connsiteY8" fmla="*/ 562588 h 568112"/>
              <a:gd name="connsiteX9" fmla="*/ 309450 w 467188"/>
              <a:gd name="connsiteY9" fmla="*/ 568112 h 568112"/>
              <a:gd name="connsiteX10" fmla="*/ 301154 w 467188"/>
              <a:gd name="connsiteY10" fmla="*/ 563509 h 568112"/>
              <a:gd name="connsiteX11" fmla="*/ 254146 w 467188"/>
              <a:gd name="connsiteY11" fmla="*/ 457631 h 568112"/>
              <a:gd name="connsiteX12" fmla="*/ 270737 w 467188"/>
              <a:gd name="connsiteY12" fmla="*/ 448424 h 568112"/>
              <a:gd name="connsiteX13" fmla="*/ 195982 w 467188"/>
              <a:gd name="connsiteY13" fmla="*/ 448424 h 568112"/>
              <a:gd name="connsiteX14" fmla="*/ 212573 w 467188"/>
              <a:gd name="connsiteY14" fmla="*/ 457631 h 568112"/>
              <a:gd name="connsiteX15" fmla="*/ 165565 w 467188"/>
              <a:gd name="connsiteY15" fmla="*/ 563509 h 568112"/>
              <a:gd name="connsiteX16" fmla="*/ 157269 w 467188"/>
              <a:gd name="connsiteY16" fmla="*/ 568112 h 568112"/>
              <a:gd name="connsiteX17" fmla="*/ 149895 w 467188"/>
              <a:gd name="connsiteY17" fmla="*/ 562588 h 568112"/>
              <a:gd name="connsiteX18" fmla="*/ 141600 w 467188"/>
              <a:gd name="connsiteY18" fmla="*/ 540492 h 568112"/>
              <a:gd name="connsiteX19" fmla="*/ 136991 w 467188"/>
              <a:gd name="connsiteY19" fmla="*/ 535888 h 568112"/>
              <a:gd name="connsiteX20" fmla="*/ 130539 w 467188"/>
              <a:gd name="connsiteY20" fmla="*/ 535888 h 568112"/>
              <a:gd name="connsiteX21" fmla="*/ 108417 w 467188"/>
              <a:gd name="connsiteY21" fmla="*/ 544174 h 568112"/>
              <a:gd name="connsiteX22" fmla="*/ 99200 w 467188"/>
              <a:gd name="connsiteY22" fmla="*/ 542333 h 568112"/>
              <a:gd name="connsiteX23" fmla="*/ 97356 w 467188"/>
              <a:gd name="connsiteY23" fmla="*/ 533126 h 568112"/>
              <a:gd name="connsiteX24" fmla="*/ 127774 w 467188"/>
              <a:gd name="connsiteY24" fmla="*/ 465917 h 568112"/>
              <a:gd name="connsiteX25" fmla="*/ 225526 w 467188"/>
              <a:gd name="connsiteY25" fmla="*/ 338944 h 568112"/>
              <a:gd name="connsiteX26" fmla="*/ 241192 w 467188"/>
              <a:gd name="connsiteY26" fmla="*/ 338944 h 568112"/>
              <a:gd name="connsiteX27" fmla="*/ 271603 w 467188"/>
              <a:gd name="connsiteY27" fmla="*/ 369308 h 568112"/>
              <a:gd name="connsiteX28" fmla="*/ 271603 w 467188"/>
              <a:gd name="connsiteY28" fmla="*/ 413474 h 568112"/>
              <a:gd name="connsiteX29" fmla="*/ 241192 w 467188"/>
              <a:gd name="connsiteY29" fmla="*/ 443838 h 568112"/>
              <a:gd name="connsiteX30" fmla="*/ 225526 w 467188"/>
              <a:gd name="connsiteY30" fmla="*/ 443838 h 568112"/>
              <a:gd name="connsiteX31" fmla="*/ 195115 w 467188"/>
              <a:gd name="connsiteY31" fmla="*/ 413474 h 568112"/>
              <a:gd name="connsiteX32" fmla="*/ 195115 w 467188"/>
              <a:gd name="connsiteY32" fmla="*/ 369308 h 568112"/>
              <a:gd name="connsiteX33" fmla="*/ 225526 w 467188"/>
              <a:gd name="connsiteY33" fmla="*/ 338944 h 568112"/>
              <a:gd name="connsiteX34" fmla="*/ 379530 w 467188"/>
              <a:gd name="connsiteY34" fmla="*/ 319483 h 568112"/>
              <a:gd name="connsiteX35" fmla="*/ 401673 w 467188"/>
              <a:gd name="connsiteY35" fmla="*/ 324091 h 568112"/>
              <a:gd name="connsiteX36" fmla="*/ 412744 w 467188"/>
              <a:gd name="connsiteY36" fmla="*/ 345288 h 568112"/>
              <a:gd name="connsiteX37" fmla="*/ 412744 w 467188"/>
              <a:gd name="connsiteY37" fmla="*/ 435605 h 568112"/>
              <a:gd name="connsiteX38" fmla="*/ 401673 w 467188"/>
              <a:gd name="connsiteY38" fmla="*/ 455880 h 568112"/>
              <a:gd name="connsiteX39" fmla="*/ 379530 w 467188"/>
              <a:gd name="connsiteY39" fmla="*/ 460488 h 568112"/>
              <a:gd name="connsiteX40" fmla="*/ 281733 w 467188"/>
              <a:gd name="connsiteY40" fmla="*/ 435605 h 568112"/>
              <a:gd name="connsiteX41" fmla="*/ 287269 w 467188"/>
              <a:gd name="connsiteY41" fmla="*/ 413486 h 568112"/>
              <a:gd name="connsiteX42" fmla="*/ 287269 w 467188"/>
              <a:gd name="connsiteY42" fmla="*/ 369250 h 568112"/>
              <a:gd name="connsiteX43" fmla="*/ 279888 w 467188"/>
              <a:gd name="connsiteY43" fmla="*/ 345288 h 568112"/>
              <a:gd name="connsiteX44" fmla="*/ 88084 w 467188"/>
              <a:gd name="connsiteY44" fmla="*/ 319483 h 568112"/>
              <a:gd name="connsiteX45" fmla="*/ 186830 w 467188"/>
              <a:gd name="connsiteY45" fmla="*/ 345288 h 568112"/>
              <a:gd name="connsiteX46" fmla="*/ 179447 w 467188"/>
              <a:gd name="connsiteY46" fmla="*/ 369250 h 568112"/>
              <a:gd name="connsiteX47" fmla="*/ 179447 w 467188"/>
              <a:gd name="connsiteY47" fmla="*/ 413486 h 568112"/>
              <a:gd name="connsiteX48" fmla="*/ 184984 w 467188"/>
              <a:gd name="connsiteY48" fmla="*/ 435605 h 568112"/>
              <a:gd name="connsiteX49" fmla="*/ 88084 w 467188"/>
              <a:gd name="connsiteY49" fmla="*/ 460488 h 568112"/>
              <a:gd name="connsiteX50" fmla="*/ 65013 w 467188"/>
              <a:gd name="connsiteY50" fmla="*/ 455880 h 568112"/>
              <a:gd name="connsiteX51" fmla="*/ 54862 w 467188"/>
              <a:gd name="connsiteY51" fmla="*/ 435605 h 568112"/>
              <a:gd name="connsiteX52" fmla="*/ 54862 w 467188"/>
              <a:gd name="connsiteY52" fmla="*/ 345288 h 568112"/>
              <a:gd name="connsiteX53" fmla="*/ 65013 w 467188"/>
              <a:gd name="connsiteY53" fmla="*/ 324091 h 568112"/>
              <a:gd name="connsiteX54" fmla="*/ 88084 w 467188"/>
              <a:gd name="connsiteY54" fmla="*/ 319483 h 568112"/>
              <a:gd name="connsiteX55" fmla="*/ 396167 w 467188"/>
              <a:gd name="connsiteY55" fmla="*/ 203490 h 568112"/>
              <a:gd name="connsiteX56" fmla="*/ 366651 w 467188"/>
              <a:gd name="connsiteY56" fmla="*/ 233875 h 568112"/>
              <a:gd name="connsiteX57" fmla="*/ 396167 w 467188"/>
              <a:gd name="connsiteY57" fmla="*/ 263340 h 568112"/>
              <a:gd name="connsiteX58" fmla="*/ 426605 w 467188"/>
              <a:gd name="connsiteY58" fmla="*/ 233875 h 568112"/>
              <a:gd name="connsiteX59" fmla="*/ 396167 w 467188"/>
              <a:gd name="connsiteY59" fmla="*/ 203490 h 568112"/>
              <a:gd name="connsiteX60" fmla="*/ 69653 w 467188"/>
              <a:gd name="connsiteY60" fmla="*/ 203490 h 568112"/>
              <a:gd name="connsiteX61" fmla="*/ 40137 w 467188"/>
              <a:gd name="connsiteY61" fmla="*/ 233875 h 568112"/>
              <a:gd name="connsiteX62" fmla="*/ 69653 w 467188"/>
              <a:gd name="connsiteY62" fmla="*/ 263340 h 568112"/>
              <a:gd name="connsiteX63" fmla="*/ 99168 w 467188"/>
              <a:gd name="connsiteY63" fmla="*/ 233875 h 568112"/>
              <a:gd name="connsiteX64" fmla="*/ 69653 w 467188"/>
              <a:gd name="connsiteY64" fmla="*/ 203490 h 568112"/>
              <a:gd name="connsiteX65" fmla="*/ 348666 w 467188"/>
              <a:gd name="connsiteY65" fmla="*/ 88624 h 568112"/>
              <a:gd name="connsiteX66" fmla="*/ 327913 w 467188"/>
              <a:gd name="connsiteY66" fmla="*/ 97601 h 568112"/>
              <a:gd name="connsiteX67" fmla="*/ 327913 w 467188"/>
              <a:gd name="connsiteY67" fmla="*/ 139036 h 568112"/>
              <a:gd name="connsiteX68" fmla="*/ 369419 w 467188"/>
              <a:gd name="connsiteY68" fmla="*/ 139036 h 568112"/>
              <a:gd name="connsiteX69" fmla="*/ 369419 w 467188"/>
              <a:gd name="connsiteY69" fmla="*/ 97601 h 568112"/>
              <a:gd name="connsiteX70" fmla="*/ 348666 w 467188"/>
              <a:gd name="connsiteY70" fmla="*/ 88624 h 568112"/>
              <a:gd name="connsiteX71" fmla="*/ 117615 w 467188"/>
              <a:gd name="connsiteY71" fmla="*/ 88624 h 568112"/>
              <a:gd name="connsiteX72" fmla="*/ 96401 w 467188"/>
              <a:gd name="connsiteY72" fmla="*/ 97601 h 568112"/>
              <a:gd name="connsiteX73" fmla="*/ 96401 w 467188"/>
              <a:gd name="connsiteY73" fmla="*/ 139036 h 568112"/>
              <a:gd name="connsiteX74" fmla="*/ 138829 w 467188"/>
              <a:gd name="connsiteY74" fmla="*/ 139036 h 568112"/>
              <a:gd name="connsiteX75" fmla="*/ 138829 w 467188"/>
              <a:gd name="connsiteY75" fmla="*/ 97601 h 568112"/>
              <a:gd name="connsiteX76" fmla="*/ 117615 w 467188"/>
              <a:gd name="connsiteY76" fmla="*/ 88624 h 568112"/>
              <a:gd name="connsiteX77" fmla="*/ 232910 w 467188"/>
              <a:gd name="connsiteY77" fmla="*/ 40514 h 568112"/>
              <a:gd name="connsiteX78" fmla="*/ 203395 w 467188"/>
              <a:gd name="connsiteY78" fmla="*/ 69978 h 568112"/>
              <a:gd name="connsiteX79" fmla="*/ 232910 w 467188"/>
              <a:gd name="connsiteY79" fmla="*/ 100364 h 568112"/>
              <a:gd name="connsiteX80" fmla="*/ 262425 w 467188"/>
              <a:gd name="connsiteY80" fmla="*/ 69978 h 568112"/>
              <a:gd name="connsiteX81" fmla="*/ 232910 w 467188"/>
              <a:gd name="connsiteY81" fmla="*/ 40514 h 568112"/>
              <a:gd name="connsiteX82" fmla="*/ 233832 w 467188"/>
              <a:gd name="connsiteY82" fmla="*/ 0 h 568112"/>
              <a:gd name="connsiteX83" fmla="*/ 398934 w 467188"/>
              <a:gd name="connsiteY83" fmla="*/ 68137 h 568112"/>
              <a:gd name="connsiteX84" fmla="*/ 467188 w 467188"/>
              <a:gd name="connsiteY84" fmla="*/ 232954 h 568112"/>
              <a:gd name="connsiteX85" fmla="*/ 434906 w 467188"/>
              <a:gd name="connsiteY85" fmla="*/ 349892 h 568112"/>
              <a:gd name="connsiteX86" fmla="*/ 434906 w 467188"/>
              <a:gd name="connsiteY86" fmla="*/ 345288 h 568112"/>
              <a:gd name="connsiteX87" fmla="*/ 416459 w 467188"/>
              <a:gd name="connsiteY87" fmla="*/ 305695 h 568112"/>
              <a:gd name="connsiteX88" fmla="*/ 373108 w 467188"/>
              <a:gd name="connsiteY88" fmla="*/ 297408 h 568112"/>
              <a:gd name="connsiteX89" fmla="*/ 269804 w 467188"/>
              <a:gd name="connsiteY89" fmla="*/ 323190 h 568112"/>
              <a:gd name="connsiteX90" fmla="*/ 264270 w 467188"/>
              <a:gd name="connsiteY90" fmla="*/ 320427 h 568112"/>
              <a:gd name="connsiteX91" fmla="*/ 298397 w 467188"/>
              <a:gd name="connsiteY91" fmla="*/ 298329 h 568112"/>
              <a:gd name="connsiteX92" fmla="*/ 326068 w 467188"/>
              <a:gd name="connsiteY92" fmla="*/ 232954 h 568112"/>
              <a:gd name="connsiteX93" fmla="*/ 298397 w 467188"/>
              <a:gd name="connsiteY93" fmla="*/ 168501 h 568112"/>
              <a:gd name="connsiteX94" fmla="*/ 233832 w 467188"/>
              <a:gd name="connsiteY94" fmla="*/ 140878 h 568112"/>
              <a:gd name="connsiteX95" fmla="*/ 168345 w 467188"/>
              <a:gd name="connsiteY95" fmla="*/ 168501 h 568112"/>
              <a:gd name="connsiteX96" fmla="*/ 168345 w 467188"/>
              <a:gd name="connsiteY96" fmla="*/ 298329 h 568112"/>
              <a:gd name="connsiteX97" fmla="*/ 203395 w 467188"/>
              <a:gd name="connsiteY97" fmla="*/ 320427 h 568112"/>
              <a:gd name="connsiteX98" fmla="*/ 196938 w 467188"/>
              <a:gd name="connsiteY98" fmla="*/ 323190 h 568112"/>
              <a:gd name="connsiteX99" fmla="*/ 93634 w 467188"/>
              <a:gd name="connsiteY99" fmla="*/ 297408 h 568112"/>
              <a:gd name="connsiteX100" fmla="*/ 51205 w 467188"/>
              <a:gd name="connsiteY100" fmla="*/ 305695 h 568112"/>
              <a:gd name="connsiteX101" fmla="*/ 31836 w 467188"/>
              <a:gd name="connsiteY101" fmla="*/ 345288 h 568112"/>
              <a:gd name="connsiteX102" fmla="*/ 31836 w 467188"/>
              <a:gd name="connsiteY102" fmla="*/ 349892 h 568112"/>
              <a:gd name="connsiteX103" fmla="*/ 67808 w 467188"/>
              <a:gd name="connsiteY103" fmla="*/ 68137 h 568112"/>
              <a:gd name="connsiteX104" fmla="*/ 233832 w 467188"/>
              <a:gd name="connsiteY104" fmla="*/ 0 h 5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67188" h="568112">
                <a:moveTo>
                  <a:pt x="270737" y="448424"/>
                </a:moveTo>
                <a:lnTo>
                  <a:pt x="339867" y="465917"/>
                </a:lnTo>
                <a:lnTo>
                  <a:pt x="369363" y="533126"/>
                </a:lnTo>
                <a:cubicBezTo>
                  <a:pt x="370284" y="536809"/>
                  <a:pt x="370284" y="540492"/>
                  <a:pt x="367519" y="542333"/>
                </a:cubicBezTo>
                <a:cubicBezTo>
                  <a:pt x="365676" y="545095"/>
                  <a:pt x="361989" y="546016"/>
                  <a:pt x="358302" y="544174"/>
                </a:cubicBezTo>
                <a:lnTo>
                  <a:pt x="336180" y="535888"/>
                </a:lnTo>
                <a:cubicBezTo>
                  <a:pt x="334337" y="534968"/>
                  <a:pt x="331572" y="534968"/>
                  <a:pt x="329728" y="535888"/>
                </a:cubicBezTo>
                <a:cubicBezTo>
                  <a:pt x="327885" y="536809"/>
                  <a:pt x="326041" y="538650"/>
                  <a:pt x="325119" y="540492"/>
                </a:cubicBezTo>
                <a:lnTo>
                  <a:pt x="316824" y="562588"/>
                </a:lnTo>
                <a:cubicBezTo>
                  <a:pt x="315902" y="566271"/>
                  <a:pt x="313137" y="568112"/>
                  <a:pt x="309450" y="568112"/>
                </a:cubicBezTo>
                <a:cubicBezTo>
                  <a:pt x="305763" y="568112"/>
                  <a:pt x="302998" y="566271"/>
                  <a:pt x="301154" y="563509"/>
                </a:cubicBezTo>
                <a:lnTo>
                  <a:pt x="254146" y="457631"/>
                </a:lnTo>
                <a:cubicBezTo>
                  <a:pt x="260598" y="455789"/>
                  <a:pt x="266129" y="452107"/>
                  <a:pt x="270737" y="448424"/>
                </a:cubicBezTo>
                <a:close/>
                <a:moveTo>
                  <a:pt x="195982" y="448424"/>
                </a:moveTo>
                <a:cubicBezTo>
                  <a:pt x="200591" y="452107"/>
                  <a:pt x="206121" y="455789"/>
                  <a:pt x="212573" y="457631"/>
                </a:cubicBezTo>
                <a:lnTo>
                  <a:pt x="165565" y="563509"/>
                </a:lnTo>
                <a:cubicBezTo>
                  <a:pt x="163721" y="566271"/>
                  <a:pt x="160956" y="568112"/>
                  <a:pt x="157269" y="568112"/>
                </a:cubicBezTo>
                <a:cubicBezTo>
                  <a:pt x="154504" y="568112"/>
                  <a:pt x="150817" y="566271"/>
                  <a:pt x="149895" y="562588"/>
                </a:cubicBezTo>
                <a:lnTo>
                  <a:pt x="141600" y="540492"/>
                </a:lnTo>
                <a:cubicBezTo>
                  <a:pt x="140678" y="538650"/>
                  <a:pt x="138834" y="536809"/>
                  <a:pt x="136991" y="535888"/>
                </a:cubicBezTo>
                <a:cubicBezTo>
                  <a:pt x="135147" y="534968"/>
                  <a:pt x="132382" y="534968"/>
                  <a:pt x="130539" y="535888"/>
                </a:cubicBezTo>
                <a:lnTo>
                  <a:pt x="108417" y="544174"/>
                </a:lnTo>
                <a:cubicBezTo>
                  <a:pt x="105652" y="546016"/>
                  <a:pt x="101965" y="545095"/>
                  <a:pt x="99200" y="542333"/>
                </a:cubicBezTo>
                <a:cubicBezTo>
                  <a:pt x="97356" y="540492"/>
                  <a:pt x="96435" y="536809"/>
                  <a:pt x="97356" y="533126"/>
                </a:cubicBezTo>
                <a:lnTo>
                  <a:pt x="127774" y="465917"/>
                </a:lnTo>
                <a:close/>
                <a:moveTo>
                  <a:pt x="225526" y="338944"/>
                </a:moveTo>
                <a:lnTo>
                  <a:pt x="241192" y="338944"/>
                </a:lnTo>
                <a:cubicBezTo>
                  <a:pt x="258702" y="338944"/>
                  <a:pt x="271603" y="352746"/>
                  <a:pt x="271603" y="369308"/>
                </a:cubicBezTo>
                <a:lnTo>
                  <a:pt x="271603" y="413474"/>
                </a:lnTo>
                <a:cubicBezTo>
                  <a:pt x="271603" y="430956"/>
                  <a:pt x="258702" y="443838"/>
                  <a:pt x="241192" y="443838"/>
                </a:cubicBezTo>
                <a:lnTo>
                  <a:pt x="225526" y="443838"/>
                </a:lnTo>
                <a:cubicBezTo>
                  <a:pt x="208938" y="443838"/>
                  <a:pt x="195115" y="430956"/>
                  <a:pt x="195115" y="413474"/>
                </a:cubicBezTo>
                <a:lnTo>
                  <a:pt x="195115" y="369308"/>
                </a:lnTo>
                <a:cubicBezTo>
                  <a:pt x="195115" y="352746"/>
                  <a:pt x="208938" y="338944"/>
                  <a:pt x="225526" y="338944"/>
                </a:cubicBezTo>
                <a:close/>
                <a:moveTo>
                  <a:pt x="379530" y="319483"/>
                </a:moveTo>
                <a:cubicBezTo>
                  <a:pt x="386911" y="317640"/>
                  <a:pt x="395215" y="319483"/>
                  <a:pt x="401673" y="324091"/>
                </a:cubicBezTo>
                <a:cubicBezTo>
                  <a:pt x="408131" y="329621"/>
                  <a:pt x="412744" y="336994"/>
                  <a:pt x="412744" y="345288"/>
                </a:cubicBezTo>
                <a:lnTo>
                  <a:pt x="412744" y="435605"/>
                </a:lnTo>
                <a:cubicBezTo>
                  <a:pt x="412744" y="442977"/>
                  <a:pt x="408131" y="451272"/>
                  <a:pt x="401673" y="455880"/>
                </a:cubicBezTo>
                <a:cubicBezTo>
                  <a:pt x="395215" y="460488"/>
                  <a:pt x="386911" y="462331"/>
                  <a:pt x="379530" y="460488"/>
                </a:cubicBezTo>
                <a:lnTo>
                  <a:pt x="281733" y="435605"/>
                </a:lnTo>
                <a:cubicBezTo>
                  <a:pt x="285424" y="429153"/>
                  <a:pt x="287269" y="421781"/>
                  <a:pt x="287269" y="413486"/>
                </a:cubicBezTo>
                <a:lnTo>
                  <a:pt x="287269" y="369250"/>
                </a:lnTo>
                <a:cubicBezTo>
                  <a:pt x="287269" y="360034"/>
                  <a:pt x="284501" y="351739"/>
                  <a:pt x="279888" y="345288"/>
                </a:cubicBezTo>
                <a:close/>
                <a:moveTo>
                  <a:pt x="88084" y="319483"/>
                </a:moveTo>
                <a:lnTo>
                  <a:pt x="186830" y="345288"/>
                </a:lnTo>
                <a:cubicBezTo>
                  <a:pt x="182215" y="351739"/>
                  <a:pt x="179447" y="360034"/>
                  <a:pt x="179447" y="369250"/>
                </a:cubicBezTo>
                <a:lnTo>
                  <a:pt x="179447" y="413486"/>
                </a:lnTo>
                <a:cubicBezTo>
                  <a:pt x="179447" y="421781"/>
                  <a:pt x="182215" y="429153"/>
                  <a:pt x="184984" y="435605"/>
                </a:cubicBezTo>
                <a:lnTo>
                  <a:pt x="88084" y="460488"/>
                </a:lnTo>
                <a:cubicBezTo>
                  <a:pt x="79779" y="462331"/>
                  <a:pt x="71473" y="460488"/>
                  <a:pt x="65013" y="455880"/>
                </a:cubicBezTo>
                <a:cubicBezTo>
                  <a:pt x="58553" y="451272"/>
                  <a:pt x="54862" y="442977"/>
                  <a:pt x="54862" y="435605"/>
                </a:cubicBezTo>
                <a:lnTo>
                  <a:pt x="54862" y="345288"/>
                </a:lnTo>
                <a:cubicBezTo>
                  <a:pt x="54862" y="336994"/>
                  <a:pt x="58553" y="329621"/>
                  <a:pt x="65013" y="324091"/>
                </a:cubicBezTo>
                <a:cubicBezTo>
                  <a:pt x="71473" y="319483"/>
                  <a:pt x="79779" y="317640"/>
                  <a:pt x="88084" y="319483"/>
                </a:cubicBezTo>
                <a:close/>
                <a:moveTo>
                  <a:pt x="396167" y="203490"/>
                </a:moveTo>
                <a:cubicBezTo>
                  <a:pt x="380487" y="203490"/>
                  <a:pt x="366651" y="217301"/>
                  <a:pt x="366651" y="233875"/>
                </a:cubicBezTo>
                <a:cubicBezTo>
                  <a:pt x="366651" y="249528"/>
                  <a:pt x="380487" y="263340"/>
                  <a:pt x="396167" y="263340"/>
                </a:cubicBezTo>
                <a:cubicBezTo>
                  <a:pt x="412769" y="263340"/>
                  <a:pt x="426605" y="249528"/>
                  <a:pt x="426605" y="233875"/>
                </a:cubicBezTo>
                <a:cubicBezTo>
                  <a:pt x="426605" y="217301"/>
                  <a:pt x="412769" y="203490"/>
                  <a:pt x="396167" y="203490"/>
                </a:cubicBezTo>
                <a:close/>
                <a:moveTo>
                  <a:pt x="69653" y="203490"/>
                </a:moveTo>
                <a:cubicBezTo>
                  <a:pt x="53050" y="203490"/>
                  <a:pt x="40137" y="217301"/>
                  <a:pt x="40137" y="233875"/>
                </a:cubicBezTo>
                <a:cubicBezTo>
                  <a:pt x="40137" y="249528"/>
                  <a:pt x="53050" y="263340"/>
                  <a:pt x="69653" y="263340"/>
                </a:cubicBezTo>
                <a:cubicBezTo>
                  <a:pt x="86255" y="263340"/>
                  <a:pt x="99168" y="249528"/>
                  <a:pt x="99168" y="233875"/>
                </a:cubicBezTo>
                <a:cubicBezTo>
                  <a:pt x="99168" y="217301"/>
                  <a:pt x="86255" y="203490"/>
                  <a:pt x="69653" y="203490"/>
                </a:cubicBezTo>
                <a:close/>
                <a:moveTo>
                  <a:pt x="348666" y="88624"/>
                </a:moveTo>
                <a:cubicBezTo>
                  <a:pt x="341056" y="88624"/>
                  <a:pt x="333447" y="91616"/>
                  <a:pt x="327913" y="97601"/>
                </a:cubicBezTo>
                <a:cubicBezTo>
                  <a:pt x="315922" y="108651"/>
                  <a:pt x="315922" y="127987"/>
                  <a:pt x="327913" y="139036"/>
                </a:cubicBezTo>
                <a:cubicBezTo>
                  <a:pt x="338981" y="151006"/>
                  <a:pt x="358350" y="151006"/>
                  <a:pt x="369419" y="139036"/>
                </a:cubicBezTo>
                <a:cubicBezTo>
                  <a:pt x="381409" y="127066"/>
                  <a:pt x="381409" y="108651"/>
                  <a:pt x="369419" y="97601"/>
                </a:cubicBezTo>
                <a:cubicBezTo>
                  <a:pt x="363885" y="91616"/>
                  <a:pt x="356275" y="88624"/>
                  <a:pt x="348666" y="88624"/>
                </a:cubicBezTo>
                <a:close/>
                <a:moveTo>
                  <a:pt x="117615" y="88624"/>
                </a:moveTo>
                <a:cubicBezTo>
                  <a:pt x="110006" y="88624"/>
                  <a:pt x="102396" y="91616"/>
                  <a:pt x="96401" y="97601"/>
                </a:cubicBezTo>
                <a:cubicBezTo>
                  <a:pt x="85333" y="108651"/>
                  <a:pt x="85333" y="127066"/>
                  <a:pt x="96401" y="139036"/>
                </a:cubicBezTo>
                <a:cubicBezTo>
                  <a:pt x="108392" y="151006"/>
                  <a:pt x="126839" y="151006"/>
                  <a:pt x="138829" y="139036"/>
                </a:cubicBezTo>
                <a:cubicBezTo>
                  <a:pt x="149898" y="127987"/>
                  <a:pt x="149898" y="108651"/>
                  <a:pt x="138829" y="97601"/>
                </a:cubicBezTo>
                <a:cubicBezTo>
                  <a:pt x="132834" y="91616"/>
                  <a:pt x="125225" y="88624"/>
                  <a:pt x="117615" y="88624"/>
                </a:cubicBezTo>
                <a:close/>
                <a:moveTo>
                  <a:pt x="232910" y="40514"/>
                </a:moveTo>
                <a:cubicBezTo>
                  <a:pt x="217230" y="40514"/>
                  <a:pt x="203395" y="54325"/>
                  <a:pt x="203395" y="69978"/>
                </a:cubicBezTo>
                <a:cubicBezTo>
                  <a:pt x="203395" y="86552"/>
                  <a:pt x="217230" y="100364"/>
                  <a:pt x="232910" y="100364"/>
                </a:cubicBezTo>
                <a:cubicBezTo>
                  <a:pt x="249512" y="100364"/>
                  <a:pt x="262425" y="86552"/>
                  <a:pt x="262425" y="69978"/>
                </a:cubicBezTo>
                <a:cubicBezTo>
                  <a:pt x="262425" y="54325"/>
                  <a:pt x="249512" y="40514"/>
                  <a:pt x="232910" y="40514"/>
                </a:cubicBezTo>
                <a:close/>
                <a:moveTo>
                  <a:pt x="233832" y="0"/>
                </a:moveTo>
                <a:cubicBezTo>
                  <a:pt x="295630" y="0"/>
                  <a:pt x="354661" y="23940"/>
                  <a:pt x="398934" y="68137"/>
                </a:cubicBezTo>
                <a:cubicBezTo>
                  <a:pt x="442285" y="112334"/>
                  <a:pt x="467188" y="171263"/>
                  <a:pt x="467188" y="232954"/>
                </a:cubicBezTo>
                <a:cubicBezTo>
                  <a:pt x="467188" y="275310"/>
                  <a:pt x="456120" y="314903"/>
                  <a:pt x="434906" y="349892"/>
                </a:cubicBezTo>
                <a:lnTo>
                  <a:pt x="434906" y="345288"/>
                </a:lnTo>
                <a:cubicBezTo>
                  <a:pt x="434906" y="329635"/>
                  <a:pt x="428449" y="315824"/>
                  <a:pt x="416459" y="305695"/>
                </a:cubicBezTo>
                <a:cubicBezTo>
                  <a:pt x="404468" y="296487"/>
                  <a:pt x="387866" y="293725"/>
                  <a:pt x="373108" y="297408"/>
                </a:cubicBezTo>
                <a:lnTo>
                  <a:pt x="269804" y="323190"/>
                </a:lnTo>
                <a:cubicBezTo>
                  <a:pt x="267959" y="322269"/>
                  <a:pt x="266115" y="321348"/>
                  <a:pt x="264270" y="320427"/>
                </a:cubicBezTo>
                <a:cubicBezTo>
                  <a:pt x="277183" y="315824"/>
                  <a:pt x="289174" y="308457"/>
                  <a:pt x="298397" y="298329"/>
                </a:cubicBezTo>
                <a:cubicBezTo>
                  <a:pt x="315922" y="280834"/>
                  <a:pt x="326068" y="257815"/>
                  <a:pt x="326068" y="232954"/>
                </a:cubicBezTo>
                <a:cubicBezTo>
                  <a:pt x="326068" y="209014"/>
                  <a:pt x="315922" y="185074"/>
                  <a:pt x="298397" y="168501"/>
                </a:cubicBezTo>
                <a:cubicBezTo>
                  <a:pt x="280872" y="151006"/>
                  <a:pt x="257814" y="140878"/>
                  <a:pt x="233832" y="140878"/>
                </a:cubicBezTo>
                <a:cubicBezTo>
                  <a:pt x="208929" y="140878"/>
                  <a:pt x="185869" y="151006"/>
                  <a:pt x="168345" y="168501"/>
                </a:cubicBezTo>
                <a:cubicBezTo>
                  <a:pt x="132373" y="204411"/>
                  <a:pt x="132373" y="262419"/>
                  <a:pt x="168345" y="298329"/>
                </a:cubicBezTo>
                <a:cubicBezTo>
                  <a:pt x="178491" y="308457"/>
                  <a:pt x="190481" y="315824"/>
                  <a:pt x="203395" y="320427"/>
                </a:cubicBezTo>
                <a:cubicBezTo>
                  <a:pt x="200628" y="321348"/>
                  <a:pt x="198783" y="322269"/>
                  <a:pt x="196938" y="323190"/>
                </a:cubicBezTo>
                <a:lnTo>
                  <a:pt x="93634" y="297408"/>
                </a:lnTo>
                <a:cubicBezTo>
                  <a:pt x="78876" y="293725"/>
                  <a:pt x="62274" y="296487"/>
                  <a:pt x="51205" y="305695"/>
                </a:cubicBezTo>
                <a:cubicBezTo>
                  <a:pt x="38292" y="314903"/>
                  <a:pt x="31836" y="329635"/>
                  <a:pt x="31836" y="345288"/>
                </a:cubicBezTo>
                <a:lnTo>
                  <a:pt x="31836" y="349892"/>
                </a:lnTo>
                <a:cubicBezTo>
                  <a:pt x="-20738" y="261498"/>
                  <a:pt x="-7825" y="144561"/>
                  <a:pt x="67808" y="68137"/>
                </a:cubicBezTo>
                <a:cubicBezTo>
                  <a:pt x="112081" y="23940"/>
                  <a:pt x="171112" y="0"/>
                  <a:pt x="233832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32" name="christmas-reindeer_62229"/>
          <p:cNvSpPr>
            <a:spLocks noChangeAspect="1"/>
          </p:cNvSpPr>
          <p:nvPr userDrawn="1"/>
        </p:nvSpPr>
        <p:spPr bwMode="auto">
          <a:xfrm>
            <a:off x="2271295" y="3713576"/>
            <a:ext cx="380627" cy="442525"/>
          </a:xfrm>
          <a:custGeom>
            <a:avLst/>
            <a:gdLst>
              <a:gd name="connsiteX0" fmla="*/ 254293 w 523466"/>
              <a:gd name="connsiteY0" fmla="*/ 488409 h 608593"/>
              <a:gd name="connsiteX1" fmla="*/ 242219 w 523466"/>
              <a:gd name="connsiteY1" fmla="*/ 500576 h 608593"/>
              <a:gd name="connsiteX2" fmla="*/ 254293 w 523466"/>
              <a:gd name="connsiteY2" fmla="*/ 512744 h 608593"/>
              <a:gd name="connsiteX3" fmla="*/ 269153 w 523466"/>
              <a:gd name="connsiteY3" fmla="*/ 512744 h 608593"/>
              <a:gd name="connsiteX4" fmla="*/ 281227 w 523466"/>
              <a:gd name="connsiteY4" fmla="*/ 500576 h 608593"/>
              <a:gd name="connsiteX5" fmla="*/ 269153 w 523466"/>
              <a:gd name="connsiteY5" fmla="*/ 488409 h 608593"/>
              <a:gd name="connsiteX6" fmla="*/ 254293 w 523466"/>
              <a:gd name="connsiteY6" fmla="*/ 464075 h 608593"/>
              <a:gd name="connsiteX7" fmla="*/ 269153 w 523466"/>
              <a:gd name="connsiteY7" fmla="*/ 464075 h 608593"/>
              <a:gd name="connsiteX8" fmla="*/ 305685 w 523466"/>
              <a:gd name="connsiteY8" fmla="*/ 500576 h 608593"/>
              <a:gd name="connsiteX9" fmla="*/ 269153 w 523466"/>
              <a:gd name="connsiteY9" fmla="*/ 537181 h 608593"/>
              <a:gd name="connsiteX10" fmla="*/ 254293 w 523466"/>
              <a:gd name="connsiteY10" fmla="*/ 537181 h 608593"/>
              <a:gd name="connsiteX11" fmla="*/ 217761 w 523466"/>
              <a:gd name="connsiteY11" fmla="*/ 500576 h 608593"/>
              <a:gd name="connsiteX12" fmla="*/ 254293 w 523466"/>
              <a:gd name="connsiteY12" fmla="*/ 464075 h 608593"/>
              <a:gd name="connsiteX13" fmla="*/ 379737 w 523466"/>
              <a:gd name="connsiteY13" fmla="*/ 320371 h 608593"/>
              <a:gd name="connsiteX14" fmla="*/ 389549 w 523466"/>
              <a:gd name="connsiteY14" fmla="*/ 334590 h 608593"/>
              <a:gd name="connsiteX15" fmla="*/ 357635 w 523466"/>
              <a:gd name="connsiteY15" fmla="*/ 383124 h 608593"/>
              <a:gd name="connsiteX16" fmla="*/ 322417 w 523466"/>
              <a:gd name="connsiteY16" fmla="*/ 393016 h 608593"/>
              <a:gd name="connsiteX17" fmla="*/ 310334 w 523466"/>
              <a:gd name="connsiteY17" fmla="*/ 391470 h 608593"/>
              <a:gd name="connsiteX18" fmla="*/ 293293 w 523466"/>
              <a:gd name="connsiteY18" fmla="*/ 378487 h 608593"/>
              <a:gd name="connsiteX19" fmla="*/ 298147 w 523466"/>
              <a:gd name="connsiteY19" fmla="*/ 362000 h 608593"/>
              <a:gd name="connsiteX20" fmla="*/ 314775 w 523466"/>
              <a:gd name="connsiteY20" fmla="*/ 366843 h 608593"/>
              <a:gd name="connsiteX21" fmla="*/ 317150 w 523466"/>
              <a:gd name="connsiteY21" fmla="*/ 368080 h 608593"/>
              <a:gd name="connsiteX22" fmla="*/ 345862 w 523466"/>
              <a:gd name="connsiteY22" fmla="*/ 361794 h 608593"/>
              <a:gd name="connsiteX23" fmla="*/ 365485 w 523466"/>
              <a:gd name="connsiteY23" fmla="*/ 330057 h 608593"/>
              <a:gd name="connsiteX24" fmla="*/ 379737 w 523466"/>
              <a:gd name="connsiteY24" fmla="*/ 320371 h 608593"/>
              <a:gd name="connsiteX25" fmla="*/ 143603 w 523466"/>
              <a:gd name="connsiteY25" fmla="*/ 320371 h 608593"/>
              <a:gd name="connsiteX26" fmla="*/ 157851 w 523466"/>
              <a:gd name="connsiteY26" fmla="*/ 330057 h 608593"/>
              <a:gd name="connsiteX27" fmla="*/ 177570 w 523466"/>
              <a:gd name="connsiteY27" fmla="*/ 361794 h 608593"/>
              <a:gd name="connsiteX28" fmla="*/ 206167 w 523466"/>
              <a:gd name="connsiteY28" fmla="*/ 368080 h 608593"/>
              <a:gd name="connsiteX29" fmla="*/ 208542 w 523466"/>
              <a:gd name="connsiteY29" fmla="*/ 366843 h 608593"/>
              <a:gd name="connsiteX30" fmla="*/ 225163 w 523466"/>
              <a:gd name="connsiteY30" fmla="*/ 362000 h 608593"/>
              <a:gd name="connsiteX31" fmla="*/ 230016 w 523466"/>
              <a:gd name="connsiteY31" fmla="*/ 378487 h 608593"/>
              <a:gd name="connsiteX32" fmla="*/ 213084 w 523466"/>
              <a:gd name="connsiteY32" fmla="*/ 391470 h 608593"/>
              <a:gd name="connsiteX33" fmla="*/ 201005 w 523466"/>
              <a:gd name="connsiteY33" fmla="*/ 393016 h 608593"/>
              <a:gd name="connsiteX34" fmla="*/ 165800 w 523466"/>
              <a:gd name="connsiteY34" fmla="*/ 383124 h 608593"/>
              <a:gd name="connsiteX35" fmla="*/ 133899 w 523466"/>
              <a:gd name="connsiteY35" fmla="*/ 334590 h 608593"/>
              <a:gd name="connsiteX36" fmla="*/ 143603 w 523466"/>
              <a:gd name="connsiteY36" fmla="*/ 320371 h 608593"/>
              <a:gd name="connsiteX37" fmla="*/ 261759 w 523466"/>
              <a:gd name="connsiteY37" fmla="*/ 207136 h 608593"/>
              <a:gd name="connsiteX38" fmla="*/ 209000 w 523466"/>
              <a:gd name="connsiteY38" fmla="*/ 212393 h 608593"/>
              <a:gd name="connsiteX39" fmla="*/ 167701 w 523466"/>
              <a:gd name="connsiteY39" fmla="*/ 225796 h 608593"/>
              <a:gd name="connsiteX40" fmla="*/ 167494 w 523466"/>
              <a:gd name="connsiteY40" fmla="*/ 225899 h 608593"/>
              <a:gd name="connsiteX41" fmla="*/ 143334 w 523466"/>
              <a:gd name="connsiteY41" fmla="*/ 225384 h 608593"/>
              <a:gd name="connsiteX42" fmla="*/ 24497 w 523466"/>
              <a:gd name="connsiteY42" fmla="*/ 218270 h 608593"/>
              <a:gd name="connsiteX43" fmla="*/ 94085 w 523466"/>
              <a:gd name="connsiteY43" fmla="*/ 323738 h 608593"/>
              <a:gd name="connsiteX44" fmla="*/ 94189 w 523466"/>
              <a:gd name="connsiteY44" fmla="*/ 323944 h 608593"/>
              <a:gd name="connsiteX45" fmla="*/ 142095 w 523466"/>
              <a:gd name="connsiteY45" fmla="*/ 423329 h 608593"/>
              <a:gd name="connsiteX46" fmla="*/ 261759 w 523466"/>
              <a:gd name="connsiteY46" fmla="*/ 583334 h 608593"/>
              <a:gd name="connsiteX47" fmla="*/ 381319 w 523466"/>
              <a:gd name="connsiteY47" fmla="*/ 423329 h 608593"/>
              <a:gd name="connsiteX48" fmla="*/ 429226 w 523466"/>
              <a:gd name="connsiteY48" fmla="*/ 323944 h 608593"/>
              <a:gd name="connsiteX49" fmla="*/ 429433 w 523466"/>
              <a:gd name="connsiteY49" fmla="*/ 323738 h 608593"/>
              <a:gd name="connsiteX50" fmla="*/ 499021 w 523466"/>
              <a:gd name="connsiteY50" fmla="*/ 218270 h 608593"/>
              <a:gd name="connsiteX51" fmla="*/ 380080 w 523466"/>
              <a:gd name="connsiteY51" fmla="*/ 225384 h 608593"/>
              <a:gd name="connsiteX52" fmla="*/ 356024 w 523466"/>
              <a:gd name="connsiteY52" fmla="*/ 225899 h 608593"/>
              <a:gd name="connsiteX53" fmla="*/ 355817 w 523466"/>
              <a:gd name="connsiteY53" fmla="*/ 225796 h 608593"/>
              <a:gd name="connsiteX54" fmla="*/ 314518 w 523466"/>
              <a:gd name="connsiteY54" fmla="*/ 212393 h 608593"/>
              <a:gd name="connsiteX55" fmla="*/ 261759 w 523466"/>
              <a:gd name="connsiteY55" fmla="*/ 207136 h 608593"/>
              <a:gd name="connsiteX56" fmla="*/ 43598 w 523466"/>
              <a:gd name="connsiteY56" fmla="*/ 118 h 608593"/>
              <a:gd name="connsiteX57" fmla="*/ 56813 w 523466"/>
              <a:gd name="connsiteY57" fmla="*/ 11149 h 608593"/>
              <a:gd name="connsiteX58" fmla="*/ 92124 w 523466"/>
              <a:gd name="connsiteY58" fmla="*/ 93523 h 608593"/>
              <a:gd name="connsiteX59" fmla="*/ 126195 w 523466"/>
              <a:gd name="connsiteY59" fmla="*/ 10531 h 608593"/>
              <a:gd name="connsiteX60" fmla="*/ 140030 w 523466"/>
              <a:gd name="connsiteY60" fmla="*/ 118 h 608593"/>
              <a:gd name="connsiteX61" fmla="*/ 150458 w 523466"/>
              <a:gd name="connsiteY61" fmla="*/ 13933 h 608593"/>
              <a:gd name="connsiteX62" fmla="*/ 110708 w 523466"/>
              <a:gd name="connsiteY62" fmla="*/ 109400 h 608593"/>
              <a:gd name="connsiteX63" fmla="*/ 129706 w 523466"/>
              <a:gd name="connsiteY63" fmla="*/ 123524 h 608593"/>
              <a:gd name="connsiteX64" fmla="*/ 132390 w 523466"/>
              <a:gd name="connsiteY64" fmla="*/ 125483 h 608593"/>
              <a:gd name="connsiteX65" fmla="*/ 157789 w 523466"/>
              <a:gd name="connsiteY65" fmla="*/ 174763 h 608593"/>
              <a:gd name="connsiteX66" fmla="*/ 167701 w 523466"/>
              <a:gd name="connsiteY66" fmla="*/ 199300 h 608593"/>
              <a:gd name="connsiteX67" fmla="*/ 168217 w 523466"/>
              <a:gd name="connsiteY67" fmla="*/ 199919 h 608593"/>
              <a:gd name="connsiteX68" fmla="*/ 201979 w 523466"/>
              <a:gd name="connsiteY68" fmla="*/ 189094 h 608593"/>
              <a:gd name="connsiteX69" fmla="*/ 203011 w 523466"/>
              <a:gd name="connsiteY69" fmla="*/ 188784 h 608593"/>
              <a:gd name="connsiteX70" fmla="*/ 261759 w 523466"/>
              <a:gd name="connsiteY70" fmla="*/ 182702 h 608593"/>
              <a:gd name="connsiteX71" fmla="*/ 320507 w 523466"/>
              <a:gd name="connsiteY71" fmla="*/ 188784 h 608593"/>
              <a:gd name="connsiteX72" fmla="*/ 321539 w 523466"/>
              <a:gd name="connsiteY72" fmla="*/ 189094 h 608593"/>
              <a:gd name="connsiteX73" fmla="*/ 355198 w 523466"/>
              <a:gd name="connsiteY73" fmla="*/ 199919 h 608593"/>
              <a:gd name="connsiteX74" fmla="*/ 355714 w 523466"/>
              <a:gd name="connsiteY74" fmla="*/ 199300 h 608593"/>
              <a:gd name="connsiteX75" fmla="*/ 365626 w 523466"/>
              <a:gd name="connsiteY75" fmla="*/ 174763 h 608593"/>
              <a:gd name="connsiteX76" fmla="*/ 391025 w 523466"/>
              <a:gd name="connsiteY76" fmla="*/ 125483 h 608593"/>
              <a:gd name="connsiteX77" fmla="*/ 393812 w 523466"/>
              <a:gd name="connsiteY77" fmla="*/ 123524 h 608593"/>
              <a:gd name="connsiteX78" fmla="*/ 412706 w 523466"/>
              <a:gd name="connsiteY78" fmla="*/ 109400 h 608593"/>
              <a:gd name="connsiteX79" fmla="*/ 373060 w 523466"/>
              <a:gd name="connsiteY79" fmla="*/ 13933 h 608593"/>
              <a:gd name="connsiteX80" fmla="*/ 383488 w 523466"/>
              <a:gd name="connsiteY80" fmla="*/ 118 h 608593"/>
              <a:gd name="connsiteX81" fmla="*/ 397219 w 523466"/>
              <a:gd name="connsiteY81" fmla="*/ 10531 h 608593"/>
              <a:gd name="connsiteX82" fmla="*/ 431291 w 523466"/>
              <a:gd name="connsiteY82" fmla="*/ 93523 h 608593"/>
              <a:gd name="connsiteX83" fmla="*/ 466602 w 523466"/>
              <a:gd name="connsiteY83" fmla="*/ 11149 h 608593"/>
              <a:gd name="connsiteX84" fmla="*/ 479920 w 523466"/>
              <a:gd name="connsiteY84" fmla="*/ 118 h 608593"/>
              <a:gd name="connsiteX85" fmla="*/ 490968 w 523466"/>
              <a:gd name="connsiteY85" fmla="*/ 13314 h 608593"/>
              <a:gd name="connsiteX86" fmla="*/ 408267 w 523466"/>
              <a:gd name="connsiteY86" fmla="*/ 143216 h 608593"/>
              <a:gd name="connsiteX87" fmla="*/ 405582 w 523466"/>
              <a:gd name="connsiteY87" fmla="*/ 145175 h 608593"/>
              <a:gd name="connsiteX88" fmla="*/ 388650 w 523466"/>
              <a:gd name="connsiteY88" fmla="*/ 182908 h 608593"/>
              <a:gd name="connsiteX89" fmla="*/ 383591 w 523466"/>
              <a:gd name="connsiteY89" fmla="*/ 197135 h 608593"/>
              <a:gd name="connsiteX90" fmla="*/ 513786 w 523466"/>
              <a:gd name="connsiteY90" fmla="*/ 197135 h 608593"/>
              <a:gd name="connsiteX91" fmla="*/ 522252 w 523466"/>
              <a:gd name="connsiteY91" fmla="*/ 205486 h 608593"/>
              <a:gd name="connsiteX92" fmla="*/ 518019 w 523466"/>
              <a:gd name="connsiteY92" fmla="*/ 246209 h 608593"/>
              <a:gd name="connsiteX93" fmla="*/ 445642 w 523466"/>
              <a:gd name="connsiteY93" fmla="*/ 341986 h 608593"/>
              <a:gd name="connsiteX94" fmla="*/ 404756 w 523466"/>
              <a:gd name="connsiteY94" fmla="*/ 430133 h 608593"/>
              <a:gd name="connsiteX95" fmla="*/ 265992 w 523466"/>
              <a:gd name="connsiteY95" fmla="*/ 607871 h 608593"/>
              <a:gd name="connsiteX96" fmla="*/ 261759 w 523466"/>
              <a:gd name="connsiteY96" fmla="*/ 608593 h 608593"/>
              <a:gd name="connsiteX97" fmla="*/ 257526 w 523466"/>
              <a:gd name="connsiteY97" fmla="*/ 607871 h 608593"/>
              <a:gd name="connsiteX98" fmla="*/ 118658 w 523466"/>
              <a:gd name="connsiteY98" fmla="*/ 430133 h 608593"/>
              <a:gd name="connsiteX99" fmla="*/ 77772 w 523466"/>
              <a:gd name="connsiteY99" fmla="*/ 341986 h 608593"/>
              <a:gd name="connsiteX100" fmla="*/ 5396 w 523466"/>
              <a:gd name="connsiteY100" fmla="*/ 246209 h 608593"/>
              <a:gd name="connsiteX101" fmla="*/ 1266 w 523466"/>
              <a:gd name="connsiteY101" fmla="*/ 205486 h 608593"/>
              <a:gd name="connsiteX102" fmla="*/ 9629 w 523466"/>
              <a:gd name="connsiteY102" fmla="*/ 197135 h 608593"/>
              <a:gd name="connsiteX103" fmla="*/ 139927 w 523466"/>
              <a:gd name="connsiteY103" fmla="*/ 197135 h 608593"/>
              <a:gd name="connsiteX104" fmla="*/ 134765 w 523466"/>
              <a:gd name="connsiteY104" fmla="*/ 182908 h 608593"/>
              <a:gd name="connsiteX105" fmla="*/ 117936 w 523466"/>
              <a:gd name="connsiteY105" fmla="*/ 145175 h 608593"/>
              <a:gd name="connsiteX106" fmla="*/ 115251 w 523466"/>
              <a:gd name="connsiteY106" fmla="*/ 143216 h 608593"/>
              <a:gd name="connsiteX107" fmla="*/ 32447 w 523466"/>
              <a:gd name="connsiteY107" fmla="*/ 13314 h 608593"/>
              <a:gd name="connsiteX108" fmla="*/ 43598 w 523466"/>
              <a:gd name="connsiteY108" fmla="*/ 118 h 60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523466" h="608593">
                <a:moveTo>
                  <a:pt x="254293" y="488409"/>
                </a:moveTo>
                <a:cubicBezTo>
                  <a:pt x="247585" y="488409"/>
                  <a:pt x="242219" y="493874"/>
                  <a:pt x="242219" y="500576"/>
                </a:cubicBezTo>
                <a:cubicBezTo>
                  <a:pt x="242219" y="507279"/>
                  <a:pt x="247585" y="512744"/>
                  <a:pt x="254293" y="512744"/>
                </a:cubicBezTo>
                <a:lnTo>
                  <a:pt x="269153" y="512744"/>
                </a:lnTo>
                <a:cubicBezTo>
                  <a:pt x="275758" y="512744"/>
                  <a:pt x="281227" y="507279"/>
                  <a:pt x="281227" y="500576"/>
                </a:cubicBezTo>
                <a:cubicBezTo>
                  <a:pt x="281227" y="493874"/>
                  <a:pt x="275758" y="488409"/>
                  <a:pt x="269153" y="488409"/>
                </a:cubicBezTo>
                <a:close/>
                <a:moveTo>
                  <a:pt x="254293" y="464075"/>
                </a:moveTo>
                <a:lnTo>
                  <a:pt x="269153" y="464075"/>
                </a:lnTo>
                <a:cubicBezTo>
                  <a:pt x="289277" y="464075"/>
                  <a:pt x="305685" y="480470"/>
                  <a:pt x="305685" y="500576"/>
                </a:cubicBezTo>
                <a:cubicBezTo>
                  <a:pt x="305685" y="520683"/>
                  <a:pt x="289277" y="537181"/>
                  <a:pt x="269153" y="537181"/>
                </a:cubicBezTo>
                <a:lnTo>
                  <a:pt x="254293" y="537181"/>
                </a:lnTo>
                <a:cubicBezTo>
                  <a:pt x="234169" y="537181"/>
                  <a:pt x="217761" y="520683"/>
                  <a:pt x="217761" y="500576"/>
                </a:cubicBezTo>
                <a:cubicBezTo>
                  <a:pt x="217761" y="480470"/>
                  <a:pt x="234169" y="464075"/>
                  <a:pt x="254293" y="464075"/>
                </a:cubicBezTo>
                <a:close/>
                <a:moveTo>
                  <a:pt x="379737" y="320371"/>
                </a:moveTo>
                <a:cubicBezTo>
                  <a:pt x="386347" y="321607"/>
                  <a:pt x="390788" y="327996"/>
                  <a:pt x="389549" y="334590"/>
                </a:cubicBezTo>
                <a:cubicBezTo>
                  <a:pt x="389239" y="336033"/>
                  <a:pt x="382629" y="369419"/>
                  <a:pt x="357635" y="383124"/>
                </a:cubicBezTo>
                <a:cubicBezTo>
                  <a:pt x="345758" y="389616"/>
                  <a:pt x="333365" y="393016"/>
                  <a:pt x="322417" y="393016"/>
                </a:cubicBezTo>
                <a:cubicBezTo>
                  <a:pt x="318080" y="393016"/>
                  <a:pt x="314052" y="392501"/>
                  <a:pt x="310334" y="391470"/>
                </a:cubicBezTo>
                <a:cubicBezTo>
                  <a:pt x="302588" y="389203"/>
                  <a:pt x="296804" y="384773"/>
                  <a:pt x="293293" y="378487"/>
                </a:cubicBezTo>
                <a:cubicBezTo>
                  <a:pt x="290091" y="372613"/>
                  <a:pt x="292260" y="365194"/>
                  <a:pt x="298147" y="362000"/>
                </a:cubicBezTo>
                <a:cubicBezTo>
                  <a:pt x="304137" y="358703"/>
                  <a:pt x="311573" y="360866"/>
                  <a:pt x="314775" y="366843"/>
                </a:cubicBezTo>
                <a:cubicBezTo>
                  <a:pt x="314878" y="367049"/>
                  <a:pt x="315704" y="367564"/>
                  <a:pt x="317150" y="368080"/>
                </a:cubicBezTo>
                <a:cubicBezTo>
                  <a:pt x="322727" y="369625"/>
                  <a:pt x="333778" y="368389"/>
                  <a:pt x="345862" y="361794"/>
                </a:cubicBezTo>
                <a:cubicBezTo>
                  <a:pt x="360631" y="353653"/>
                  <a:pt x="365485" y="330263"/>
                  <a:pt x="365485" y="330057"/>
                </a:cubicBezTo>
                <a:cubicBezTo>
                  <a:pt x="366724" y="323462"/>
                  <a:pt x="373127" y="319134"/>
                  <a:pt x="379737" y="320371"/>
                </a:cubicBezTo>
                <a:close/>
                <a:moveTo>
                  <a:pt x="143603" y="320371"/>
                </a:moveTo>
                <a:cubicBezTo>
                  <a:pt x="150211" y="319134"/>
                  <a:pt x="156612" y="323462"/>
                  <a:pt x="157851" y="330057"/>
                </a:cubicBezTo>
                <a:cubicBezTo>
                  <a:pt x="159193" y="336548"/>
                  <a:pt x="165181" y="354993"/>
                  <a:pt x="177570" y="361794"/>
                </a:cubicBezTo>
                <a:cubicBezTo>
                  <a:pt x="189545" y="368389"/>
                  <a:pt x="200592" y="369625"/>
                  <a:pt x="206167" y="368080"/>
                </a:cubicBezTo>
                <a:cubicBezTo>
                  <a:pt x="207716" y="367564"/>
                  <a:pt x="208438" y="367049"/>
                  <a:pt x="208542" y="366843"/>
                </a:cubicBezTo>
                <a:cubicBezTo>
                  <a:pt x="211845" y="360866"/>
                  <a:pt x="219279" y="358703"/>
                  <a:pt x="225163" y="362000"/>
                </a:cubicBezTo>
                <a:cubicBezTo>
                  <a:pt x="231048" y="365194"/>
                  <a:pt x="233216" y="372613"/>
                  <a:pt x="230016" y="378487"/>
                </a:cubicBezTo>
                <a:cubicBezTo>
                  <a:pt x="226609" y="384773"/>
                  <a:pt x="220724" y="389203"/>
                  <a:pt x="213084" y="391470"/>
                </a:cubicBezTo>
                <a:cubicBezTo>
                  <a:pt x="209368" y="392501"/>
                  <a:pt x="205238" y="393016"/>
                  <a:pt x="201005" y="393016"/>
                </a:cubicBezTo>
                <a:cubicBezTo>
                  <a:pt x="190062" y="393016"/>
                  <a:pt x="177570" y="389616"/>
                  <a:pt x="165800" y="383124"/>
                </a:cubicBezTo>
                <a:cubicBezTo>
                  <a:pt x="140713" y="369419"/>
                  <a:pt x="134105" y="336033"/>
                  <a:pt x="133899" y="334590"/>
                </a:cubicBezTo>
                <a:cubicBezTo>
                  <a:pt x="132660" y="327996"/>
                  <a:pt x="136996" y="321607"/>
                  <a:pt x="143603" y="320371"/>
                </a:cubicBezTo>
                <a:close/>
                <a:moveTo>
                  <a:pt x="261759" y="207136"/>
                </a:moveTo>
                <a:cubicBezTo>
                  <a:pt x="242142" y="207136"/>
                  <a:pt x="224796" y="208785"/>
                  <a:pt x="209000" y="212393"/>
                </a:cubicBezTo>
                <a:lnTo>
                  <a:pt x="167701" y="225796"/>
                </a:lnTo>
                <a:cubicBezTo>
                  <a:pt x="167597" y="225796"/>
                  <a:pt x="167494" y="225796"/>
                  <a:pt x="167494" y="225899"/>
                </a:cubicBezTo>
                <a:cubicBezTo>
                  <a:pt x="160990" y="227858"/>
                  <a:pt x="152420" y="229507"/>
                  <a:pt x="143334" y="225384"/>
                </a:cubicBezTo>
                <a:cubicBezTo>
                  <a:pt x="101519" y="206208"/>
                  <a:pt x="86755" y="201362"/>
                  <a:pt x="24497" y="218270"/>
                </a:cubicBezTo>
                <a:cubicBezTo>
                  <a:pt x="25013" y="232600"/>
                  <a:pt x="33273" y="270127"/>
                  <a:pt x="94085" y="323738"/>
                </a:cubicBezTo>
                <a:cubicBezTo>
                  <a:pt x="94085" y="323841"/>
                  <a:pt x="94189" y="323841"/>
                  <a:pt x="94189" y="323944"/>
                </a:cubicBezTo>
                <a:cubicBezTo>
                  <a:pt x="120310" y="347759"/>
                  <a:pt x="130945" y="384564"/>
                  <a:pt x="142095" y="423329"/>
                </a:cubicBezTo>
                <a:cubicBezTo>
                  <a:pt x="160164" y="486011"/>
                  <a:pt x="178851" y="550756"/>
                  <a:pt x="261759" y="583334"/>
                </a:cubicBezTo>
                <a:cubicBezTo>
                  <a:pt x="344563" y="550756"/>
                  <a:pt x="363251" y="486011"/>
                  <a:pt x="381319" y="423329"/>
                </a:cubicBezTo>
                <a:cubicBezTo>
                  <a:pt x="392573" y="384564"/>
                  <a:pt x="403104" y="347759"/>
                  <a:pt x="429226" y="323944"/>
                </a:cubicBezTo>
                <a:cubicBezTo>
                  <a:pt x="429329" y="323841"/>
                  <a:pt x="429329" y="323841"/>
                  <a:pt x="429433" y="323738"/>
                </a:cubicBezTo>
                <a:cubicBezTo>
                  <a:pt x="490245" y="270127"/>
                  <a:pt x="498402" y="232600"/>
                  <a:pt x="499021" y="218270"/>
                </a:cubicBezTo>
                <a:cubicBezTo>
                  <a:pt x="436660" y="201362"/>
                  <a:pt x="421896" y="206208"/>
                  <a:pt x="380080" y="225384"/>
                </a:cubicBezTo>
                <a:cubicBezTo>
                  <a:pt x="371098" y="229507"/>
                  <a:pt x="362425" y="227858"/>
                  <a:pt x="356024" y="225899"/>
                </a:cubicBezTo>
                <a:cubicBezTo>
                  <a:pt x="355920" y="225796"/>
                  <a:pt x="355817" y="225796"/>
                  <a:pt x="355817" y="225796"/>
                </a:cubicBezTo>
                <a:lnTo>
                  <a:pt x="314518" y="212393"/>
                </a:lnTo>
                <a:cubicBezTo>
                  <a:pt x="298618" y="208785"/>
                  <a:pt x="281376" y="207136"/>
                  <a:pt x="261759" y="207136"/>
                </a:cubicBezTo>
                <a:close/>
                <a:moveTo>
                  <a:pt x="43598" y="118"/>
                </a:moveTo>
                <a:cubicBezTo>
                  <a:pt x="50309" y="-501"/>
                  <a:pt x="56194" y="4448"/>
                  <a:pt x="56813" y="11149"/>
                </a:cubicBezTo>
                <a:cubicBezTo>
                  <a:pt x="60530" y="52388"/>
                  <a:pt x="72610" y="74554"/>
                  <a:pt x="92124" y="93523"/>
                </a:cubicBezTo>
                <a:cubicBezTo>
                  <a:pt x="113393" y="71770"/>
                  <a:pt x="123821" y="27438"/>
                  <a:pt x="126195" y="10531"/>
                </a:cubicBezTo>
                <a:cubicBezTo>
                  <a:pt x="127125" y="3829"/>
                  <a:pt x="133319" y="-810"/>
                  <a:pt x="140030" y="118"/>
                </a:cubicBezTo>
                <a:cubicBezTo>
                  <a:pt x="146638" y="1046"/>
                  <a:pt x="151388" y="7232"/>
                  <a:pt x="150458" y="13933"/>
                </a:cubicBezTo>
                <a:cubicBezTo>
                  <a:pt x="150045" y="16716"/>
                  <a:pt x="141269" y="76822"/>
                  <a:pt x="110708" y="109400"/>
                </a:cubicBezTo>
                <a:cubicBezTo>
                  <a:pt x="116593" y="113936"/>
                  <a:pt x="122891" y="118576"/>
                  <a:pt x="129706" y="123524"/>
                </a:cubicBezTo>
                <a:lnTo>
                  <a:pt x="132390" y="125483"/>
                </a:lnTo>
                <a:cubicBezTo>
                  <a:pt x="142612" y="133009"/>
                  <a:pt x="149116" y="149917"/>
                  <a:pt x="157789" y="174763"/>
                </a:cubicBezTo>
                <a:cubicBezTo>
                  <a:pt x="160886" y="183423"/>
                  <a:pt x="165429" y="196517"/>
                  <a:pt x="167701" y="199300"/>
                </a:cubicBezTo>
                <a:cubicBezTo>
                  <a:pt x="167907" y="199506"/>
                  <a:pt x="168114" y="199713"/>
                  <a:pt x="168217" y="199919"/>
                </a:cubicBezTo>
                <a:lnTo>
                  <a:pt x="201979" y="189094"/>
                </a:lnTo>
                <a:cubicBezTo>
                  <a:pt x="202289" y="188887"/>
                  <a:pt x="202598" y="188887"/>
                  <a:pt x="203011" y="188784"/>
                </a:cubicBezTo>
                <a:cubicBezTo>
                  <a:pt x="220770" y="184661"/>
                  <a:pt x="240077" y="182702"/>
                  <a:pt x="261759" y="182702"/>
                </a:cubicBezTo>
                <a:cubicBezTo>
                  <a:pt x="283441" y="182702"/>
                  <a:pt x="302645" y="184661"/>
                  <a:pt x="320507" y="188784"/>
                </a:cubicBezTo>
                <a:cubicBezTo>
                  <a:pt x="320816" y="188887"/>
                  <a:pt x="321126" y="188887"/>
                  <a:pt x="321539" y="189094"/>
                </a:cubicBezTo>
                <a:lnTo>
                  <a:pt x="355198" y="199919"/>
                </a:lnTo>
                <a:cubicBezTo>
                  <a:pt x="355404" y="199713"/>
                  <a:pt x="355508" y="199506"/>
                  <a:pt x="355714" y="199300"/>
                </a:cubicBezTo>
                <a:cubicBezTo>
                  <a:pt x="357985" y="196517"/>
                  <a:pt x="362632" y="183423"/>
                  <a:pt x="365626" y="174763"/>
                </a:cubicBezTo>
                <a:cubicBezTo>
                  <a:pt x="374402" y="149917"/>
                  <a:pt x="380906" y="133009"/>
                  <a:pt x="391025" y="125483"/>
                </a:cubicBezTo>
                <a:lnTo>
                  <a:pt x="393812" y="123524"/>
                </a:lnTo>
                <a:cubicBezTo>
                  <a:pt x="400523" y="118576"/>
                  <a:pt x="406821" y="113936"/>
                  <a:pt x="412706" y="109400"/>
                </a:cubicBezTo>
                <a:cubicBezTo>
                  <a:pt x="382145" y="76822"/>
                  <a:pt x="373473" y="16716"/>
                  <a:pt x="373060" y="13933"/>
                </a:cubicBezTo>
                <a:cubicBezTo>
                  <a:pt x="372130" y="7232"/>
                  <a:pt x="376776" y="1046"/>
                  <a:pt x="383488" y="118"/>
                </a:cubicBezTo>
                <a:cubicBezTo>
                  <a:pt x="390199" y="-810"/>
                  <a:pt x="396290" y="3829"/>
                  <a:pt x="397219" y="10531"/>
                </a:cubicBezTo>
                <a:cubicBezTo>
                  <a:pt x="399594" y="27438"/>
                  <a:pt x="410125" y="71873"/>
                  <a:pt x="431291" y="93523"/>
                </a:cubicBezTo>
                <a:cubicBezTo>
                  <a:pt x="450805" y="74554"/>
                  <a:pt x="462885" y="52285"/>
                  <a:pt x="466602" y="11149"/>
                </a:cubicBezTo>
                <a:cubicBezTo>
                  <a:pt x="467221" y="4448"/>
                  <a:pt x="473209" y="-501"/>
                  <a:pt x="479920" y="118"/>
                </a:cubicBezTo>
                <a:cubicBezTo>
                  <a:pt x="486632" y="633"/>
                  <a:pt x="491587" y="6613"/>
                  <a:pt x="490968" y="13314"/>
                </a:cubicBezTo>
                <a:cubicBezTo>
                  <a:pt x="484257" y="87544"/>
                  <a:pt x="452353" y="110843"/>
                  <a:pt x="408267" y="143216"/>
                </a:cubicBezTo>
                <a:lnTo>
                  <a:pt x="405582" y="145175"/>
                </a:lnTo>
                <a:cubicBezTo>
                  <a:pt x="400627" y="148783"/>
                  <a:pt x="392883" y="170949"/>
                  <a:pt x="388650" y="182908"/>
                </a:cubicBezTo>
                <a:cubicBezTo>
                  <a:pt x="386791" y="188269"/>
                  <a:pt x="385140" y="193011"/>
                  <a:pt x="383591" y="197135"/>
                </a:cubicBezTo>
                <a:cubicBezTo>
                  <a:pt x="422205" y="180227"/>
                  <a:pt x="444507" y="177444"/>
                  <a:pt x="513786" y="197135"/>
                </a:cubicBezTo>
                <a:cubicBezTo>
                  <a:pt x="517915" y="198269"/>
                  <a:pt x="521013" y="201362"/>
                  <a:pt x="522252" y="205486"/>
                </a:cubicBezTo>
                <a:cubicBezTo>
                  <a:pt x="522665" y="207032"/>
                  <a:pt x="526485" y="221775"/>
                  <a:pt x="518019" y="246209"/>
                </a:cubicBezTo>
                <a:cubicBezTo>
                  <a:pt x="507591" y="276622"/>
                  <a:pt x="483224" y="308892"/>
                  <a:pt x="445642" y="341986"/>
                </a:cubicBezTo>
                <a:cubicBezTo>
                  <a:pt x="424683" y="361265"/>
                  <a:pt x="415494" y="393225"/>
                  <a:pt x="404756" y="430133"/>
                </a:cubicBezTo>
                <a:cubicBezTo>
                  <a:pt x="386585" y="493125"/>
                  <a:pt x="363974" y="571581"/>
                  <a:pt x="265992" y="607871"/>
                </a:cubicBezTo>
                <a:cubicBezTo>
                  <a:pt x="264650" y="608387"/>
                  <a:pt x="263204" y="608593"/>
                  <a:pt x="261759" y="608593"/>
                </a:cubicBezTo>
                <a:cubicBezTo>
                  <a:pt x="260314" y="608593"/>
                  <a:pt x="258868" y="608387"/>
                  <a:pt x="257526" y="607871"/>
                </a:cubicBezTo>
                <a:cubicBezTo>
                  <a:pt x="159441" y="571581"/>
                  <a:pt x="136830" y="493125"/>
                  <a:pt x="118658" y="430133"/>
                </a:cubicBezTo>
                <a:cubicBezTo>
                  <a:pt x="108024" y="393121"/>
                  <a:pt x="98732" y="361265"/>
                  <a:pt x="77772" y="341986"/>
                </a:cubicBezTo>
                <a:cubicBezTo>
                  <a:pt x="40294" y="308892"/>
                  <a:pt x="15927" y="276622"/>
                  <a:pt x="5396" y="246209"/>
                </a:cubicBezTo>
                <a:cubicBezTo>
                  <a:pt x="-2967" y="221775"/>
                  <a:pt x="750" y="207032"/>
                  <a:pt x="1266" y="205486"/>
                </a:cubicBezTo>
                <a:cubicBezTo>
                  <a:pt x="2402" y="201362"/>
                  <a:pt x="5603" y="198269"/>
                  <a:pt x="9629" y="197135"/>
                </a:cubicBezTo>
                <a:cubicBezTo>
                  <a:pt x="79011" y="177444"/>
                  <a:pt x="101209" y="180227"/>
                  <a:pt x="139927" y="197135"/>
                </a:cubicBezTo>
                <a:cubicBezTo>
                  <a:pt x="138379" y="193011"/>
                  <a:pt x="136623" y="188269"/>
                  <a:pt x="134765" y="182908"/>
                </a:cubicBezTo>
                <a:cubicBezTo>
                  <a:pt x="130635" y="170949"/>
                  <a:pt x="122788" y="148783"/>
                  <a:pt x="117936" y="145175"/>
                </a:cubicBezTo>
                <a:lnTo>
                  <a:pt x="115251" y="143216"/>
                </a:lnTo>
                <a:cubicBezTo>
                  <a:pt x="71165" y="110843"/>
                  <a:pt x="39261" y="87544"/>
                  <a:pt x="32447" y="13314"/>
                </a:cubicBezTo>
                <a:cubicBezTo>
                  <a:pt x="31827" y="6613"/>
                  <a:pt x="36783" y="633"/>
                  <a:pt x="43598" y="118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33" name="christmas-snowman_63506"/>
          <p:cNvSpPr>
            <a:spLocks noChangeAspect="1"/>
          </p:cNvSpPr>
          <p:nvPr userDrawn="1"/>
        </p:nvSpPr>
        <p:spPr bwMode="auto">
          <a:xfrm>
            <a:off x="2773669" y="3017071"/>
            <a:ext cx="348913" cy="389924"/>
          </a:xfrm>
          <a:custGeom>
            <a:avLst/>
            <a:gdLst>
              <a:gd name="connsiteX0" fmla="*/ 253316 w 505977"/>
              <a:gd name="connsiteY0" fmla="*/ 455821 h 565449"/>
              <a:gd name="connsiteX1" fmla="*/ 271292 w 505977"/>
              <a:gd name="connsiteY1" fmla="*/ 473797 h 565449"/>
              <a:gd name="connsiteX2" fmla="*/ 253316 w 505977"/>
              <a:gd name="connsiteY2" fmla="*/ 491773 h 565449"/>
              <a:gd name="connsiteX3" fmla="*/ 235340 w 505977"/>
              <a:gd name="connsiteY3" fmla="*/ 473797 h 565449"/>
              <a:gd name="connsiteX4" fmla="*/ 253316 w 505977"/>
              <a:gd name="connsiteY4" fmla="*/ 455821 h 565449"/>
              <a:gd name="connsiteX5" fmla="*/ 110818 w 505977"/>
              <a:gd name="connsiteY5" fmla="*/ 324166 h 565449"/>
              <a:gd name="connsiteX6" fmla="*/ 100673 w 505977"/>
              <a:gd name="connsiteY6" fmla="*/ 378501 h 565449"/>
              <a:gd name="connsiteX7" fmla="*/ 253776 w 505977"/>
              <a:gd name="connsiteY7" fmla="*/ 530454 h 565449"/>
              <a:gd name="connsiteX8" fmla="*/ 405958 w 505977"/>
              <a:gd name="connsiteY8" fmla="*/ 378501 h 565449"/>
              <a:gd name="connsiteX9" fmla="*/ 395812 w 505977"/>
              <a:gd name="connsiteY9" fmla="*/ 324166 h 565449"/>
              <a:gd name="connsiteX10" fmla="*/ 253776 w 505977"/>
              <a:gd name="connsiteY10" fmla="*/ 419943 h 565449"/>
              <a:gd name="connsiteX11" fmla="*/ 110818 w 505977"/>
              <a:gd name="connsiteY11" fmla="*/ 324166 h 565449"/>
              <a:gd name="connsiteX12" fmla="*/ 253316 w 505977"/>
              <a:gd name="connsiteY12" fmla="*/ 317640 h 565449"/>
              <a:gd name="connsiteX13" fmla="*/ 271292 w 505977"/>
              <a:gd name="connsiteY13" fmla="*/ 335616 h 565449"/>
              <a:gd name="connsiteX14" fmla="*/ 253316 w 505977"/>
              <a:gd name="connsiteY14" fmla="*/ 353592 h 565449"/>
              <a:gd name="connsiteX15" fmla="*/ 235340 w 505977"/>
              <a:gd name="connsiteY15" fmla="*/ 335616 h 565449"/>
              <a:gd name="connsiteX16" fmla="*/ 253316 w 505977"/>
              <a:gd name="connsiteY16" fmla="*/ 317640 h 565449"/>
              <a:gd name="connsiteX17" fmla="*/ 253316 w 505977"/>
              <a:gd name="connsiteY17" fmla="*/ 256982 h 565449"/>
              <a:gd name="connsiteX18" fmla="*/ 271292 w 505977"/>
              <a:gd name="connsiteY18" fmla="*/ 275402 h 565449"/>
              <a:gd name="connsiteX19" fmla="*/ 253316 w 505977"/>
              <a:gd name="connsiteY19" fmla="*/ 293822 h 565449"/>
              <a:gd name="connsiteX20" fmla="*/ 235340 w 505977"/>
              <a:gd name="connsiteY20" fmla="*/ 275402 h 565449"/>
              <a:gd name="connsiteX21" fmla="*/ 253316 w 505977"/>
              <a:gd name="connsiteY21" fmla="*/ 256982 h 565449"/>
              <a:gd name="connsiteX22" fmla="*/ 168924 w 505977"/>
              <a:gd name="connsiteY22" fmla="*/ 182343 h 565449"/>
              <a:gd name="connsiteX23" fmla="*/ 158778 w 505977"/>
              <a:gd name="connsiteY23" fmla="*/ 194316 h 565449"/>
              <a:gd name="connsiteX24" fmla="*/ 179069 w 505977"/>
              <a:gd name="connsiteY24" fmla="*/ 212734 h 565449"/>
              <a:gd name="connsiteX25" fmla="*/ 179991 w 505977"/>
              <a:gd name="connsiteY25" fmla="*/ 228390 h 565449"/>
              <a:gd name="connsiteX26" fmla="*/ 170768 w 505977"/>
              <a:gd name="connsiteY26" fmla="*/ 232994 h 565449"/>
              <a:gd name="connsiteX27" fmla="*/ 163390 w 505977"/>
              <a:gd name="connsiteY27" fmla="*/ 229311 h 565449"/>
              <a:gd name="connsiteX28" fmla="*/ 145866 w 505977"/>
              <a:gd name="connsiteY28" fmla="*/ 214576 h 565449"/>
              <a:gd name="connsiteX29" fmla="*/ 140332 w 505977"/>
              <a:gd name="connsiteY29" fmla="*/ 228390 h 565449"/>
              <a:gd name="connsiteX30" fmla="*/ 134798 w 505977"/>
              <a:gd name="connsiteY30" fmla="*/ 266148 h 565449"/>
              <a:gd name="connsiteX31" fmla="*/ 135720 w 505977"/>
              <a:gd name="connsiteY31" fmla="*/ 281804 h 565449"/>
              <a:gd name="connsiteX32" fmla="*/ 253776 w 505977"/>
              <a:gd name="connsiteY32" fmla="*/ 384947 h 565449"/>
              <a:gd name="connsiteX33" fmla="*/ 371832 w 505977"/>
              <a:gd name="connsiteY33" fmla="*/ 281804 h 565449"/>
              <a:gd name="connsiteX34" fmla="*/ 372755 w 505977"/>
              <a:gd name="connsiteY34" fmla="*/ 266148 h 565449"/>
              <a:gd name="connsiteX35" fmla="*/ 366298 w 505977"/>
              <a:gd name="connsiteY35" fmla="*/ 228390 h 565449"/>
              <a:gd name="connsiteX36" fmla="*/ 359842 w 505977"/>
              <a:gd name="connsiteY36" fmla="*/ 214576 h 565449"/>
              <a:gd name="connsiteX37" fmla="*/ 343241 w 505977"/>
              <a:gd name="connsiteY37" fmla="*/ 229311 h 565449"/>
              <a:gd name="connsiteX38" fmla="*/ 334940 w 505977"/>
              <a:gd name="connsiteY38" fmla="*/ 232994 h 565449"/>
              <a:gd name="connsiteX39" fmla="*/ 326639 w 505977"/>
              <a:gd name="connsiteY39" fmla="*/ 228390 h 565449"/>
              <a:gd name="connsiteX40" fmla="*/ 327561 w 505977"/>
              <a:gd name="connsiteY40" fmla="*/ 212734 h 565449"/>
              <a:gd name="connsiteX41" fmla="*/ 347852 w 505977"/>
              <a:gd name="connsiteY41" fmla="*/ 194316 h 565449"/>
              <a:gd name="connsiteX42" fmla="*/ 337707 w 505977"/>
              <a:gd name="connsiteY42" fmla="*/ 182343 h 565449"/>
              <a:gd name="connsiteX43" fmla="*/ 316494 w 505977"/>
              <a:gd name="connsiteY43" fmla="*/ 201683 h 565449"/>
              <a:gd name="connsiteX44" fmla="*/ 253776 w 505977"/>
              <a:gd name="connsiteY44" fmla="*/ 221022 h 565449"/>
              <a:gd name="connsiteX45" fmla="*/ 190137 w 505977"/>
              <a:gd name="connsiteY45" fmla="*/ 201683 h 565449"/>
              <a:gd name="connsiteX46" fmla="*/ 168924 w 505977"/>
              <a:gd name="connsiteY46" fmla="*/ 182343 h 565449"/>
              <a:gd name="connsiteX47" fmla="*/ 253315 w 505977"/>
              <a:gd name="connsiteY47" fmla="*/ 119688 h 565449"/>
              <a:gd name="connsiteX48" fmla="*/ 267592 w 505977"/>
              <a:gd name="connsiteY48" fmla="*/ 145505 h 565449"/>
              <a:gd name="connsiteX49" fmla="*/ 253315 w 505977"/>
              <a:gd name="connsiteY49" fmla="*/ 171322 h 565449"/>
              <a:gd name="connsiteX50" fmla="*/ 239038 w 505977"/>
              <a:gd name="connsiteY50" fmla="*/ 145505 h 565449"/>
              <a:gd name="connsiteX51" fmla="*/ 253315 w 505977"/>
              <a:gd name="connsiteY51" fmla="*/ 119688 h 565449"/>
              <a:gd name="connsiteX52" fmla="*/ 284680 w 505977"/>
              <a:gd name="connsiteY52" fmla="*/ 84773 h 565449"/>
              <a:gd name="connsiteX53" fmla="*/ 298957 w 505977"/>
              <a:gd name="connsiteY53" fmla="*/ 99050 h 565449"/>
              <a:gd name="connsiteX54" fmla="*/ 284680 w 505977"/>
              <a:gd name="connsiteY54" fmla="*/ 113327 h 565449"/>
              <a:gd name="connsiteX55" fmla="*/ 270403 w 505977"/>
              <a:gd name="connsiteY55" fmla="*/ 99050 h 565449"/>
              <a:gd name="connsiteX56" fmla="*/ 284680 w 505977"/>
              <a:gd name="connsiteY56" fmla="*/ 84773 h 565449"/>
              <a:gd name="connsiteX57" fmla="*/ 222394 w 505977"/>
              <a:gd name="connsiteY57" fmla="*/ 84773 h 565449"/>
              <a:gd name="connsiteX58" fmla="*/ 236227 w 505977"/>
              <a:gd name="connsiteY58" fmla="*/ 99050 h 565449"/>
              <a:gd name="connsiteX59" fmla="*/ 222394 w 505977"/>
              <a:gd name="connsiteY59" fmla="*/ 113327 h 565449"/>
              <a:gd name="connsiteX60" fmla="*/ 208561 w 505977"/>
              <a:gd name="connsiteY60" fmla="*/ 99050 h 565449"/>
              <a:gd name="connsiteX61" fmla="*/ 222394 w 505977"/>
              <a:gd name="connsiteY61" fmla="*/ 84773 h 565449"/>
              <a:gd name="connsiteX62" fmla="*/ 253776 w 505977"/>
              <a:gd name="connsiteY62" fmla="*/ 34995 h 565449"/>
              <a:gd name="connsiteX63" fmla="*/ 178147 w 505977"/>
              <a:gd name="connsiteY63" fmla="*/ 110511 h 565449"/>
              <a:gd name="connsiteX64" fmla="*/ 180914 w 505977"/>
              <a:gd name="connsiteY64" fmla="*/ 130772 h 565449"/>
              <a:gd name="connsiteX65" fmla="*/ 197515 w 505977"/>
              <a:gd name="connsiteY65" fmla="*/ 161162 h 565449"/>
              <a:gd name="connsiteX66" fmla="*/ 253776 w 505977"/>
              <a:gd name="connsiteY66" fmla="*/ 186027 h 565449"/>
              <a:gd name="connsiteX67" fmla="*/ 309115 w 505977"/>
              <a:gd name="connsiteY67" fmla="*/ 161162 h 565449"/>
              <a:gd name="connsiteX68" fmla="*/ 326639 w 505977"/>
              <a:gd name="connsiteY68" fmla="*/ 130772 h 565449"/>
              <a:gd name="connsiteX69" fmla="*/ 329406 w 505977"/>
              <a:gd name="connsiteY69" fmla="*/ 110511 h 565449"/>
              <a:gd name="connsiteX70" fmla="*/ 253776 w 505977"/>
              <a:gd name="connsiteY70" fmla="*/ 34995 h 565449"/>
              <a:gd name="connsiteX71" fmla="*/ 253776 w 505977"/>
              <a:gd name="connsiteY71" fmla="*/ 0 h 565449"/>
              <a:gd name="connsiteX72" fmla="*/ 364454 w 505977"/>
              <a:gd name="connsiteY72" fmla="*/ 110511 h 565449"/>
              <a:gd name="connsiteX73" fmla="*/ 356153 w 505977"/>
              <a:gd name="connsiteY73" fmla="*/ 151953 h 565449"/>
              <a:gd name="connsiteX74" fmla="*/ 373677 w 505977"/>
              <a:gd name="connsiteY74" fmla="*/ 170371 h 565449"/>
              <a:gd name="connsiteX75" fmla="*/ 403191 w 505977"/>
              <a:gd name="connsiteY75" fmla="*/ 144585 h 565449"/>
              <a:gd name="connsiteX76" fmla="*/ 389356 w 505977"/>
              <a:gd name="connsiteY76" fmla="*/ 96697 h 565449"/>
              <a:gd name="connsiteX77" fmla="*/ 396735 w 505977"/>
              <a:gd name="connsiteY77" fmla="*/ 81962 h 565449"/>
              <a:gd name="connsiteX78" fmla="*/ 411492 w 505977"/>
              <a:gd name="connsiteY78" fmla="*/ 90251 h 565449"/>
              <a:gd name="connsiteX79" fmla="*/ 422560 w 505977"/>
              <a:gd name="connsiteY79" fmla="*/ 127088 h 565449"/>
              <a:gd name="connsiteX80" fmla="*/ 464064 w 505977"/>
              <a:gd name="connsiteY80" fmla="*/ 90251 h 565449"/>
              <a:gd name="connsiteX81" fmla="*/ 480665 w 505977"/>
              <a:gd name="connsiteY81" fmla="*/ 91172 h 565449"/>
              <a:gd name="connsiteX82" fmla="*/ 479743 w 505977"/>
              <a:gd name="connsiteY82" fmla="*/ 107748 h 565449"/>
              <a:gd name="connsiteX83" fmla="*/ 460374 w 505977"/>
              <a:gd name="connsiteY83" fmla="*/ 124325 h 565449"/>
              <a:gd name="connsiteX84" fmla="*/ 496344 w 505977"/>
              <a:gd name="connsiteY84" fmla="*/ 132613 h 565449"/>
              <a:gd name="connsiteX85" fmla="*/ 505568 w 505977"/>
              <a:gd name="connsiteY85" fmla="*/ 146427 h 565449"/>
              <a:gd name="connsiteX86" fmla="*/ 494500 w 505977"/>
              <a:gd name="connsiteY86" fmla="*/ 155637 h 565449"/>
              <a:gd name="connsiteX87" fmla="*/ 491733 w 505977"/>
              <a:gd name="connsiteY87" fmla="*/ 155637 h 565449"/>
              <a:gd name="connsiteX88" fmla="*/ 439161 w 505977"/>
              <a:gd name="connsiteY88" fmla="*/ 143665 h 565449"/>
              <a:gd name="connsiteX89" fmla="*/ 387512 w 505977"/>
              <a:gd name="connsiteY89" fmla="*/ 190632 h 565449"/>
              <a:gd name="connsiteX90" fmla="*/ 407803 w 505977"/>
              <a:gd name="connsiteY90" fmla="*/ 266148 h 565449"/>
              <a:gd name="connsiteX91" fmla="*/ 407803 w 505977"/>
              <a:gd name="connsiteY91" fmla="*/ 270752 h 565449"/>
              <a:gd name="connsiteX92" fmla="*/ 441006 w 505977"/>
              <a:gd name="connsiteY92" fmla="*/ 378501 h 565449"/>
              <a:gd name="connsiteX93" fmla="*/ 253776 w 505977"/>
              <a:gd name="connsiteY93" fmla="*/ 565449 h 565449"/>
              <a:gd name="connsiteX94" fmla="*/ 65625 w 505977"/>
              <a:gd name="connsiteY94" fmla="*/ 378501 h 565449"/>
              <a:gd name="connsiteX95" fmla="*/ 99750 w 505977"/>
              <a:gd name="connsiteY95" fmla="*/ 270752 h 565449"/>
              <a:gd name="connsiteX96" fmla="*/ 99750 w 505977"/>
              <a:gd name="connsiteY96" fmla="*/ 266148 h 565449"/>
              <a:gd name="connsiteX97" fmla="*/ 119119 w 505977"/>
              <a:gd name="connsiteY97" fmla="*/ 190632 h 565449"/>
              <a:gd name="connsiteX98" fmla="*/ 66547 w 505977"/>
              <a:gd name="connsiteY98" fmla="*/ 143665 h 565449"/>
              <a:gd name="connsiteX99" fmla="*/ 13975 w 505977"/>
              <a:gd name="connsiteY99" fmla="*/ 155637 h 565449"/>
              <a:gd name="connsiteX100" fmla="*/ 11208 w 505977"/>
              <a:gd name="connsiteY100" fmla="*/ 155637 h 565449"/>
              <a:gd name="connsiteX101" fmla="*/ 141 w 505977"/>
              <a:gd name="connsiteY101" fmla="*/ 146427 h 565449"/>
              <a:gd name="connsiteX102" fmla="*/ 9364 w 505977"/>
              <a:gd name="connsiteY102" fmla="*/ 132613 h 565449"/>
              <a:gd name="connsiteX103" fmla="*/ 45334 w 505977"/>
              <a:gd name="connsiteY103" fmla="*/ 124325 h 565449"/>
              <a:gd name="connsiteX104" fmla="*/ 25965 w 505977"/>
              <a:gd name="connsiteY104" fmla="*/ 107748 h 565449"/>
              <a:gd name="connsiteX105" fmla="*/ 25043 w 505977"/>
              <a:gd name="connsiteY105" fmla="*/ 91172 h 565449"/>
              <a:gd name="connsiteX106" fmla="*/ 41645 w 505977"/>
              <a:gd name="connsiteY106" fmla="*/ 90251 h 565449"/>
              <a:gd name="connsiteX107" fmla="*/ 83149 w 505977"/>
              <a:gd name="connsiteY107" fmla="*/ 127088 h 565449"/>
              <a:gd name="connsiteX108" fmla="*/ 94216 w 505977"/>
              <a:gd name="connsiteY108" fmla="*/ 90251 h 565449"/>
              <a:gd name="connsiteX109" fmla="*/ 108973 w 505977"/>
              <a:gd name="connsiteY109" fmla="*/ 81962 h 565449"/>
              <a:gd name="connsiteX110" fmla="*/ 117274 w 505977"/>
              <a:gd name="connsiteY110" fmla="*/ 96697 h 565449"/>
              <a:gd name="connsiteX111" fmla="*/ 102517 w 505977"/>
              <a:gd name="connsiteY111" fmla="*/ 144585 h 565449"/>
              <a:gd name="connsiteX112" fmla="*/ 132954 w 505977"/>
              <a:gd name="connsiteY112" fmla="*/ 171292 h 565449"/>
              <a:gd name="connsiteX113" fmla="*/ 150477 w 505977"/>
              <a:gd name="connsiteY113" fmla="*/ 151953 h 565449"/>
              <a:gd name="connsiteX114" fmla="*/ 142177 w 505977"/>
              <a:gd name="connsiteY114" fmla="*/ 110511 h 565449"/>
              <a:gd name="connsiteX115" fmla="*/ 253776 w 505977"/>
              <a:gd name="connsiteY115" fmla="*/ 0 h 56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05977" h="565449">
                <a:moveTo>
                  <a:pt x="253316" y="455821"/>
                </a:moveTo>
                <a:cubicBezTo>
                  <a:pt x="263244" y="455821"/>
                  <a:pt x="271292" y="463869"/>
                  <a:pt x="271292" y="473797"/>
                </a:cubicBezTo>
                <a:cubicBezTo>
                  <a:pt x="271292" y="483725"/>
                  <a:pt x="263244" y="491773"/>
                  <a:pt x="253316" y="491773"/>
                </a:cubicBezTo>
                <a:cubicBezTo>
                  <a:pt x="243388" y="491773"/>
                  <a:pt x="235340" y="483725"/>
                  <a:pt x="235340" y="473797"/>
                </a:cubicBezTo>
                <a:cubicBezTo>
                  <a:pt x="235340" y="463869"/>
                  <a:pt x="243388" y="455821"/>
                  <a:pt x="253316" y="455821"/>
                </a:cubicBezTo>
                <a:close/>
                <a:moveTo>
                  <a:pt x="110818" y="324166"/>
                </a:moveTo>
                <a:cubicBezTo>
                  <a:pt x="104362" y="340743"/>
                  <a:pt x="100673" y="359161"/>
                  <a:pt x="100673" y="378501"/>
                </a:cubicBezTo>
                <a:cubicBezTo>
                  <a:pt x="100673" y="462305"/>
                  <a:pt x="168924" y="530454"/>
                  <a:pt x="253776" y="530454"/>
                </a:cubicBezTo>
                <a:cubicBezTo>
                  <a:pt x="337707" y="530454"/>
                  <a:pt x="405958" y="462305"/>
                  <a:pt x="405958" y="378501"/>
                </a:cubicBezTo>
                <a:cubicBezTo>
                  <a:pt x="405958" y="359161"/>
                  <a:pt x="402269" y="340743"/>
                  <a:pt x="395812" y="324166"/>
                </a:cubicBezTo>
                <a:cubicBezTo>
                  <a:pt x="372755" y="380343"/>
                  <a:pt x="317416" y="419943"/>
                  <a:pt x="253776" y="419943"/>
                </a:cubicBezTo>
                <a:cubicBezTo>
                  <a:pt x="189215" y="419943"/>
                  <a:pt x="133876" y="380343"/>
                  <a:pt x="110818" y="324166"/>
                </a:cubicBezTo>
                <a:close/>
                <a:moveTo>
                  <a:pt x="253316" y="317640"/>
                </a:moveTo>
                <a:cubicBezTo>
                  <a:pt x="263244" y="317640"/>
                  <a:pt x="271292" y="325688"/>
                  <a:pt x="271292" y="335616"/>
                </a:cubicBezTo>
                <a:cubicBezTo>
                  <a:pt x="271292" y="345544"/>
                  <a:pt x="263244" y="353592"/>
                  <a:pt x="253316" y="353592"/>
                </a:cubicBezTo>
                <a:cubicBezTo>
                  <a:pt x="243388" y="353592"/>
                  <a:pt x="235340" y="345544"/>
                  <a:pt x="235340" y="335616"/>
                </a:cubicBezTo>
                <a:cubicBezTo>
                  <a:pt x="235340" y="325688"/>
                  <a:pt x="243388" y="317640"/>
                  <a:pt x="253316" y="317640"/>
                </a:cubicBezTo>
                <a:close/>
                <a:moveTo>
                  <a:pt x="253316" y="256982"/>
                </a:moveTo>
                <a:cubicBezTo>
                  <a:pt x="263244" y="256982"/>
                  <a:pt x="271292" y="265229"/>
                  <a:pt x="271292" y="275402"/>
                </a:cubicBezTo>
                <a:cubicBezTo>
                  <a:pt x="271292" y="285575"/>
                  <a:pt x="263244" y="293822"/>
                  <a:pt x="253316" y="293822"/>
                </a:cubicBezTo>
                <a:cubicBezTo>
                  <a:pt x="243388" y="293822"/>
                  <a:pt x="235340" y="285575"/>
                  <a:pt x="235340" y="275402"/>
                </a:cubicBezTo>
                <a:cubicBezTo>
                  <a:pt x="235340" y="265229"/>
                  <a:pt x="243388" y="256982"/>
                  <a:pt x="253316" y="256982"/>
                </a:cubicBezTo>
                <a:close/>
                <a:moveTo>
                  <a:pt x="168924" y="182343"/>
                </a:moveTo>
                <a:cubicBezTo>
                  <a:pt x="165234" y="186027"/>
                  <a:pt x="162467" y="190632"/>
                  <a:pt x="158778" y="194316"/>
                </a:cubicBezTo>
                <a:lnTo>
                  <a:pt x="179069" y="212734"/>
                </a:lnTo>
                <a:cubicBezTo>
                  <a:pt x="183681" y="216418"/>
                  <a:pt x="183681" y="223785"/>
                  <a:pt x="179991" y="228390"/>
                </a:cubicBezTo>
                <a:cubicBezTo>
                  <a:pt x="177224" y="231153"/>
                  <a:pt x="174458" y="232994"/>
                  <a:pt x="170768" y="232994"/>
                </a:cubicBezTo>
                <a:cubicBezTo>
                  <a:pt x="168001" y="232994"/>
                  <a:pt x="165234" y="232074"/>
                  <a:pt x="163390" y="229311"/>
                </a:cubicBezTo>
                <a:lnTo>
                  <a:pt x="145866" y="214576"/>
                </a:lnTo>
                <a:cubicBezTo>
                  <a:pt x="144021" y="219181"/>
                  <a:pt x="142177" y="223785"/>
                  <a:pt x="140332" y="228390"/>
                </a:cubicBezTo>
                <a:cubicBezTo>
                  <a:pt x="136643" y="240362"/>
                  <a:pt x="134798" y="253255"/>
                  <a:pt x="134798" y="266148"/>
                </a:cubicBezTo>
                <a:cubicBezTo>
                  <a:pt x="134798" y="271673"/>
                  <a:pt x="134798" y="276278"/>
                  <a:pt x="135720" y="281804"/>
                </a:cubicBezTo>
                <a:cubicBezTo>
                  <a:pt x="143099" y="339822"/>
                  <a:pt x="192904" y="384947"/>
                  <a:pt x="253776" y="384947"/>
                </a:cubicBezTo>
                <a:cubicBezTo>
                  <a:pt x="313727" y="384947"/>
                  <a:pt x="363532" y="339822"/>
                  <a:pt x="371832" y="281804"/>
                </a:cubicBezTo>
                <a:cubicBezTo>
                  <a:pt x="371832" y="276278"/>
                  <a:pt x="372755" y="271673"/>
                  <a:pt x="372755" y="266148"/>
                </a:cubicBezTo>
                <a:cubicBezTo>
                  <a:pt x="372755" y="253255"/>
                  <a:pt x="369988" y="240362"/>
                  <a:pt x="366298" y="228390"/>
                </a:cubicBezTo>
                <a:cubicBezTo>
                  <a:pt x="364454" y="223785"/>
                  <a:pt x="362609" y="219181"/>
                  <a:pt x="359842" y="214576"/>
                </a:cubicBezTo>
                <a:lnTo>
                  <a:pt x="343241" y="229311"/>
                </a:lnTo>
                <a:cubicBezTo>
                  <a:pt x="340474" y="232074"/>
                  <a:pt x="337707" y="232994"/>
                  <a:pt x="334940" y="232994"/>
                </a:cubicBezTo>
                <a:cubicBezTo>
                  <a:pt x="332173" y="232994"/>
                  <a:pt x="328484" y="231153"/>
                  <a:pt x="326639" y="228390"/>
                </a:cubicBezTo>
                <a:cubicBezTo>
                  <a:pt x="322027" y="223785"/>
                  <a:pt x="322027" y="216418"/>
                  <a:pt x="327561" y="212734"/>
                </a:cubicBezTo>
                <a:lnTo>
                  <a:pt x="347852" y="194316"/>
                </a:lnTo>
                <a:cubicBezTo>
                  <a:pt x="344163" y="189711"/>
                  <a:pt x="341396" y="186027"/>
                  <a:pt x="337707" y="182343"/>
                </a:cubicBezTo>
                <a:cubicBezTo>
                  <a:pt x="331251" y="189711"/>
                  <a:pt x="323872" y="196157"/>
                  <a:pt x="316494" y="201683"/>
                </a:cubicBezTo>
                <a:cubicBezTo>
                  <a:pt x="298047" y="213655"/>
                  <a:pt x="276834" y="221022"/>
                  <a:pt x="253776" y="221022"/>
                </a:cubicBezTo>
                <a:cubicBezTo>
                  <a:pt x="229796" y="221022"/>
                  <a:pt x="208583" y="213655"/>
                  <a:pt x="190137" y="201683"/>
                </a:cubicBezTo>
                <a:cubicBezTo>
                  <a:pt x="182758" y="196157"/>
                  <a:pt x="175380" y="189711"/>
                  <a:pt x="168924" y="182343"/>
                </a:cubicBezTo>
                <a:close/>
                <a:moveTo>
                  <a:pt x="253315" y="119688"/>
                </a:moveTo>
                <a:cubicBezTo>
                  <a:pt x="261200" y="119688"/>
                  <a:pt x="267592" y="131247"/>
                  <a:pt x="267592" y="145505"/>
                </a:cubicBezTo>
                <a:cubicBezTo>
                  <a:pt x="267592" y="159763"/>
                  <a:pt x="261200" y="171322"/>
                  <a:pt x="253315" y="171322"/>
                </a:cubicBezTo>
                <a:cubicBezTo>
                  <a:pt x="245430" y="171322"/>
                  <a:pt x="239038" y="159763"/>
                  <a:pt x="239038" y="145505"/>
                </a:cubicBezTo>
                <a:cubicBezTo>
                  <a:pt x="239038" y="131247"/>
                  <a:pt x="245430" y="119688"/>
                  <a:pt x="253315" y="119688"/>
                </a:cubicBezTo>
                <a:close/>
                <a:moveTo>
                  <a:pt x="284680" y="84773"/>
                </a:moveTo>
                <a:cubicBezTo>
                  <a:pt x="292565" y="84773"/>
                  <a:pt x="298957" y="91165"/>
                  <a:pt x="298957" y="99050"/>
                </a:cubicBezTo>
                <a:cubicBezTo>
                  <a:pt x="298957" y="106935"/>
                  <a:pt x="292565" y="113327"/>
                  <a:pt x="284680" y="113327"/>
                </a:cubicBezTo>
                <a:cubicBezTo>
                  <a:pt x="276795" y="113327"/>
                  <a:pt x="270403" y="106935"/>
                  <a:pt x="270403" y="99050"/>
                </a:cubicBezTo>
                <a:cubicBezTo>
                  <a:pt x="270403" y="91165"/>
                  <a:pt x="276795" y="84773"/>
                  <a:pt x="284680" y="84773"/>
                </a:cubicBezTo>
                <a:close/>
                <a:moveTo>
                  <a:pt x="222394" y="84773"/>
                </a:moveTo>
                <a:cubicBezTo>
                  <a:pt x="230034" y="84773"/>
                  <a:pt x="236227" y="91165"/>
                  <a:pt x="236227" y="99050"/>
                </a:cubicBezTo>
                <a:cubicBezTo>
                  <a:pt x="236227" y="106935"/>
                  <a:pt x="230034" y="113327"/>
                  <a:pt x="222394" y="113327"/>
                </a:cubicBezTo>
                <a:cubicBezTo>
                  <a:pt x="214754" y="113327"/>
                  <a:pt x="208561" y="106935"/>
                  <a:pt x="208561" y="99050"/>
                </a:cubicBezTo>
                <a:cubicBezTo>
                  <a:pt x="208561" y="91165"/>
                  <a:pt x="214754" y="84773"/>
                  <a:pt x="222394" y="84773"/>
                </a:cubicBezTo>
                <a:close/>
                <a:moveTo>
                  <a:pt x="253776" y="34995"/>
                </a:moveTo>
                <a:cubicBezTo>
                  <a:pt x="211350" y="34995"/>
                  <a:pt x="177224" y="69069"/>
                  <a:pt x="178147" y="110511"/>
                </a:cubicBezTo>
                <a:cubicBezTo>
                  <a:pt x="178147" y="117879"/>
                  <a:pt x="179069" y="124325"/>
                  <a:pt x="180914" y="130772"/>
                </a:cubicBezTo>
                <a:cubicBezTo>
                  <a:pt x="183681" y="142744"/>
                  <a:pt x="190137" y="152874"/>
                  <a:pt x="197515" y="161162"/>
                </a:cubicBezTo>
                <a:cubicBezTo>
                  <a:pt x="211350" y="176818"/>
                  <a:pt x="231641" y="186027"/>
                  <a:pt x="253776" y="186027"/>
                </a:cubicBezTo>
                <a:cubicBezTo>
                  <a:pt x="274990" y="186027"/>
                  <a:pt x="295280" y="176818"/>
                  <a:pt x="309115" y="161162"/>
                </a:cubicBezTo>
                <a:cubicBezTo>
                  <a:pt x="317416" y="152874"/>
                  <a:pt x="322950" y="142744"/>
                  <a:pt x="326639" y="130772"/>
                </a:cubicBezTo>
                <a:cubicBezTo>
                  <a:pt x="328484" y="124325"/>
                  <a:pt x="329406" y="117879"/>
                  <a:pt x="329406" y="110511"/>
                </a:cubicBezTo>
                <a:cubicBezTo>
                  <a:pt x="329406" y="69069"/>
                  <a:pt x="295280" y="34995"/>
                  <a:pt x="253776" y="34995"/>
                </a:cubicBezTo>
                <a:close/>
                <a:moveTo>
                  <a:pt x="253776" y="0"/>
                </a:moveTo>
                <a:cubicBezTo>
                  <a:pt x="314649" y="0"/>
                  <a:pt x="364454" y="49730"/>
                  <a:pt x="364454" y="110511"/>
                </a:cubicBezTo>
                <a:cubicBezTo>
                  <a:pt x="364454" y="125246"/>
                  <a:pt x="361687" y="139060"/>
                  <a:pt x="356153" y="151953"/>
                </a:cubicBezTo>
                <a:cubicBezTo>
                  <a:pt x="362609" y="157478"/>
                  <a:pt x="368143" y="163925"/>
                  <a:pt x="373677" y="170371"/>
                </a:cubicBezTo>
                <a:lnTo>
                  <a:pt x="403191" y="144585"/>
                </a:lnTo>
                <a:lnTo>
                  <a:pt x="389356" y="96697"/>
                </a:lnTo>
                <a:cubicBezTo>
                  <a:pt x="387512" y="90251"/>
                  <a:pt x="390279" y="83804"/>
                  <a:pt x="396735" y="81962"/>
                </a:cubicBezTo>
                <a:cubicBezTo>
                  <a:pt x="403191" y="80121"/>
                  <a:pt x="409647" y="83804"/>
                  <a:pt x="411492" y="90251"/>
                </a:cubicBezTo>
                <a:lnTo>
                  <a:pt x="422560" y="127088"/>
                </a:lnTo>
                <a:lnTo>
                  <a:pt x="464064" y="90251"/>
                </a:lnTo>
                <a:cubicBezTo>
                  <a:pt x="468675" y="85646"/>
                  <a:pt x="476054" y="86567"/>
                  <a:pt x="480665" y="91172"/>
                </a:cubicBezTo>
                <a:cubicBezTo>
                  <a:pt x="485277" y="95776"/>
                  <a:pt x="484354" y="103144"/>
                  <a:pt x="479743" y="107748"/>
                </a:cubicBezTo>
                <a:lnTo>
                  <a:pt x="460374" y="124325"/>
                </a:lnTo>
                <a:lnTo>
                  <a:pt x="496344" y="132613"/>
                </a:lnTo>
                <a:cubicBezTo>
                  <a:pt x="502801" y="133534"/>
                  <a:pt x="507412" y="139981"/>
                  <a:pt x="505568" y="146427"/>
                </a:cubicBezTo>
                <a:cubicBezTo>
                  <a:pt x="504645" y="151953"/>
                  <a:pt x="500034" y="155637"/>
                  <a:pt x="494500" y="155637"/>
                </a:cubicBezTo>
                <a:cubicBezTo>
                  <a:pt x="493578" y="155637"/>
                  <a:pt x="492655" y="155637"/>
                  <a:pt x="491733" y="155637"/>
                </a:cubicBezTo>
                <a:lnTo>
                  <a:pt x="439161" y="143665"/>
                </a:lnTo>
                <a:lnTo>
                  <a:pt x="387512" y="190632"/>
                </a:lnTo>
                <a:cubicBezTo>
                  <a:pt x="400424" y="212734"/>
                  <a:pt x="407803" y="238520"/>
                  <a:pt x="407803" y="266148"/>
                </a:cubicBezTo>
                <a:cubicBezTo>
                  <a:pt x="407803" y="267990"/>
                  <a:pt x="407803" y="269832"/>
                  <a:pt x="407803" y="270752"/>
                </a:cubicBezTo>
                <a:cubicBezTo>
                  <a:pt x="429016" y="301143"/>
                  <a:pt x="441006" y="337980"/>
                  <a:pt x="441006" y="378501"/>
                </a:cubicBezTo>
                <a:cubicBezTo>
                  <a:pt x="441006" y="481645"/>
                  <a:pt x="357075" y="565449"/>
                  <a:pt x="253776" y="565449"/>
                </a:cubicBezTo>
                <a:cubicBezTo>
                  <a:pt x="149555" y="565449"/>
                  <a:pt x="65625" y="481645"/>
                  <a:pt x="65625" y="378501"/>
                </a:cubicBezTo>
                <a:cubicBezTo>
                  <a:pt x="65625" y="337980"/>
                  <a:pt x="78537" y="301143"/>
                  <a:pt x="99750" y="270752"/>
                </a:cubicBezTo>
                <a:cubicBezTo>
                  <a:pt x="99750" y="269832"/>
                  <a:pt x="99750" y="267990"/>
                  <a:pt x="99750" y="266148"/>
                </a:cubicBezTo>
                <a:cubicBezTo>
                  <a:pt x="99750" y="238520"/>
                  <a:pt x="106206" y="212734"/>
                  <a:pt x="119119" y="190632"/>
                </a:cubicBezTo>
                <a:lnTo>
                  <a:pt x="66547" y="143665"/>
                </a:lnTo>
                <a:lnTo>
                  <a:pt x="13975" y="155637"/>
                </a:lnTo>
                <a:cubicBezTo>
                  <a:pt x="13053" y="155637"/>
                  <a:pt x="12131" y="155637"/>
                  <a:pt x="11208" y="155637"/>
                </a:cubicBezTo>
                <a:cubicBezTo>
                  <a:pt x="6597" y="155637"/>
                  <a:pt x="1063" y="151953"/>
                  <a:pt x="141" y="146427"/>
                </a:cubicBezTo>
                <a:cubicBezTo>
                  <a:pt x="-782" y="139981"/>
                  <a:pt x="2907" y="133534"/>
                  <a:pt x="9364" y="132613"/>
                </a:cubicBezTo>
                <a:lnTo>
                  <a:pt x="45334" y="124325"/>
                </a:lnTo>
                <a:lnTo>
                  <a:pt x="25965" y="107748"/>
                </a:lnTo>
                <a:cubicBezTo>
                  <a:pt x="21354" y="103144"/>
                  <a:pt x="21354" y="95776"/>
                  <a:pt x="25043" y="91172"/>
                </a:cubicBezTo>
                <a:cubicBezTo>
                  <a:pt x="29655" y="86567"/>
                  <a:pt x="37033" y="85646"/>
                  <a:pt x="41645" y="90251"/>
                </a:cubicBezTo>
                <a:lnTo>
                  <a:pt x="83149" y="127088"/>
                </a:lnTo>
                <a:lnTo>
                  <a:pt x="94216" y="90251"/>
                </a:lnTo>
                <a:cubicBezTo>
                  <a:pt x="96061" y="83804"/>
                  <a:pt x="102517" y="80121"/>
                  <a:pt x="108973" y="81962"/>
                </a:cubicBezTo>
                <a:cubicBezTo>
                  <a:pt x="115430" y="83804"/>
                  <a:pt x="119119" y="90251"/>
                  <a:pt x="117274" y="96697"/>
                </a:cubicBezTo>
                <a:lnTo>
                  <a:pt x="102517" y="144585"/>
                </a:lnTo>
                <a:lnTo>
                  <a:pt x="132954" y="171292"/>
                </a:lnTo>
                <a:cubicBezTo>
                  <a:pt x="138487" y="163925"/>
                  <a:pt x="144021" y="157478"/>
                  <a:pt x="150477" y="151953"/>
                </a:cubicBezTo>
                <a:cubicBezTo>
                  <a:pt x="145866" y="139060"/>
                  <a:pt x="142177" y="125246"/>
                  <a:pt x="142177" y="110511"/>
                </a:cubicBezTo>
                <a:cubicBezTo>
                  <a:pt x="142177" y="49730"/>
                  <a:pt x="191981" y="0"/>
                  <a:pt x="25377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34" name="santas-head-wirh-curly-beard_66566"/>
          <p:cNvSpPr>
            <a:spLocks noChangeAspect="1"/>
          </p:cNvSpPr>
          <p:nvPr userDrawn="1"/>
        </p:nvSpPr>
        <p:spPr bwMode="auto">
          <a:xfrm>
            <a:off x="3120234" y="3641499"/>
            <a:ext cx="339716" cy="428667"/>
          </a:xfrm>
          <a:custGeom>
            <a:avLst/>
            <a:gdLst>
              <a:gd name="connsiteX0" fmla="*/ 157268 w 481736"/>
              <a:gd name="connsiteY0" fmla="*/ 323587 h 607874"/>
              <a:gd name="connsiteX1" fmla="*/ 169567 w 481736"/>
              <a:gd name="connsiteY1" fmla="*/ 323587 h 607874"/>
              <a:gd name="connsiteX2" fmla="*/ 172979 w 481736"/>
              <a:gd name="connsiteY2" fmla="*/ 340002 h 607874"/>
              <a:gd name="connsiteX3" fmla="*/ 159331 w 481736"/>
              <a:gd name="connsiteY3" fmla="*/ 341896 h 607874"/>
              <a:gd name="connsiteX4" fmla="*/ 154729 w 481736"/>
              <a:gd name="connsiteY4" fmla="*/ 335188 h 607874"/>
              <a:gd name="connsiteX5" fmla="*/ 157268 w 481736"/>
              <a:gd name="connsiteY5" fmla="*/ 323587 h 607874"/>
              <a:gd name="connsiteX6" fmla="*/ 317869 w 481736"/>
              <a:gd name="connsiteY6" fmla="*/ 312888 h 607874"/>
              <a:gd name="connsiteX7" fmla="*/ 325949 w 481736"/>
              <a:gd name="connsiteY7" fmla="*/ 320658 h 607874"/>
              <a:gd name="connsiteX8" fmla="*/ 325949 w 481736"/>
              <a:gd name="connsiteY8" fmla="*/ 326115 h 607874"/>
              <a:gd name="connsiteX9" fmla="*/ 325474 w 481736"/>
              <a:gd name="connsiteY9" fmla="*/ 329674 h 607874"/>
              <a:gd name="connsiteX10" fmla="*/ 317790 w 481736"/>
              <a:gd name="connsiteY10" fmla="*/ 335210 h 607874"/>
              <a:gd name="connsiteX11" fmla="*/ 310105 w 481736"/>
              <a:gd name="connsiteY11" fmla="*/ 329674 h 607874"/>
              <a:gd name="connsiteX12" fmla="*/ 309788 w 481736"/>
              <a:gd name="connsiteY12" fmla="*/ 326115 h 607874"/>
              <a:gd name="connsiteX13" fmla="*/ 309788 w 481736"/>
              <a:gd name="connsiteY13" fmla="*/ 320658 h 607874"/>
              <a:gd name="connsiteX14" fmla="*/ 317869 w 481736"/>
              <a:gd name="connsiteY14" fmla="*/ 312888 h 607874"/>
              <a:gd name="connsiteX15" fmla="*/ 252942 w 481736"/>
              <a:gd name="connsiteY15" fmla="*/ 259352 h 607874"/>
              <a:gd name="connsiteX16" fmla="*/ 256505 w 481736"/>
              <a:gd name="connsiteY16" fmla="*/ 261567 h 607874"/>
              <a:gd name="connsiteX17" fmla="*/ 216839 w 481736"/>
              <a:gd name="connsiteY17" fmla="*/ 271298 h 607874"/>
              <a:gd name="connsiteX18" fmla="*/ 136401 w 481736"/>
              <a:gd name="connsiteY18" fmla="*/ 273514 h 607874"/>
              <a:gd name="connsiteX19" fmla="*/ 143843 w 481736"/>
              <a:gd name="connsiteY19" fmla="*/ 273514 h 607874"/>
              <a:gd name="connsiteX20" fmla="*/ 144793 w 481736"/>
              <a:gd name="connsiteY20" fmla="*/ 278023 h 607874"/>
              <a:gd name="connsiteX21" fmla="*/ 178995 w 481736"/>
              <a:gd name="connsiteY21" fmla="*/ 290919 h 607874"/>
              <a:gd name="connsiteX22" fmla="*/ 211614 w 481736"/>
              <a:gd name="connsiteY22" fmla="*/ 262517 h 607874"/>
              <a:gd name="connsiteX23" fmla="*/ 216760 w 481736"/>
              <a:gd name="connsiteY23" fmla="*/ 261884 h 607874"/>
              <a:gd name="connsiteX24" fmla="*/ 252942 w 481736"/>
              <a:gd name="connsiteY24" fmla="*/ 259352 h 607874"/>
              <a:gd name="connsiteX25" fmla="*/ 376826 w 481736"/>
              <a:gd name="connsiteY25" fmla="*/ 229562 h 607874"/>
              <a:gd name="connsiteX26" fmla="*/ 355843 w 481736"/>
              <a:gd name="connsiteY26" fmla="*/ 244108 h 607874"/>
              <a:gd name="connsiteX27" fmla="*/ 358377 w 481736"/>
              <a:gd name="connsiteY27" fmla="*/ 276993 h 607874"/>
              <a:gd name="connsiteX28" fmla="*/ 359011 w 481736"/>
              <a:gd name="connsiteY28" fmla="*/ 280867 h 607874"/>
              <a:gd name="connsiteX29" fmla="*/ 378727 w 481736"/>
              <a:gd name="connsiteY29" fmla="*/ 321104 h 607874"/>
              <a:gd name="connsiteX30" fmla="*/ 380706 w 481736"/>
              <a:gd name="connsiteY30" fmla="*/ 329168 h 607874"/>
              <a:gd name="connsiteX31" fmla="*/ 378410 w 481736"/>
              <a:gd name="connsiteY31" fmla="*/ 366559 h 607874"/>
              <a:gd name="connsiteX32" fmla="*/ 375955 w 481736"/>
              <a:gd name="connsiteY32" fmla="*/ 373279 h 607874"/>
              <a:gd name="connsiteX33" fmla="*/ 350697 w 481736"/>
              <a:gd name="connsiteY33" fmla="*/ 419445 h 607874"/>
              <a:gd name="connsiteX34" fmla="*/ 341591 w 481736"/>
              <a:gd name="connsiteY34" fmla="*/ 423398 h 607874"/>
              <a:gd name="connsiteX35" fmla="*/ 292498 w 481736"/>
              <a:gd name="connsiteY35" fmla="*/ 416599 h 607874"/>
              <a:gd name="connsiteX36" fmla="*/ 289569 w 481736"/>
              <a:gd name="connsiteY36" fmla="*/ 416599 h 607874"/>
              <a:gd name="connsiteX37" fmla="*/ 244990 w 481736"/>
              <a:gd name="connsiteY37" fmla="*/ 443082 h 607874"/>
              <a:gd name="connsiteX38" fmla="*/ 192968 w 481736"/>
              <a:gd name="connsiteY38" fmla="*/ 414702 h 607874"/>
              <a:gd name="connsiteX39" fmla="*/ 176499 w 481736"/>
              <a:gd name="connsiteY39" fmla="*/ 405374 h 607874"/>
              <a:gd name="connsiteX40" fmla="*/ 156783 w 481736"/>
              <a:gd name="connsiteY40" fmla="*/ 423398 h 607874"/>
              <a:gd name="connsiteX41" fmla="*/ 147677 w 481736"/>
              <a:gd name="connsiteY41" fmla="*/ 422133 h 607874"/>
              <a:gd name="connsiteX42" fmla="*/ 109275 w 481736"/>
              <a:gd name="connsiteY42" fmla="*/ 403477 h 607874"/>
              <a:gd name="connsiteX43" fmla="*/ 102465 w 481736"/>
              <a:gd name="connsiteY43" fmla="*/ 400473 h 607874"/>
              <a:gd name="connsiteX44" fmla="*/ 100882 w 481736"/>
              <a:gd name="connsiteY44" fmla="*/ 396283 h 607874"/>
              <a:gd name="connsiteX45" fmla="*/ 86312 w 481736"/>
              <a:gd name="connsiteY45" fmla="*/ 356678 h 607874"/>
              <a:gd name="connsiteX46" fmla="*/ 87579 w 481736"/>
              <a:gd name="connsiteY46" fmla="*/ 346638 h 607874"/>
              <a:gd name="connsiteX47" fmla="*/ 100486 w 481736"/>
              <a:gd name="connsiteY47" fmla="*/ 301816 h 607874"/>
              <a:gd name="connsiteX48" fmla="*/ 97556 w 481736"/>
              <a:gd name="connsiteY48" fmla="*/ 300867 h 607874"/>
              <a:gd name="connsiteX49" fmla="*/ 91697 w 481736"/>
              <a:gd name="connsiteY49" fmla="*/ 261578 h 607874"/>
              <a:gd name="connsiteX50" fmla="*/ 92963 w 481736"/>
              <a:gd name="connsiteY50" fmla="*/ 260629 h 607874"/>
              <a:gd name="connsiteX51" fmla="*/ 88133 w 481736"/>
              <a:gd name="connsiteY51" fmla="*/ 256756 h 607874"/>
              <a:gd name="connsiteX52" fmla="*/ 46405 w 481736"/>
              <a:gd name="connsiteY52" fmla="*/ 305452 h 607874"/>
              <a:gd name="connsiteX53" fmla="*/ 43872 w 481736"/>
              <a:gd name="connsiteY53" fmla="*/ 314780 h 607874"/>
              <a:gd name="connsiteX54" fmla="*/ 10299 w 481736"/>
              <a:gd name="connsiteY54" fmla="*/ 353516 h 607874"/>
              <a:gd name="connsiteX55" fmla="*/ 36508 w 481736"/>
              <a:gd name="connsiteY55" fmla="*/ 381816 h 607874"/>
              <a:gd name="connsiteX56" fmla="*/ 36824 w 481736"/>
              <a:gd name="connsiteY56" fmla="*/ 381500 h 607874"/>
              <a:gd name="connsiteX57" fmla="*/ 42921 w 481736"/>
              <a:gd name="connsiteY57" fmla="*/ 383714 h 607874"/>
              <a:gd name="connsiteX58" fmla="*/ 43238 w 481736"/>
              <a:gd name="connsiteY58" fmla="*/ 383714 h 607874"/>
              <a:gd name="connsiteX59" fmla="*/ 42288 w 481736"/>
              <a:gd name="connsiteY59" fmla="*/ 390196 h 607874"/>
              <a:gd name="connsiteX60" fmla="*/ 39754 w 481736"/>
              <a:gd name="connsiteY60" fmla="*/ 390196 h 607874"/>
              <a:gd name="connsiteX61" fmla="*/ 62716 w 481736"/>
              <a:gd name="connsiteY61" fmla="*/ 468299 h 607874"/>
              <a:gd name="connsiteX62" fmla="*/ 66913 w 481736"/>
              <a:gd name="connsiteY62" fmla="*/ 475651 h 607874"/>
              <a:gd name="connsiteX63" fmla="*/ 64696 w 481736"/>
              <a:gd name="connsiteY63" fmla="*/ 565059 h 607874"/>
              <a:gd name="connsiteX64" fmla="*/ 140947 w 481736"/>
              <a:gd name="connsiteY64" fmla="*/ 568300 h 607874"/>
              <a:gd name="connsiteX65" fmla="*/ 146727 w 481736"/>
              <a:gd name="connsiteY65" fmla="*/ 570830 h 607874"/>
              <a:gd name="connsiteX66" fmla="*/ 147994 w 481736"/>
              <a:gd name="connsiteY66" fmla="*/ 567273 h 607874"/>
              <a:gd name="connsiteX67" fmla="*/ 149894 w 481736"/>
              <a:gd name="connsiteY67" fmla="*/ 567589 h 607874"/>
              <a:gd name="connsiteX68" fmla="*/ 201599 w 481736"/>
              <a:gd name="connsiteY68" fmla="*/ 573676 h 607874"/>
              <a:gd name="connsiteX69" fmla="*/ 210071 w 481736"/>
              <a:gd name="connsiteY69" fmla="*/ 572727 h 607874"/>
              <a:gd name="connsiteX70" fmla="*/ 290836 w 481736"/>
              <a:gd name="connsiteY70" fmla="*/ 565059 h 607874"/>
              <a:gd name="connsiteX71" fmla="*/ 298516 w 481736"/>
              <a:gd name="connsiteY71" fmla="*/ 562055 h 607874"/>
              <a:gd name="connsiteX72" fmla="*/ 303742 w 481736"/>
              <a:gd name="connsiteY72" fmla="*/ 562055 h 607874"/>
              <a:gd name="connsiteX73" fmla="*/ 390287 w 481736"/>
              <a:gd name="connsiteY73" fmla="*/ 523399 h 607874"/>
              <a:gd name="connsiteX74" fmla="*/ 397334 w 481736"/>
              <a:gd name="connsiteY74" fmla="*/ 516363 h 607874"/>
              <a:gd name="connsiteX75" fmla="*/ 447218 w 481736"/>
              <a:gd name="connsiteY75" fmla="*/ 441896 h 607874"/>
              <a:gd name="connsiteX76" fmla="*/ 445001 w 481736"/>
              <a:gd name="connsiteY76" fmla="*/ 438971 h 607874"/>
              <a:gd name="connsiteX77" fmla="*/ 441675 w 481736"/>
              <a:gd name="connsiteY77" fmla="*/ 431303 h 607874"/>
              <a:gd name="connsiteX78" fmla="*/ 471764 w 481736"/>
              <a:gd name="connsiteY78" fmla="*/ 382923 h 607874"/>
              <a:gd name="connsiteX79" fmla="*/ 428214 w 481736"/>
              <a:gd name="connsiteY79" fmla="*/ 344188 h 607874"/>
              <a:gd name="connsiteX80" fmla="*/ 426631 w 481736"/>
              <a:gd name="connsiteY80" fmla="*/ 336836 h 607874"/>
              <a:gd name="connsiteX81" fmla="*/ 427502 w 481736"/>
              <a:gd name="connsiteY81" fmla="*/ 331065 h 607874"/>
              <a:gd name="connsiteX82" fmla="*/ 446980 w 481736"/>
              <a:gd name="connsiteY82" fmla="*/ 303001 h 607874"/>
              <a:gd name="connsiteX83" fmla="*/ 416575 w 481736"/>
              <a:gd name="connsiteY83" fmla="*/ 287191 h 607874"/>
              <a:gd name="connsiteX84" fmla="*/ 411032 w 481736"/>
              <a:gd name="connsiteY84" fmla="*/ 280155 h 607874"/>
              <a:gd name="connsiteX85" fmla="*/ 376826 w 481736"/>
              <a:gd name="connsiteY85" fmla="*/ 229562 h 607874"/>
              <a:gd name="connsiteX86" fmla="*/ 321004 w 481736"/>
              <a:gd name="connsiteY86" fmla="*/ 187506 h 607874"/>
              <a:gd name="connsiteX87" fmla="*/ 296695 w 481736"/>
              <a:gd name="connsiteY87" fmla="*/ 210985 h 607874"/>
              <a:gd name="connsiteX88" fmla="*/ 292498 w 481736"/>
              <a:gd name="connsiteY88" fmla="*/ 215807 h 607874"/>
              <a:gd name="connsiteX89" fmla="*/ 291548 w 481736"/>
              <a:gd name="connsiteY89" fmla="*/ 223238 h 607874"/>
              <a:gd name="connsiteX90" fmla="*/ 286402 w 481736"/>
              <a:gd name="connsiteY90" fmla="*/ 223870 h 607874"/>
              <a:gd name="connsiteX91" fmla="*/ 286402 w 481736"/>
              <a:gd name="connsiteY91" fmla="*/ 223238 h 607874"/>
              <a:gd name="connsiteX92" fmla="*/ 280938 w 481736"/>
              <a:gd name="connsiteY92" fmla="*/ 225451 h 607874"/>
              <a:gd name="connsiteX93" fmla="*/ 250849 w 481736"/>
              <a:gd name="connsiteY93" fmla="*/ 205056 h 607874"/>
              <a:gd name="connsiteX94" fmla="*/ 215535 w 481736"/>
              <a:gd name="connsiteY94" fmla="*/ 211222 h 607874"/>
              <a:gd name="connsiteX95" fmla="*/ 196848 w 481736"/>
              <a:gd name="connsiteY95" fmla="*/ 223712 h 607874"/>
              <a:gd name="connsiteX96" fmla="*/ 196848 w 481736"/>
              <a:gd name="connsiteY96" fmla="*/ 226242 h 607874"/>
              <a:gd name="connsiteX97" fmla="*/ 191068 w 481736"/>
              <a:gd name="connsiteY97" fmla="*/ 226874 h 607874"/>
              <a:gd name="connsiteX98" fmla="*/ 188534 w 481736"/>
              <a:gd name="connsiteY98" fmla="*/ 217862 h 607874"/>
              <a:gd name="connsiteX99" fmla="*/ 182121 w 481736"/>
              <a:gd name="connsiteY99" fmla="*/ 208771 h 607874"/>
              <a:gd name="connsiteX100" fmla="*/ 169214 w 481736"/>
              <a:gd name="connsiteY100" fmla="*/ 209720 h 607874"/>
              <a:gd name="connsiteX101" fmla="*/ 151795 w 481736"/>
              <a:gd name="connsiteY101" fmla="*/ 232882 h 607874"/>
              <a:gd name="connsiteX102" fmla="*/ 144431 w 481736"/>
              <a:gd name="connsiteY102" fmla="*/ 233831 h 607874"/>
              <a:gd name="connsiteX103" fmla="*/ 96289 w 481736"/>
              <a:gd name="connsiteY103" fmla="*/ 213198 h 607874"/>
              <a:gd name="connsiteX104" fmla="*/ 98269 w 481736"/>
              <a:gd name="connsiteY104" fmla="*/ 258021 h 607874"/>
              <a:gd name="connsiteX105" fmla="*/ 96685 w 481736"/>
              <a:gd name="connsiteY105" fmla="*/ 261894 h 607874"/>
              <a:gd name="connsiteX106" fmla="*/ 96368 w 481736"/>
              <a:gd name="connsiteY106" fmla="*/ 264108 h 607874"/>
              <a:gd name="connsiteX107" fmla="*/ 100248 w 481736"/>
              <a:gd name="connsiteY107" fmla="*/ 292804 h 607874"/>
              <a:gd name="connsiteX108" fmla="*/ 104445 w 481736"/>
              <a:gd name="connsiteY108" fmla="*/ 293120 h 607874"/>
              <a:gd name="connsiteX109" fmla="*/ 106662 w 481736"/>
              <a:gd name="connsiteY109" fmla="*/ 295017 h 607874"/>
              <a:gd name="connsiteX110" fmla="*/ 138334 w 481736"/>
              <a:gd name="connsiteY110" fmla="*/ 286558 h 607874"/>
              <a:gd name="connsiteX111" fmla="*/ 140868 w 481736"/>
              <a:gd name="connsiteY111" fmla="*/ 289800 h 607874"/>
              <a:gd name="connsiteX112" fmla="*/ 113788 w 481736"/>
              <a:gd name="connsiteY112" fmla="*/ 303397 h 607874"/>
              <a:gd name="connsiteX113" fmla="*/ 119568 w 481736"/>
              <a:gd name="connsiteY113" fmla="*/ 329247 h 607874"/>
              <a:gd name="connsiteX114" fmla="*/ 100882 w 481736"/>
              <a:gd name="connsiteY114" fmla="*/ 353041 h 607874"/>
              <a:gd name="connsiteX115" fmla="*/ 111254 w 481736"/>
              <a:gd name="connsiteY115" fmla="*/ 388299 h 607874"/>
              <a:gd name="connsiteX116" fmla="*/ 150924 w 481736"/>
              <a:gd name="connsiteY116" fmla="*/ 406955 h 607874"/>
              <a:gd name="connsiteX117" fmla="*/ 192018 w 481736"/>
              <a:gd name="connsiteY117" fmla="*/ 402054 h 607874"/>
              <a:gd name="connsiteX118" fmla="*/ 202312 w 481736"/>
              <a:gd name="connsiteY118" fmla="*/ 402054 h 607874"/>
              <a:gd name="connsiteX119" fmla="*/ 218781 w 481736"/>
              <a:gd name="connsiteY119" fmla="*/ 428852 h 607874"/>
              <a:gd name="connsiteX120" fmla="*/ 246257 w 481736"/>
              <a:gd name="connsiteY120" fmla="*/ 427271 h 607874"/>
              <a:gd name="connsiteX121" fmla="*/ 290519 w 481736"/>
              <a:gd name="connsiteY121" fmla="*/ 376362 h 607874"/>
              <a:gd name="connsiteX122" fmla="*/ 246574 w 481736"/>
              <a:gd name="connsiteY122" fmla="*/ 327666 h 607874"/>
              <a:gd name="connsiteX123" fmla="*/ 200649 w 481736"/>
              <a:gd name="connsiteY123" fmla="*/ 347033 h 607874"/>
              <a:gd name="connsiteX124" fmla="*/ 193285 w 481736"/>
              <a:gd name="connsiteY124" fmla="*/ 347033 h 607874"/>
              <a:gd name="connsiteX125" fmla="*/ 243011 w 481736"/>
              <a:gd name="connsiteY125" fmla="*/ 312883 h 607874"/>
              <a:gd name="connsiteX126" fmla="*/ 305405 w 481736"/>
              <a:gd name="connsiteY126" fmla="*/ 376757 h 607874"/>
              <a:gd name="connsiteX127" fmla="*/ 296616 w 481736"/>
              <a:gd name="connsiteY127" fmla="*/ 403556 h 607874"/>
              <a:gd name="connsiteX128" fmla="*/ 338661 w 481736"/>
              <a:gd name="connsiteY128" fmla="*/ 405137 h 607874"/>
              <a:gd name="connsiteX129" fmla="*/ 366691 w 481736"/>
              <a:gd name="connsiteY129" fmla="*/ 367113 h 607874"/>
              <a:gd name="connsiteX130" fmla="*/ 368275 w 481736"/>
              <a:gd name="connsiteY130" fmla="*/ 328377 h 607874"/>
              <a:gd name="connsiteX131" fmla="*/ 346658 w 481736"/>
              <a:gd name="connsiteY131" fmla="*/ 283634 h 607874"/>
              <a:gd name="connsiteX132" fmla="*/ 304613 w 481736"/>
              <a:gd name="connsiteY132" fmla="*/ 273594 h 607874"/>
              <a:gd name="connsiteX133" fmla="*/ 257105 w 481736"/>
              <a:gd name="connsiteY133" fmla="*/ 256202 h 607874"/>
              <a:gd name="connsiteX134" fmla="*/ 263281 w 481736"/>
              <a:gd name="connsiteY134" fmla="*/ 257151 h 607874"/>
              <a:gd name="connsiteX135" fmla="*/ 300417 w 481736"/>
              <a:gd name="connsiteY135" fmla="*/ 264819 h 607874"/>
              <a:gd name="connsiteX136" fmla="*/ 306197 w 481736"/>
              <a:gd name="connsiteY136" fmla="*/ 264187 h 607874"/>
              <a:gd name="connsiteX137" fmla="*/ 346579 w 481736"/>
              <a:gd name="connsiteY137" fmla="*/ 276124 h 607874"/>
              <a:gd name="connsiteX138" fmla="*/ 339770 w 481736"/>
              <a:gd name="connsiteY138" fmla="*/ 246084 h 607874"/>
              <a:gd name="connsiteX139" fmla="*/ 341353 w 481736"/>
              <a:gd name="connsiteY139" fmla="*/ 239681 h 607874"/>
              <a:gd name="connsiteX140" fmla="*/ 342620 w 481736"/>
              <a:gd name="connsiteY140" fmla="*/ 239364 h 607874"/>
              <a:gd name="connsiteX141" fmla="*/ 365899 w 481736"/>
              <a:gd name="connsiteY141" fmla="*/ 228376 h 607874"/>
              <a:gd name="connsiteX142" fmla="*/ 368116 w 481736"/>
              <a:gd name="connsiteY142" fmla="*/ 221973 h 607874"/>
              <a:gd name="connsiteX143" fmla="*/ 367800 w 481736"/>
              <a:gd name="connsiteY143" fmla="*/ 218653 h 607874"/>
              <a:gd name="connsiteX144" fmla="*/ 340324 w 481736"/>
              <a:gd name="connsiteY144" fmla="*/ 218337 h 607874"/>
              <a:gd name="connsiteX145" fmla="*/ 333594 w 481736"/>
              <a:gd name="connsiteY145" fmla="*/ 213198 h 607874"/>
              <a:gd name="connsiteX146" fmla="*/ 333910 w 481736"/>
              <a:gd name="connsiteY146" fmla="*/ 189720 h 607874"/>
              <a:gd name="connsiteX147" fmla="*/ 321004 w 481736"/>
              <a:gd name="connsiteY147" fmla="*/ 187506 h 607874"/>
              <a:gd name="connsiteX148" fmla="*/ 408429 w 481736"/>
              <a:gd name="connsiteY148" fmla="*/ 10825 h 607874"/>
              <a:gd name="connsiteX149" fmla="*/ 379518 w 481736"/>
              <a:gd name="connsiteY149" fmla="*/ 26872 h 607874"/>
              <a:gd name="connsiteX150" fmla="*/ 372392 w 481736"/>
              <a:gd name="connsiteY150" fmla="*/ 27821 h 607874"/>
              <a:gd name="connsiteX151" fmla="*/ 344045 w 481736"/>
              <a:gd name="connsiteY151" fmla="*/ 19046 h 607874"/>
              <a:gd name="connsiteX152" fmla="*/ 342224 w 481736"/>
              <a:gd name="connsiteY152" fmla="*/ 39521 h 607874"/>
              <a:gd name="connsiteX153" fmla="*/ 342541 w 481736"/>
              <a:gd name="connsiteY153" fmla="*/ 38572 h 607874"/>
              <a:gd name="connsiteX154" fmla="*/ 346104 w 481736"/>
              <a:gd name="connsiteY154" fmla="*/ 39837 h 607874"/>
              <a:gd name="connsiteX155" fmla="*/ 378727 w 481736"/>
              <a:gd name="connsiteY155" fmla="*/ 59521 h 607874"/>
              <a:gd name="connsiteX156" fmla="*/ 384903 w 481736"/>
              <a:gd name="connsiteY156" fmla="*/ 64343 h 607874"/>
              <a:gd name="connsiteX157" fmla="*/ 381260 w 481736"/>
              <a:gd name="connsiteY157" fmla="*/ 69244 h 607874"/>
              <a:gd name="connsiteX158" fmla="*/ 402322 w 481736"/>
              <a:gd name="connsiteY158" fmla="*/ 91458 h 607874"/>
              <a:gd name="connsiteX159" fmla="*/ 418792 w 481736"/>
              <a:gd name="connsiteY159" fmla="*/ 81102 h 607874"/>
              <a:gd name="connsiteX160" fmla="*/ 405569 w 481736"/>
              <a:gd name="connsiteY160" fmla="*/ 55331 h 607874"/>
              <a:gd name="connsiteX161" fmla="*/ 408815 w 481736"/>
              <a:gd name="connsiteY161" fmla="*/ 51062 h 607874"/>
              <a:gd name="connsiteX162" fmla="*/ 415941 w 481736"/>
              <a:gd name="connsiteY162" fmla="*/ 57228 h 607874"/>
              <a:gd name="connsiteX163" fmla="*/ 419821 w 481736"/>
              <a:gd name="connsiteY163" fmla="*/ 55647 h 607874"/>
              <a:gd name="connsiteX164" fmla="*/ 434707 w 481736"/>
              <a:gd name="connsiteY164" fmla="*/ 47189 h 607874"/>
              <a:gd name="connsiteX165" fmla="*/ 420455 w 481736"/>
              <a:gd name="connsiteY165" fmla="*/ 37465 h 607874"/>
              <a:gd name="connsiteX166" fmla="*/ 417921 w 481736"/>
              <a:gd name="connsiteY166" fmla="*/ 31062 h 607874"/>
              <a:gd name="connsiteX167" fmla="*/ 408429 w 481736"/>
              <a:gd name="connsiteY167" fmla="*/ 10825 h 607874"/>
              <a:gd name="connsiteX168" fmla="*/ 414437 w 481736"/>
              <a:gd name="connsiteY168" fmla="*/ 627 h 607874"/>
              <a:gd name="connsiteX169" fmla="*/ 426710 w 481736"/>
              <a:gd name="connsiteY169" fmla="*/ 30667 h 607874"/>
              <a:gd name="connsiteX170" fmla="*/ 444130 w 481736"/>
              <a:gd name="connsiteY170" fmla="*/ 54145 h 607874"/>
              <a:gd name="connsiteX171" fmla="*/ 421167 w 481736"/>
              <a:gd name="connsiteY171" fmla="*/ 63236 h 607874"/>
              <a:gd name="connsiteX172" fmla="*/ 425760 w 481736"/>
              <a:gd name="connsiteY172" fmla="*/ 82604 h 607874"/>
              <a:gd name="connsiteX173" fmla="*/ 402481 w 481736"/>
              <a:gd name="connsiteY173" fmla="*/ 98731 h 607874"/>
              <a:gd name="connsiteX174" fmla="*/ 374451 w 481736"/>
              <a:gd name="connsiteY174" fmla="*/ 91379 h 607874"/>
              <a:gd name="connsiteX175" fmla="*/ 370808 w 481736"/>
              <a:gd name="connsiteY175" fmla="*/ 75252 h 607874"/>
              <a:gd name="connsiteX176" fmla="*/ 338820 w 481736"/>
              <a:gd name="connsiteY176" fmla="*/ 51378 h 607874"/>
              <a:gd name="connsiteX177" fmla="*/ 334623 w 481736"/>
              <a:gd name="connsiteY177" fmla="*/ 178810 h 607874"/>
              <a:gd name="connsiteX178" fmla="*/ 341987 w 481736"/>
              <a:gd name="connsiteY178" fmla="*/ 184344 h 607874"/>
              <a:gd name="connsiteX179" fmla="*/ 345312 w 481736"/>
              <a:gd name="connsiteY179" fmla="*/ 205609 h 607874"/>
              <a:gd name="connsiteX180" fmla="*/ 376985 w 481736"/>
              <a:gd name="connsiteY180" fmla="*/ 216281 h 607874"/>
              <a:gd name="connsiteX181" fmla="*/ 377301 w 481736"/>
              <a:gd name="connsiteY181" fmla="*/ 220787 h 607874"/>
              <a:gd name="connsiteX182" fmla="*/ 421880 w 481736"/>
              <a:gd name="connsiteY182" fmla="*/ 277942 h 607874"/>
              <a:gd name="connsiteX183" fmla="*/ 432490 w 481736"/>
              <a:gd name="connsiteY183" fmla="*/ 336915 h 607874"/>
              <a:gd name="connsiteX184" fmla="*/ 481265 w 481736"/>
              <a:gd name="connsiteY184" fmla="*/ 384030 h 607874"/>
              <a:gd name="connsiteX185" fmla="*/ 451969 w 481736"/>
              <a:gd name="connsiteY185" fmla="*/ 435730 h 607874"/>
              <a:gd name="connsiteX186" fmla="*/ 403748 w 481736"/>
              <a:gd name="connsiteY186" fmla="*/ 528853 h 607874"/>
              <a:gd name="connsiteX187" fmla="*/ 300100 w 481736"/>
              <a:gd name="connsiteY187" fmla="*/ 569881 h 607874"/>
              <a:gd name="connsiteX188" fmla="*/ 205717 w 481736"/>
              <a:gd name="connsiteY188" fmla="*/ 584427 h 607874"/>
              <a:gd name="connsiteX189" fmla="*/ 144431 w 481736"/>
              <a:gd name="connsiteY189" fmla="*/ 572490 h 607874"/>
              <a:gd name="connsiteX190" fmla="*/ 73960 w 481736"/>
              <a:gd name="connsiteY190" fmla="*/ 592885 h 607874"/>
              <a:gd name="connsiteX191" fmla="*/ 44188 w 481736"/>
              <a:gd name="connsiteY191" fmla="*/ 503794 h 607874"/>
              <a:gd name="connsiteX192" fmla="*/ 49414 w 481736"/>
              <a:gd name="connsiteY192" fmla="*/ 485137 h 607874"/>
              <a:gd name="connsiteX193" fmla="*/ 43872 w 481736"/>
              <a:gd name="connsiteY193" fmla="*/ 476679 h 607874"/>
              <a:gd name="connsiteX194" fmla="*/ 18059 w 481736"/>
              <a:gd name="connsiteY194" fmla="*/ 454781 h 607874"/>
              <a:gd name="connsiteX195" fmla="*/ 28986 w 481736"/>
              <a:gd name="connsiteY195" fmla="*/ 388694 h 607874"/>
              <a:gd name="connsiteX196" fmla="*/ 5 w 481736"/>
              <a:gd name="connsiteY196" fmla="*/ 352883 h 607874"/>
              <a:gd name="connsiteX197" fmla="*/ 32628 w 481736"/>
              <a:gd name="connsiteY197" fmla="*/ 305768 h 607874"/>
              <a:gd name="connsiteX198" fmla="*/ 80136 w 481736"/>
              <a:gd name="connsiteY198" fmla="*/ 247981 h 607874"/>
              <a:gd name="connsiteX199" fmla="*/ 91697 w 481736"/>
              <a:gd name="connsiteY199" fmla="*/ 205056 h 607874"/>
              <a:gd name="connsiteX200" fmla="*/ 92647 w 481736"/>
              <a:gd name="connsiteY200" fmla="*/ 204423 h 607874"/>
              <a:gd name="connsiteX201" fmla="*/ 332723 w 481736"/>
              <a:gd name="connsiteY201" fmla="*/ 39600 h 607874"/>
              <a:gd name="connsiteX202" fmla="*/ 333039 w 481736"/>
              <a:gd name="connsiteY202" fmla="*/ 14382 h 607874"/>
              <a:gd name="connsiteX203" fmla="*/ 374451 w 481736"/>
              <a:gd name="connsiteY203" fmla="*/ 17386 h 607874"/>
              <a:gd name="connsiteX204" fmla="*/ 414437 w 481736"/>
              <a:gd name="connsiteY204" fmla="*/ 627 h 60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481736" h="607874">
                <a:moveTo>
                  <a:pt x="157268" y="323587"/>
                </a:moveTo>
                <a:cubicBezTo>
                  <a:pt x="161077" y="320667"/>
                  <a:pt x="165679" y="320036"/>
                  <a:pt x="169567" y="323587"/>
                </a:cubicBezTo>
                <a:cubicBezTo>
                  <a:pt x="173455" y="327060"/>
                  <a:pt x="173773" y="335188"/>
                  <a:pt x="172979" y="340002"/>
                </a:cubicBezTo>
                <a:cubicBezTo>
                  <a:pt x="171234" y="346394"/>
                  <a:pt x="162584" y="346710"/>
                  <a:pt x="159331" y="341896"/>
                </a:cubicBezTo>
                <a:cubicBezTo>
                  <a:pt x="156951" y="340949"/>
                  <a:pt x="155046" y="338739"/>
                  <a:pt x="154729" y="335188"/>
                </a:cubicBezTo>
                <a:cubicBezTo>
                  <a:pt x="154729" y="331242"/>
                  <a:pt x="154015" y="326113"/>
                  <a:pt x="157268" y="323587"/>
                </a:cubicBezTo>
                <a:close/>
                <a:moveTo>
                  <a:pt x="317869" y="312888"/>
                </a:moveTo>
                <a:cubicBezTo>
                  <a:pt x="321988" y="312888"/>
                  <a:pt x="326108" y="315478"/>
                  <a:pt x="325949" y="320658"/>
                </a:cubicBezTo>
                <a:lnTo>
                  <a:pt x="325949" y="326115"/>
                </a:lnTo>
                <a:cubicBezTo>
                  <a:pt x="326266" y="327381"/>
                  <a:pt x="325949" y="328725"/>
                  <a:pt x="325474" y="329674"/>
                </a:cubicBezTo>
                <a:cubicBezTo>
                  <a:pt x="324523" y="334261"/>
                  <a:pt x="321355" y="335843"/>
                  <a:pt x="317790" y="335210"/>
                </a:cubicBezTo>
                <a:cubicBezTo>
                  <a:pt x="314304" y="335843"/>
                  <a:pt x="311056" y="334261"/>
                  <a:pt x="310105" y="329674"/>
                </a:cubicBezTo>
                <a:cubicBezTo>
                  <a:pt x="309788" y="328330"/>
                  <a:pt x="309471" y="327381"/>
                  <a:pt x="309788" y="326115"/>
                </a:cubicBezTo>
                <a:lnTo>
                  <a:pt x="309788" y="320658"/>
                </a:lnTo>
                <a:cubicBezTo>
                  <a:pt x="309630" y="315478"/>
                  <a:pt x="313749" y="312888"/>
                  <a:pt x="317869" y="312888"/>
                </a:cubicBezTo>
                <a:close/>
                <a:moveTo>
                  <a:pt x="252942" y="259352"/>
                </a:moveTo>
                <a:cubicBezTo>
                  <a:pt x="254209" y="257374"/>
                  <a:pt x="257534" y="259035"/>
                  <a:pt x="256505" y="261567"/>
                </a:cubicBezTo>
                <a:cubicBezTo>
                  <a:pt x="247875" y="280634"/>
                  <a:pt x="229428" y="284432"/>
                  <a:pt x="216839" y="271298"/>
                </a:cubicBezTo>
                <a:cubicBezTo>
                  <a:pt x="210110" y="314179"/>
                  <a:pt x="130305" y="301837"/>
                  <a:pt x="136401" y="273514"/>
                </a:cubicBezTo>
                <a:cubicBezTo>
                  <a:pt x="137351" y="269558"/>
                  <a:pt x="142576" y="269874"/>
                  <a:pt x="143843" y="273514"/>
                </a:cubicBezTo>
                <a:cubicBezTo>
                  <a:pt x="144476" y="275096"/>
                  <a:pt x="144476" y="276441"/>
                  <a:pt x="144793" y="278023"/>
                </a:cubicBezTo>
                <a:cubicBezTo>
                  <a:pt x="149227" y="286963"/>
                  <a:pt x="172503" y="291235"/>
                  <a:pt x="178995" y="290919"/>
                </a:cubicBezTo>
                <a:cubicBezTo>
                  <a:pt x="197363" y="289653"/>
                  <a:pt x="206389" y="279289"/>
                  <a:pt x="211614" y="262517"/>
                </a:cubicBezTo>
                <a:cubicBezTo>
                  <a:pt x="212248" y="260301"/>
                  <a:pt x="215494" y="259668"/>
                  <a:pt x="216760" y="261884"/>
                </a:cubicBezTo>
                <a:cubicBezTo>
                  <a:pt x="234257" y="275175"/>
                  <a:pt x="246212" y="274542"/>
                  <a:pt x="252942" y="259352"/>
                </a:cubicBezTo>
                <a:close/>
                <a:moveTo>
                  <a:pt x="376826" y="229562"/>
                </a:moveTo>
                <a:cubicBezTo>
                  <a:pt x="372630" y="236677"/>
                  <a:pt x="364632" y="241578"/>
                  <a:pt x="355843" y="244108"/>
                </a:cubicBezTo>
                <a:cubicBezTo>
                  <a:pt x="367800" y="251776"/>
                  <a:pt x="371996" y="265373"/>
                  <a:pt x="358377" y="276993"/>
                </a:cubicBezTo>
                <a:cubicBezTo>
                  <a:pt x="359011" y="277942"/>
                  <a:pt x="359644" y="279286"/>
                  <a:pt x="359011" y="280867"/>
                </a:cubicBezTo>
                <a:cubicBezTo>
                  <a:pt x="352914" y="300155"/>
                  <a:pt x="358377" y="314069"/>
                  <a:pt x="378727" y="321104"/>
                </a:cubicBezTo>
                <a:cubicBezTo>
                  <a:pt x="382290" y="322369"/>
                  <a:pt x="382923" y="326164"/>
                  <a:pt x="380706" y="329168"/>
                </a:cubicBezTo>
                <a:cubicBezTo>
                  <a:pt x="379993" y="341658"/>
                  <a:pt x="379122" y="353990"/>
                  <a:pt x="378410" y="366559"/>
                </a:cubicBezTo>
                <a:cubicBezTo>
                  <a:pt x="380152" y="369405"/>
                  <a:pt x="378885" y="372330"/>
                  <a:pt x="375955" y="373279"/>
                </a:cubicBezTo>
                <a:cubicBezTo>
                  <a:pt x="354576" y="380789"/>
                  <a:pt x="346817" y="397864"/>
                  <a:pt x="350697" y="419445"/>
                </a:cubicBezTo>
                <a:cubicBezTo>
                  <a:pt x="351647" y="424663"/>
                  <a:pt x="344125" y="428852"/>
                  <a:pt x="341591" y="423398"/>
                </a:cubicBezTo>
                <a:cubicBezTo>
                  <a:pt x="330901" y="401105"/>
                  <a:pt x="309285" y="402686"/>
                  <a:pt x="292498" y="416599"/>
                </a:cubicBezTo>
                <a:cubicBezTo>
                  <a:pt x="291469" y="417548"/>
                  <a:pt x="290202" y="417232"/>
                  <a:pt x="289569" y="416599"/>
                </a:cubicBezTo>
                <a:cubicBezTo>
                  <a:pt x="277929" y="429880"/>
                  <a:pt x="262093" y="439524"/>
                  <a:pt x="244990" y="443082"/>
                </a:cubicBezTo>
                <a:cubicBezTo>
                  <a:pt x="221711" y="447904"/>
                  <a:pt x="195502" y="437943"/>
                  <a:pt x="192968" y="414702"/>
                </a:cubicBezTo>
                <a:cubicBezTo>
                  <a:pt x="188772" y="409247"/>
                  <a:pt x="182913" y="405058"/>
                  <a:pt x="176499" y="405374"/>
                </a:cubicBezTo>
                <a:cubicBezTo>
                  <a:pt x="165493" y="406006"/>
                  <a:pt x="160980" y="414623"/>
                  <a:pt x="156783" y="423398"/>
                </a:cubicBezTo>
                <a:cubicBezTo>
                  <a:pt x="155041" y="426955"/>
                  <a:pt x="148311" y="426323"/>
                  <a:pt x="147677" y="422133"/>
                </a:cubicBezTo>
                <a:cubicBezTo>
                  <a:pt x="144114" y="401579"/>
                  <a:pt x="127645" y="388931"/>
                  <a:pt x="109275" y="403477"/>
                </a:cubicBezTo>
                <a:cubicBezTo>
                  <a:pt x="106424" y="405690"/>
                  <a:pt x="102465" y="403793"/>
                  <a:pt x="102465" y="400473"/>
                </a:cubicBezTo>
                <a:cubicBezTo>
                  <a:pt x="100882" y="399840"/>
                  <a:pt x="99931" y="397864"/>
                  <a:pt x="100882" y="396283"/>
                </a:cubicBezTo>
                <a:cubicBezTo>
                  <a:pt x="112204" y="378259"/>
                  <a:pt x="104365" y="364346"/>
                  <a:pt x="86312" y="356678"/>
                </a:cubicBezTo>
                <a:cubicBezTo>
                  <a:pt x="81799" y="354622"/>
                  <a:pt x="83066" y="347587"/>
                  <a:pt x="87579" y="346638"/>
                </a:cubicBezTo>
                <a:cubicBezTo>
                  <a:pt x="116955" y="340551"/>
                  <a:pt x="110225" y="321262"/>
                  <a:pt x="100486" y="301816"/>
                </a:cubicBezTo>
                <a:cubicBezTo>
                  <a:pt x="99456" y="301499"/>
                  <a:pt x="98506" y="301183"/>
                  <a:pt x="97556" y="300867"/>
                </a:cubicBezTo>
                <a:cubicBezTo>
                  <a:pt x="81403" y="292566"/>
                  <a:pt x="81720" y="274780"/>
                  <a:pt x="91697" y="261578"/>
                </a:cubicBezTo>
                <a:cubicBezTo>
                  <a:pt x="92013" y="261262"/>
                  <a:pt x="92330" y="260946"/>
                  <a:pt x="92963" y="260629"/>
                </a:cubicBezTo>
                <a:cubicBezTo>
                  <a:pt x="91063" y="259286"/>
                  <a:pt x="89717" y="258021"/>
                  <a:pt x="88133" y="256756"/>
                </a:cubicBezTo>
                <a:cubicBezTo>
                  <a:pt x="60024" y="246400"/>
                  <a:pt x="23522" y="277705"/>
                  <a:pt x="46405" y="305452"/>
                </a:cubicBezTo>
                <a:cubicBezTo>
                  <a:pt x="48781" y="308693"/>
                  <a:pt x="48464" y="313831"/>
                  <a:pt x="43872" y="314780"/>
                </a:cubicBezTo>
                <a:cubicBezTo>
                  <a:pt x="25818" y="319049"/>
                  <a:pt x="9349" y="333436"/>
                  <a:pt x="10299" y="353516"/>
                </a:cubicBezTo>
                <a:cubicBezTo>
                  <a:pt x="11249" y="371540"/>
                  <a:pt x="21938" y="377627"/>
                  <a:pt x="36508" y="381816"/>
                </a:cubicBezTo>
                <a:cubicBezTo>
                  <a:pt x="36508" y="381816"/>
                  <a:pt x="36508" y="381500"/>
                  <a:pt x="36824" y="381500"/>
                </a:cubicBezTo>
                <a:cubicBezTo>
                  <a:pt x="39041" y="379524"/>
                  <a:pt x="42605" y="381184"/>
                  <a:pt x="42921" y="383714"/>
                </a:cubicBezTo>
                <a:lnTo>
                  <a:pt x="43238" y="383714"/>
                </a:lnTo>
                <a:cubicBezTo>
                  <a:pt x="47197" y="384662"/>
                  <a:pt x="45613" y="389880"/>
                  <a:pt x="42288" y="390196"/>
                </a:cubicBezTo>
                <a:lnTo>
                  <a:pt x="39754" y="390196"/>
                </a:lnTo>
                <a:cubicBezTo>
                  <a:pt x="22255" y="418971"/>
                  <a:pt x="14575" y="468616"/>
                  <a:pt x="62716" y="468299"/>
                </a:cubicBezTo>
                <a:cubicBezTo>
                  <a:pt x="66280" y="468299"/>
                  <a:pt x="68813" y="472410"/>
                  <a:pt x="66913" y="475651"/>
                </a:cubicBezTo>
                <a:cubicBezTo>
                  <a:pt x="51473" y="502134"/>
                  <a:pt x="48860" y="537628"/>
                  <a:pt x="64696" y="565059"/>
                </a:cubicBezTo>
                <a:cubicBezTo>
                  <a:pt x="86312" y="601818"/>
                  <a:pt x="114105" y="596996"/>
                  <a:pt x="140947" y="568300"/>
                </a:cubicBezTo>
                <a:cubicBezTo>
                  <a:pt x="143164" y="566008"/>
                  <a:pt x="146727" y="568300"/>
                  <a:pt x="146727" y="570830"/>
                </a:cubicBezTo>
                <a:cubicBezTo>
                  <a:pt x="147044" y="569486"/>
                  <a:pt x="147360" y="568537"/>
                  <a:pt x="147994" y="567273"/>
                </a:cubicBezTo>
                <a:cubicBezTo>
                  <a:pt x="148311" y="566324"/>
                  <a:pt x="149578" y="566640"/>
                  <a:pt x="149894" y="567589"/>
                </a:cubicBezTo>
                <a:cubicBezTo>
                  <a:pt x="157733" y="591067"/>
                  <a:pt x="189722" y="598577"/>
                  <a:pt x="201599" y="573676"/>
                </a:cubicBezTo>
                <a:cubicBezTo>
                  <a:pt x="203024" y="570830"/>
                  <a:pt x="207854" y="570198"/>
                  <a:pt x="210071" y="572727"/>
                </a:cubicBezTo>
                <a:cubicBezTo>
                  <a:pt x="232638" y="601186"/>
                  <a:pt x="292419" y="617945"/>
                  <a:pt x="290836" y="565059"/>
                </a:cubicBezTo>
                <a:cubicBezTo>
                  <a:pt x="290519" y="560790"/>
                  <a:pt x="296299" y="559526"/>
                  <a:pt x="298516" y="562055"/>
                </a:cubicBezTo>
                <a:cubicBezTo>
                  <a:pt x="299783" y="560790"/>
                  <a:pt x="301842" y="560474"/>
                  <a:pt x="303742" y="562055"/>
                </a:cubicBezTo>
                <a:cubicBezTo>
                  <a:pt x="332406" y="588854"/>
                  <a:pt x="410636" y="571779"/>
                  <a:pt x="390287" y="523399"/>
                </a:cubicBezTo>
                <a:cubicBezTo>
                  <a:pt x="388228" y="519288"/>
                  <a:pt x="393454" y="515098"/>
                  <a:pt x="397334" y="516363"/>
                </a:cubicBezTo>
                <a:cubicBezTo>
                  <a:pt x="441279" y="530592"/>
                  <a:pt x="491955" y="474465"/>
                  <a:pt x="447218" y="441896"/>
                </a:cubicBezTo>
                <a:cubicBezTo>
                  <a:pt x="445951" y="441184"/>
                  <a:pt x="445317" y="439920"/>
                  <a:pt x="445001" y="438971"/>
                </a:cubicBezTo>
                <a:cubicBezTo>
                  <a:pt x="440408" y="440631"/>
                  <a:pt x="437479" y="433516"/>
                  <a:pt x="441675" y="431303"/>
                </a:cubicBezTo>
                <a:cubicBezTo>
                  <a:pt x="459491" y="422212"/>
                  <a:pt x="476673" y="404820"/>
                  <a:pt x="471764" y="382923"/>
                </a:cubicBezTo>
                <a:cubicBezTo>
                  <a:pt x="466617" y="359366"/>
                  <a:pt x="448881" y="351618"/>
                  <a:pt x="428214" y="344188"/>
                </a:cubicBezTo>
                <a:cubicBezTo>
                  <a:pt x="425047" y="343239"/>
                  <a:pt x="424335" y="338733"/>
                  <a:pt x="426631" y="336836"/>
                </a:cubicBezTo>
                <a:cubicBezTo>
                  <a:pt x="425285" y="334938"/>
                  <a:pt x="425285" y="332330"/>
                  <a:pt x="427502" y="331065"/>
                </a:cubicBezTo>
                <a:cubicBezTo>
                  <a:pt x="437874" y="325847"/>
                  <a:pt x="451493" y="316598"/>
                  <a:pt x="446980" y="303001"/>
                </a:cubicBezTo>
                <a:cubicBezTo>
                  <a:pt x="442388" y="289088"/>
                  <a:pt x="429719" y="285294"/>
                  <a:pt x="416575" y="287191"/>
                </a:cubicBezTo>
                <a:cubicBezTo>
                  <a:pt x="412616" y="287823"/>
                  <a:pt x="408498" y="284029"/>
                  <a:pt x="411032" y="280155"/>
                </a:cubicBezTo>
                <a:cubicBezTo>
                  <a:pt x="432094" y="248930"/>
                  <a:pt x="406598" y="229562"/>
                  <a:pt x="376826" y="229562"/>
                </a:cubicBezTo>
                <a:close/>
                <a:moveTo>
                  <a:pt x="321004" y="187506"/>
                </a:moveTo>
                <a:cubicBezTo>
                  <a:pt x="312848" y="195174"/>
                  <a:pt x="304771" y="203317"/>
                  <a:pt x="296695" y="210985"/>
                </a:cubicBezTo>
                <a:cubicBezTo>
                  <a:pt x="296062" y="212882"/>
                  <a:pt x="294399" y="214858"/>
                  <a:pt x="292498" y="215807"/>
                </a:cubicBezTo>
                <a:cubicBezTo>
                  <a:pt x="292182" y="218337"/>
                  <a:pt x="291548" y="220708"/>
                  <a:pt x="291548" y="223238"/>
                </a:cubicBezTo>
                <a:cubicBezTo>
                  <a:pt x="291548" y="226084"/>
                  <a:pt x="287352" y="226795"/>
                  <a:pt x="286402" y="223870"/>
                </a:cubicBezTo>
                <a:lnTo>
                  <a:pt x="286402" y="223238"/>
                </a:lnTo>
                <a:cubicBezTo>
                  <a:pt x="286085" y="225767"/>
                  <a:pt x="283155" y="227981"/>
                  <a:pt x="280938" y="225451"/>
                </a:cubicBezTo>
                <a:cubicBezTo>
                  <a:pt x="271832" y="215728"/>
                  <a:pt x="262727" y="207585"/>
                  <a:pt x="250849" y="205056"/>
                </a:cubicBezTo>
                <a:cubicBezTo>
                  <a:pt x="239131" y="205056"/>
                  <a:pt x="227174" y="207585"/>
                  <a:pt x="215535" y="211222"/>
                </a:cubicBezTo>
                <a:cubicBezTo>
                  <a:pt x="208805" y="214384"/>
                  <a:pt x="202708" y="218574"/>
                  <a:pt x="196848" y="223712"/>
                </a:cubicBezTo>
                <a:lnTo>
                  <a:pt x="196848" y="226242"/>
                </a:lnTo>
                <a:cubicBezTo>
                  <a:pt x="196532" y="229088"/>
                  <a:pt x="191702" y="230511"/>
                  <a:pt x="191068" y="226874"/>
                </a:cubicBezTo>
                <a:cubicBezTo>
                  <a:pt x="190435" y="223949"/>
                  <a:pt x="189801" y="220787"/>
                  <a:pt x="188534" y="217862"/>
                </a:cubicBezTo>
                <a:cubicBezTo>
                  <a:pt x="185367" y="216123"/>
                  <a:pt x="182437" y="212645"/>
                  <a:pt x="182121" y="208771"/>
                </a:cubicBezTo>
                <a:cubicBezTo>
                  <a:pt x="178954" y="206795"/>
                  <a:pt x="174678" y="206479"/>
                  <a:pt x="169214" y="209720"/>
                </a:cubicBezTo>
                <a:cubicBezTo>
                  <a:pt x="159950" y="214858"/>
                  <a:pt x="154328" y="222605"/>
                  <a:pt x="151795" y="232882"/>
                </a:cubicBezTo>
                <a:cubicBezTo>
                  <a:pt x="150844" y="236044"/>
                  <a:pt x="146014" y="237151"/>
                  <a:pt x="144431" y="233831"/>
                </a:cubicBezTo>
                <a:cubicBezTo>
                  <a:pt x="135325" y="214779"/>
                  <a:pt x="117272" y="197704"/>
                  <a:pt x="96289" y="213198"/>
                </a:cubicBezTo>
                <a:cubicBezTo>
                  <a:pt x="78078" y="226795"/>
                  <a:pt x="81403" y="245451"/>
                  <a:pt x="98269" y="258021"/>
                </a:cubicBezTo>
                <a:cubicBezTo>
                  <a:pt x="99931" y="259365"/>
                  <a:pt x="98585" y="261578"/>
                  <a:pt x="96685" y="261894"/>
                </a:cubicBezTo>
                <a:cubicBezTo>
                  <a:pt x="96685" y="262527"/>
                  <a:pt x="96685" y="263159"/>
                  <a:pt x="96368" y="264108"/>
                </a:cubicBezTo>
                <a:cubicBezTo>
                  <a:pt x="90509" y="274780"/>
                  <a:pt x="88925" y="287270"/>
                  <a:pt x="100248" y="292804"/>
                </a:cubicBezTo>
                <a:cubicBezTo>
                  <a:pt x="101515" y="292171"/>
                  <a:pt x="102861" y="292171"/>
                  <a:pt x="104445" y="293120"/>
                </a:cubicBezTo>
                <a:cubicBezTo>
                  <a:pt x="105078" y="293752"/>
                  <a:pt x="106028" y="294385"/>
                  <a:pt x="106662" y="295017"/>
                </a:cubicBezTo>
                <a:cubicBezTo>
                  <a:pt x="117985" y="297231"/>
                  <a:pt x="129307" y="293278"/>
                  <a:pt x="138334" y="286558"/>
                </a:cubicBezTo>
                <a:cubicBezTo>
                  <a:pt x="140234" y="284977"/>
                  <a:pt x="142135" y="288219"/>
                  <a:pt x="140868" y="289800"/>
                </a:cubicBezTo>
                <a:cubicBezTo>
                  <a:pt x="134454" y="297626"/>
                  <a:pt x="124081" y="302764"/>
                  <a:pt x="113788" y="303397"/>
                </a:cubicBezTo>
                <a:cubicBezTo>
                  <a:pt x="118301" y="311223"/>
                  <a:pt x="120202" y="320788"/>
                  <a:pt x="119568" y="329247"/>
                </a:cubicBezTo>
                <a:cubicBezTo>
                  <a:pt x="118618" y="341184"/>
                  <a:pt x="110937" y="348535"/>
                  <a:pt x="100882" y="353041"/>
                </a:cubicBezTo>
                <a:cubicBezTo>
                  <a:pt x="112204" y="362449"/>
                  <a:pt x="116401" y="375097"/>
                  <a:pt x="111254" y="388299"/>
                </a:cubicBezTo>
                <a:cubicBezTo>
                  <a:pt x="124715" y="380789"/>
                  <a:pt x="142135" y="392409"/>
                  <a:pt x="150924" y="406955"/>
                </a:cubicBezTo>
                <a:cubicBezTo>
                  <a:pt x="160663" y="391777"/>
                  <a:pt x="179745" y="391144"/>
                  <a:pt x="192018" y="402054"/>
                </a:cubicBezTo>
                <a:cubicBezTo>
                  <a:pt x="193285" y="396915"/>
                  <a:pt x="201045" y="397231"/>
                  <a:pt x="202312" y="402054"/>
                </a:cubicBezTo>
                <a:cubicBezTo>
                  <a:pt x="205162" y="412093"/>
                  <a:pt x="206588" y="425295"/>
                  <a:pt x="218781" y="428852"/>
                </a:cubicBezTo>
                <a:cubicBezTo>
                  <a:pt x="227887" y="431461"/>
                  <a:pt x="237468" y="430512"/>
                  <a:pt x="246257" y="427271"/>
                </a:cubicBezTo>
                <a:cubicBezTo>
                  <a:pt x="266923" y="419603"/>
                  <a:pt x="290202" y="400631"/>
                  <a:pt x="290519" y="376362"/>
                </a:cubicBezTo>
                <a:cubicBezTo>
                  <a:pt x="290836" y="351144"/>
                  <a:pt x="269774" y="333436"/>
                  <a:pt x="246574" y="327666"/>
                </a:cubicBezTo>
                <a:cubicBezTo>
                  <a:pt x="226541" y="322843"/>
                  <a:pt x="205162" y="323871"/>
                  <a:pt x="200649" y="347033"/>
                </a:cubicBezTo>
                <a:cubicBezTo>
                  <a:pt x="199699" y="350986"/>
                  <a:pt x="194552" y="350354"/>
                  <a:pt x="193285" y="347033"/>
                </a:cubicBezTo>
                <a:cubicBezTo>
                  <a:pt x="182596" y="317784"/>
                  <a:pt x="222265" y="309326"/>
                  <a:pt x="243011" y="312883"/>
                </a:cubicBezTo>
                <a:cubicBezTo>
                  <a:pt x="273416" y="318100"/>
                  <a:pt x="308968" y="341579"/>
                  <a:pt x="305405" y="376757"/>
                </a:cubicBezTo>
                <a:cubicBezTo>
                  <a:pt x="304296" y="386164"/>
                  <a:pt x="301129" y="395097"/>
                  <a:pt x="296616" y="403556"/>
                </a:cubicBezTo>
                <a:cubicBezTo>
                  <a:pt x="309602" y="393516"/>
                  <a:pt x="326705" y="394465"/>
                  <a:pt x="338661" y="405137"/>
                </a:cubicBezTo>
                <a:cubicBezTo>
                  <a:pt x="340562" y="388061"/>
                  <a:pt x="349588" y="374781"/>
                  <a:pt x="366691" y="367113"/>
                </a:cubicBezTo>
                <a:cubicBezTo>
                  <a:pt x="360911" y="353595"/>
                  <a:pt x="360594" y="340946"/>
                  <a:pt x="368275" y="328377"/>
                </a:cubicBezTo>
                <a:cubicBezTo>
                  <a:pt x="349588" y="319760"/>
                  <a:pt x="341195" y="303950"/>
                  <a:pt x="346658" y="283634"/>
                </a:cubicBezTo>
                <a:cubicBezTo>
                  <a:pt x="331456" y="290985"/>
                  <a:pt x="314986" y="287507"/>
                  <a:pt x="304613" y="273594"/>
                </a:cubicBezTo>
                <a:cubicBezTo>
                  <a:pt x="294003" y="300076"/>
                  <a:pt x="249741" y="288140"/>
                  <a:pt x="257105" y="256202"/>
                </a:cubicBezTo>
                <a:cubicBezTo>
                  <a:pt x="258055" y="252961"/>
                  <a:pt x="263598" y="253594"/>
                  <a:pt x="263281" y="257151"/>
                </a:cubicBezTo>
                <a:cubicBezTo>
                  <a:pt x="262331" y="281894"/>
                  <a:pt x="291627" y="288060"/>
                  <a:pt x="300417" y="264819"/>
                </a:cubicBezTo>
                <a:cubicBezTo>
                  <a:pt x="301367" y="262606"/>
                  <a:pt x="304930" y="261657"/>
                  <a:pt x="306197" y="264187"/>
                </a:cubicBezTo>
                <a:cubicBezTo>
                  <a:pt x="314274" y="279997"/>
                  <a:pt x="331060" y="286796"/>
                  <a:pt x="346579" y="276124"/>
                </a:cubicBezTo>
                <a:cubicBezTo>
                  <a:pt x="363049" y="264740"/>
                  <a:pt x="358456" y="250906"/>
                  <a:pt x="339770" y="246084"/>
                </a:cubicBezTo>
                <a:cubicBezTo>
                  <a:pt x="335573" y="245135"/>
                  <a:pt x="337473" y="239048"/>
                  <a:pt x="341353" y="239681"/>
                </a:cubicBezTo>
                <a:cubicBezTo>
                  <a:pt x="341670" y="239681"/>
                  <a:pt x="342303" y="239364"/>
                  <a:pt x="342620" y="239364"/>
                </a:cubicBezTo>
                <a:cubicBezTo>
                  <a:pt x="349113" y="238416"/>
                  <a:pt x="360673" y="234779"/>
                  <a:pt x="365899" y="228376"/>
                </a:cubicBezTo>
                <a:cubicBezTo>
                  <a:pt x="364474" y="226479"/>
                  <a:pt x="365583" y="223238"/>
                  <a:pt x="368116" y="221973"/>
                </a:cubicBezTo>
                <a:cubicBezTo>
                  <a:pt x="368116" y="220866"/>
                  <a:pt x="368116" y="219601"/>
                  <a:pt x="367800" y="218653"/>
                </a:cubicBezTo>
                <a:cubicBezTo>
                  <a:pt x="364474" y="205530"/>
                  <a:pt x="347371" y="213514"/>
                  <a:pt x="340324" y="218337"/>
                </a:cubicBezTo>
                <a:cubicBezTo>
                  <a:pt x="337157" y="220550"/>
                  <a:pt x="332327" y="217072"/>
                  <a:pt x="333594" y="213198"/>
                </a:cubicBezTo>
                <a:cubicBezTo>
                  <a:pt x="335811" y="207111"/>
                  <a:pt x="340007" y="195174"/>
                  <a:pt x="333910" y="189720"/>
                </a:cubicBezTo>
                <a:cubicBezTo>
                  <a:pt x="330426" y="186558"/>
                  <a:pt x="325517" y="186558"/>
                  <a:pt x="321004" y="187506"/>
                </a:cubicBezTo>
                <a:close/>
                <a:moveTo>
                  <a:pt x="408429" y="10825"/>
                </a:moveTo>
                <a:cubicBezTo>
                  <a:pt x="398264" y="11556"/>
                  <a:pt x="384863" y="18335"/>
                  <a:pt x="379518" y="26872"/>
                </a:cubicBezTo>
                <a:cubicBezTo>
                  <a:pt x="377935" y="29086"/>
                  <a:pt x="374372" y="30034"/>
                  <a:pt x="372392" y="27821"/>
                </a:cubicBezTo>
                <a:cubicBezTo>
                  <a:pt x="365345" y="19995"/>
                  <a:pt x="354735" y="15805"/>
                  <a:pt x="344045" y="19046"/>
                </a:cubicBezTo>
                <a:cubicBezTo>
                  <a:pt x="331377" y="23236"/>
                  <a:pt x="331060" y="31932"/>
                  <a:pt x="342224" y="39521"/>
                </a:cubicBezTo>
                <a:cubicBezTo>
                  <a:pt x="342224" y="39204"/>
                  <a:pt x="342224" y="38888"/>
                  <a:pt x="342541" y="38572"/>
                </a:cubicBezTo>
                <a:cubicBezTo>
                  <a:pt x="343887" y="36517"/>
                  <a:pt x="346421" y="37940"/>
                  <a:pt x="346104" y="39837"/>
                </a:cubicBezTo>
                <a:cubicBezTo>
                  <a:pt x="340957" y="61102"/>
                  <a:pt x="362890" y="77545"/>
                  <a:pt x="378727" y="59521"/>
                </a:cubicBezTo>
                <a:cubicBezTo>
                  <a:pt x="381577" y="55647"/>
                  <a:pt x="386803" y="60469"/>
                  <a:pt x="384903" y="64343"/>
                </a:cubicBezTo>
                <a:cubicBezTo>
                  <a:pt x="383794" y="65924"/>
                  <a:pt x="382527" y="67979"/>
                  <a:pt x="381260" y="69244"/>
                </a:cubicBezTo>
                <a:cubicBezTo>
                  <a:pt x="372550" y="83790"/>
                  <a:pt x="385536" y="94699"/>
                  <a:pt x="402322" y="91458"/>
                </a:cubicBezTo>
                <a:cubicBezTo>
                  <a:pt x="408419" y="90509"/>
                  <a:pt x="416892" y="87584"/>
                  <a:pt x="418792" y="81102"/>
                </a:cubicBezTo>
                <a:cubicBezTo>
                  <a:pt x="421722" y="71141"/>
                  <a:pt x="411666" y="61418"/>
                  <a:pt x="405569" y="55331"/>
                </a:cubicBezTo>
                <a:cubicBezTo>
                  <a:pt x="403668" y="52959"/>
                  <a:pt x="406598" y="49165"/>
                  <a:pt x="408815" y="51062"/>
                </a:cubicBezTo>
                <a:cubicBezTo>
                  <a:pt x="411032" y="52643"/>
                  <a:pt x="413408" y="55015"/>
                  <a:pt x="415941" y="57228"/>
                </a:cubicBezTo>
                <a:cubicBezTo>
                  <a:pt x="416575" y="56280"/>
                  <a:pt x="417921" y="55331"/>
                  <a:pt x="419821" y="55647"/>
                </a:cubicBezTo>
                <a:cubicBezTo>
                  <a:pt x="424651" y="56596"/>
                  <a:pt x="442071" y="57228"/>
                  <a:pt x="434707" y="47189"/>
                </a:cubicBezTo>
                <a:cubicBezTo>
                  <a:pt x="431144" y="42366"/>
                  <a:pt x="426235" y="39679"/>
                  <a:pt x="420455" y="37465"/>
                </a:cubicBezTo>
                <a:cubicBezTo>
                  <a:pt x="417604" y="36517"/>
                  <a:pt x="416654" y="33592"/>
                  <a:pt x="417921" y="31062"/>
                </a:cubicBezTo>
                <a:cubicBezTo>
                  <a:pt x="425522" y="15410"/>
                  <a:pt x="418594" y="10093"/>
                  <a:pt x="408429" y="10825"/>
                </a:cubicBezTo>
                <a:close/>
                <a:moveTo>
                  <a:pt x="414437" y="627"/>
                </a:moveTo>
                <a:cubicBezTo>
                  <a:pt x="430907" y="4184"/>
                  <a:pt x="431857" y="17781"/>
                  <a:pt x="426710" y="30667"/>
                </a:cubicBezTo>
                <a:cubicBezTo>
                  <a:pt x="435974" y="35094"/>
                  <a:pt x="447376" y="43473"/>
                  <a:pt x="444130" y="54145"/>
                </a:cubicBezTo>
                <a:cubicBezTo>
                  <a:pt x="440962" y="64501"/>
                  <a:pt x="430273" y="65450"/>
                  <a:pt x="421167" y="63236"/>
                </a:cubicBezTo>
                <a:cubicBezTo>
                  <a:pt x="425443" y="69007"/>
                  <a:pt x="428294" y="75885"/>
                  <a:pt x="425760" y="82604"/>
                </a:cubicBezTo>
                <a:cubicBezTo>
                  <a:pt x="422276" y="92644"/>
                  <a:pt x="412220" y="97150"/>
                  <a:pt x="402481" y="98731"/>
                </a:cubicBezTo>
                <a:cubicBezTo>
                  <a:pt x="393533" y="100391"/>
                  <a:pt x="380548" y="99047"/>
                  <a:pt x="374451" y="91379"/>
                </a:cubicBezTo>
                <a:cubicBezTo>
                  <a:pt x="370175" y="86161"/>
                  <a:pt x="369621" y="80707"/>
                  <a:pt x="370808" y="75252"/>
                </a:cubicBezTo>
                <a:cubicBezTo>
                  <a:pt x="356239" y="79126"/>
                  <a:pt x="339532" y="67189"/>
                  <a:pt x="338820" y="51378"/>
                </a:cubicBezTo>
                <a:cubicBezTo>
                  <a:pt x="306513" y="92090"/>
                  <a:pt x="326151" y="133751"/>
                  <a:pt x="334623" y="178810"/>
                </a:cubicBezTo>
                <a:cubicBezTo>
                  <a:pt x="337473" y="179759"/>
                  <a:pt x="340086" y="181814"/>
                  <a:pt x="341987" y="184344"/>
                </a:cubicBezTo>
                <a:cubicBezTo>
                  <a:pt x="346896" y="190431"/>
                  <a:pt x="346896" y="198257"/>
                  <a:pt x="345312" y="205609"/>
                </a:cubicBezTo>
                <a:cubicBezTo>
                  <a:pt x="357823" y="201103"/>
                  <a:pt x="374451" y="200155"/>
                  <a:pt x="376985" y="216281"/>
                </a:cubicBezTo>
                <a:cubicBezTo>
                  <a:pt x="377301" y="217862"/>
                  <a:pt x="377301" y="219522"/>
                  <a:pt x="377301" y="220787"/>
                </a:cubicBezTo>
                <a:cubicBezTo>
                  <a:pt x="411507" y="219839"/>
                  <a:pt x="436766" y="246005"/>
                  <a:pt x="421880" y="277942"/>
                </a:cubicBezTo>
                <a:cubicBezTo>
                  <a:pt x="457115" y="278890"/>
                  <a:pt x="467330" y="321104"/>
                  <a:pt x="432490" y="336915"/>
                </a:cubicBezTo>
                <a:cubicBezTo>
                  <a:pt x="457115" y="339919"/>
                  <a:pt x="477702" y="359524"/>
                  <a:pt x="481265" y="384030"/>
                </a:cubicBezTo>
                <a:cubicBezTo>
                  <a:pt x="484512" y="406718"/>
                  <a:pt x="470576" y="425690"/>
                  <a:pt x="451969" y="435730"/>
                </a:cubicBezTo>
                <a:cubicBezTo>
                  <a:pt x="506207" y="467667"/>
                  <a:pt x="455769" y="535415"/>
                  <a:pt x="403748" y="528853"/>
                </a:cubicBezTo>
                <a:cubicBezTo>
                  <a:pt x="414120" y="579288"/>
                  <a:pt x="334623" y="603716"/>
                  <a:pt x="300100" y="569881"/>
                </a:cubicBezTo>
                <a:cubicBezTo>
                  <a:pt x="308414" y="624032"/>
                  <a:pt x="235093" y="612174"/>
                  <a:pt x="205717" y="584427"/>
                </a:cubicBezTo>
                <a:cubicBezTo>
                  <a:pt x="187347" y="606324"/>
                  <a:pt x="138571" y="597075"/>
                  <a:pt x="144431" y="572490"/>
                </a:cubicBezTo>
                <a:cubicBezTo>
                  <a:pt x="128595" y="598972"/>
                  <a:pt x="101119" y="612253"/>
                  <a:pt x="73960" y="592885"/>
                </a:cubicBezTo>
                <a:cubicBezTo>
                  <a:pt x="47514" y="573755"/>
                  <a:pt x="40625" y="533834"/>
                  <a:pt x="44188" y="503794"/>
                </a:cubicBezTo>
                <a:cubicBezTo>
                  <a:pt x="45138" y="497707"/>
                  <a:pt x="46880" y="490908"/>
                  <a:pt x="49414" y="485137"/>
                </a:cubicBezTo>
                <a:cubicBezTo>
                  <a:pt x="54878" y="472805"/>
                  <a:pt x="54244" y="479999"/>
                  <a:pt x="43872" y="476679"/>
                </a:cubicBezTo>
                <a:cubicBezTo>
                  <a:pt x="31678" y="472489"/>
                  <a:pt x="23839" y="466718"/>
                  <a:pt x="18059" y="454781"/>
                </a:cubicBezTo>
                <a:cubicBezTo>
                  <a:pt x="8003" y="434860"/>
                  <a:pt x="15367" y="406718"/>
                  <a:pt x="28986" y="388694"/>
                </a:cubicBezTo>
                <a:cubicBezTo>
                  <a:pt x="12833" y="385136"/>
                  <a:pt x="-311" y="370591"/>
                  <a:pt x="5" y="352883"/>
                </a:cubicBezTo>
                <a:cubicBezTo>
                  <a:pt x="322" y="330591"/>
                  <a:pt x="12833" y="313436"/>
                  <a:pt x="32628" y="305768"/>
                </a:cubicBezTo>
                <a:cubicBezTo>
                  <a:pt x="14891" y="274464"/>
                  <a:pt x="46564" y="235096"/>
                  <a:pt x="80136" y="247981"/>
                </a:cubicBezTo>
                <a:cubicBezTo>
                  <a:pt x="71981" y="234068"/>
                  <a:pt x="74910" y="216044"/>
                  <a:pt x="91697" y="205056"/>
                </a:cubicBezTo>
                <a:cubicBezTo>
                  <a:pt x="92013" y="204740"/>
                  <a:pt x="92330" y="204740"/>
                  <a:pt x="92647" y="204423"/>
                </a:cubicBezTo>
                <a:cubicBezTo>
                  <a:pt x="110383" y="98098"/>
                  <a:pt x="236439" y="48691"/>
                  <a:pt x="332723" y="39600"/>
                </a:cubicBezTo>
                <a:cubicBezTo>
                  <a:pt x="324250" y="32406"/>
                  <a:pt x="321083" y="21813"/>
                  <a:pt x="333039" y="14382"/>
                </a:cubicBezTo>
                <a:cubicBezTo>
                  <a:pt x="346658" y="6082"/>
                  <a:pt x="362811" y="7346"/>
                  <a:pt x="374451" y="17386"/>
                </a:cubicBezTo>
                <a:cubicBezTo>
                  <a:pt x="383715" y="5765"/>
                  <a:pt x="399551" y="-2377"/>
                  <a:pt x="414437" y="627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35" name="gift_101830"/>
          <p:cNvSpPr>
            <a:spLocks noChangeAspect="1"/>
          </p:cNvSpPr>
          <p:nvPr userDrawn="1"/>
        </p:nvSpPr>
        <p:spPr bwMode="auto">
          <a:xfrm>
            <a:off x="2853664" y="6533691"/>
            <a:ext cx="350883" cy="354160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600116 w 606244"/>
              <a:gd name="T25" fmla="*/ 600116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600116 w 606244"/>
              <a:gd name="T41" fmla="*/ 600116 w 606244"/>
              <a:gd name="T42" fmla="*/ 455839 w 606244"/>
              <a:gd name="T43" fmla="*/ 455839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455839 w 606244"/>
              <a:gd name="T59" fmla="*/ 455839 w 606244"/>
              <a:gd name="T60" fmla="*/ 600116 w 606244"/>
              <a:gd name="T61" fmla="*/ 600116 w 606244"/>
              <a:gd name="T62" fmla="*/ 600116 w 606244"/>
              <a:gd name="T63" fmla="*/ 600116 w 606244"/>
              <a:gd name="T64" fmla="*/ 600116 w 606244"/>
              <a:gd name="T65" fmla="*/ 600116 w 606244"/>
              <a:gd name="T66" fmla="*/ 600116 w 606244"/>
              <a:gd name="T67" fmla="*/ 600116 w 606244"/>
              <a:gd name="T68" fmla="*/ 455839 w 606244"/>
              <a:gd name="T69" fmla="*/ 455839 w 606244"/>
              <a:gd name="T70" fmla="*/ 600116 w 606244"/>
              <a:gd name="T71" fmla="*/ 600116 w 606244"/>
              <a:gd name="T72" fmla="*/ 600116 w 606244"/>
              <a:gd name="T73" fmla="*/ 600116 w 606244"/>
              <a:gd name="T74" fmla="*/ 600116 w 606244"/>
              <a:gd name="T75" fmla="*/ 600116 w 606244"/>
              <a:gd name="T76" fmla="*/ 600116 w 606244"/>
              <a:gd name="T77" fmla="*/ 600116 w 606244"/>
              <a:gd name="T78" fmla="*/ 455839 w 606244"/>
              <a:gd name="T79" fmla="*/ 455839 w 606244"/>
              <a:gd name="T80" fmla="*/ 600116 w 606244"/>
              <a:gd name="T81" fmla="*/ 600116 w 606244"/>
              <a:gd name="T82" fmla="*/ 600116 w 606244"/>
              <a:gd name="T83" fmla="*/ 600116 w 606244"/>
              <a:gd name="T84" fmla="*/ 600116 w 606244"/>
              <a:gd name="T85" fmla="*/ 600116 w 606244"/>
              <a:gd name="T86" fmla="*/ 600116 w 606244"/>
              <a:gd name="T87" fmla="*/ 600116 w 606244"/>
              <a:gd name="T88" fmla="*/ 455839 w 606244"/>
              <a:gd name="T89" fmla="*/ 455839 w 606244"/>
              <a:gd name="T90" fmla="*/ 600116 w 606244"/>
              <a:gd name="T91" fmla="*/ 600116 w 606244"/>
              <a:gd name="T92" fmla="*/ 600116 w 606244"/>
              <a:gd name="T93" fmla="*/ 600116 w 606244"/>
              <a:gd name="T94" fmla="*/ 600116 w 606244"/>
              <a:gd name="T95" fmla="*/ 600116 w 606244"/>
              <a:gd name="T96" fmla="*/ 600116 w 606244"/>
              <a:gd name="T97" fmla="*/ 600116 w 606244"/>
              <a:gd name="T98" fmla="*/ 600116 w 606244"/>
              <a:gd name="T99" fmla="*/ 600116 w 606244"/>
              <a:gd name="T100" fmla="*/ 600116 w 606244"/>
              <a:gd name="T101" fmla="*/ 600116 w 606244"/>
              <a:gd name="T102" fmla="*/ 600116 w 606244"/>
              <a:gd name="T103" fmla="*/ 600116 w 606244"/>
              <a:gd name="T104" fmla="*/ 455839 w 606244"/>
              <a:gd name="T105" fmla="*/ 455839 w 606244"/>
              <a:gd name="T106" fmla="*/ 600116 w 606244"/>
              <a:gd name="T107" fmla="*/ 600116 w 606244"/>
              <a:gd name="T108" fmla="*/ 600116 w 606244"/>
              <a:gd name="T109" fmla="*/ 600116 w 606244"/>
              <a:gd name="T110" fmla="*/ 600116 w 606244"/>
              <a:gd name="T111" fmla="*/ 600116 w 606244"/>
              <a:gd name="T112" fmla="*/ 600116 w 606244"/>
              <a:gd name="T11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960" h="2992">
                <a:moveTo>
                  <a:pt x="0" y="1609"/>
                </a:moveTo>
                <a:lnTo>
                  <a:pt x="190" y="1609"/>
                </a:lnTo>
                <a:lnTo>
                  <a:pt x="190" y="2992"/>
                </a:lnTo>
                <a:lnTo>
                  <a:pt x="2770" y="2992"/>
                </a:lnTo>
                <a:lnTo>
                  <a:pt x="2770" y="1609"/>
                </a:lnTo>
                <a:lnTo>
                  <a:pt x="2960" y="1609"/>
                </a:lnTo>
                <a:lnTo>
                  <a:pt x="2960" y="662"/>
                </a:lnTo>
                <a:lnTo>
                  <a:pt x="2298" y="662"/>
                </a:lnTo>
                <a:cubicBezTo>
                  <a:pt x="2351" y="588"/>
                  <a:pt x="2385" y="504"/>
                  <a:pt x="2396" y="419"/>
                </a:cubicBezTo>
                <a:cubicBezTo>
                  <a:pt x="2412" y="297"/>
                  <a:pt x="2375" y="181"/>
                  <a:pt x="2297" y="103"/>
                </a:cubicBezTo>
                <a:cubicBezTo>
                  <a:pt x="2231" y="37"/>
                  <a:pt x="2138" y="0"/>
                  <a:pt x="2037" y="0"/>
                </a:cubicBezTo>
                <a:cubicBezTo>
                  <a:pt x="1904" y="0"/>
                  <a:pt x="1768" y="60"/>
                  <a:pt x="1663" y="165"/>
                </a:cubicBezTo>
                <a:cubicBezTo>
                  <a:pt x="1541" y="288"/>
                  <a:pt x="1512" y="515"/>
                  <a:pt x="1507" y="662"/>
                </a:cubicBezTo>
                <a:lnTo>
                  <a:pt x="1453" y="662"/>
                </a:lnTo>
                <a:cubicBezTo>
                  <a:pt x="1448" y="515"/>
                  <a:pt x="1419" y="288"/>
                  <a:pt x="1297" y="165"/>
                </a:cubicBezTo>
                <a:cubicBezTo>
                  <a:pt x="1192" y="60"/>
                  <a:pt x="1056" y="0"/>
                  <a:pt x="924" y="0"/>
                </a:cubicBezTo>
                <a:cubicBezTo>
                  <a:pt x="822" y="0"/>
                  <a:pt x="730" y="37"/>
                  <a:pt x="663" y="103"/>
                </a:cubicBezTo>
                <a:cubicBezTo>
                  <a:pt x="585" y="181"/>
                  <a:pt x="549" y="297"/>
                  <a:pt x="564" y="419"/>
                </a:cubicBezTo>
                <a:cubicBezTo>
                  <a:pt x="575" y="504"/>
                  <a:pt x="609" y="588"/>
                  <a:pt x="663" y="662"/>
                </a:cubicBezTo>
                <a:lnTo>
                  <a:pt x="0" y="662"/>
                </a:lnTo>
                <a:lnTo>
                  <a:pt x="0" y="1609"/>
                </a:lnTo>
                <a:close/>
                <a:moveTo>
                  <a:pt x="1805" y="307"/>
                </a:moveTo>
                <a:cubicBezTo>
                  <a:pt x="1872" y="240"/>
                  <a:pt x="1958" y="200"/>
                  <a:pt x="2037" y="200"/>
                </a:cubicBezTo>
                <a:cubicBezTo>
                  <a:pt x="2071" y="200"/>
                  <a:pt x="2119" y="208"/>
                  <a:pt x="2155" y="244"/>
                </a:cubicBezTo>
                <a:cubicBezTo>
                  <a:pt x="2190" y="279"/>
                  <a:pt x="2205" y="332"/>
                  <a:pt x="2198" y="394"/>
                </a:cubicBezTo>
                <a:cubicBezTo>
                  <a:pt x="2189" y="464"/>
                  <a:pt x="2151" y="537"/>
                  <a:pt x="2093" y="595"/>
                </a:cubicBezTo>
                <a:cubicBezTo>
                  <a:pt x="2065" y="623"/>
                  <a:pt x="2018" y="646"/>
                  <a:pt x="1956" y="662"/>
                </a:cubicBezTo>
                <a:lnTo>
                  <a:pt x="1707" y="662"/>
                </a:lnTo>
                <a:cubicBezTo>
                  <a:pt x="1713" y="540"/>
                  <a:pt x="1735" y="376"/>
                  <a:pt x="1805" y="307"/>
                </a:cubicBezTo>
                <a:close/>
                <a:moveTo>
                  <a:pt x="1580" y="862"/>
                </a:moveTo>
                <a:lnTo>
                  <a:pt x="2760" y="862"/>
                </a:lnTo>
                <a:lnTo>
                  <a:pt x="2760" y="1409"/>
                </a:lnTo>
                <a:lnTo>
                  <a:pt x="1580" y="1409"/>
                </a:lnTo>
                <a:lnTo>
                  <a:pt x="1580" y="862"/>
                </a:lnTo>
                <a:close/>
                <a:moveTo>
                  <a:pt x="1580" y="1632"/>
                </a:moveTo>
                <a:lnTo>
                  <a:pt x="2570" y="1632"/>
                </a:lnTo>
                <a:lnTo>
                  <a:pt x="2570" y="2792"/>
                </a:lnTo>
                <a:lnTo>
                  <a:pt x="1580" y="2792"/>
                </a:lnTo>
                <a:lnTo>
                  <a:pt x="1580" y="1632"/>
                </a:lnTo>
                <a:close/>
                <a:moveTo>
                  <a:pt x="1380" y="2792"/>
                </a:moveTo>
                <a:lnTo>
                  <a:pt x="390" y="2792"/>
                </a:lnTo>
                <a:lnTo>
                  <a:pt x="390" y="1632"/>
                </a:lnTo>
                <a:lnTo>
                  <a:pt x="1380" y="1632"/>
                </a:lnTo>
                <a:lnTo>
                  <a:pt x="1380" y="2792"/>
                </a:lnTo>
                <a:close/>
                <a:moveTo>
                  <a:pt x="805" y="244"/>
                </a:moveTo>
                <a:cubicBezTo>
                  <a:pt x="841" y="208"/>
                  <a:pt x="890" y="200"/>
                  <a:pt x="924" y="200"/>
                </a:cubicBezTo>
                <a:cubicBezTo>
                  <a:pt x="1002" y="200"/>
                  <a:pt x="1089" y="240"/>
                  <a:pt x="1155" y="307"/>
                </a:cubicBezTo>
                <a:cubicBezTo>
                  <a:pt x="1221" y="372"/>
                  <a:pt x="1248" y="529"/>
                  <a:pt x="1253" y="662"/>
                </a:cubicBezTo>
                <a:lnTo>
                  <a:pt x="1004" y="662"/>
                </a:lnTo>
                <a:cubicBezTo>
                  <a:pt x="942" y="646"/>
                  <a:pt x="895" y="623"/>
                  <a:pt x="867" y="595"/>
                </a:cubicBezTo>
                <a:cubicBezTo>
                  <a:pt x="810" y="537"/>
                  <a:pt x="771" y="464"/>
                  <a:pt x="763" y="394"/>
                </a:cubicBezTo>
                <a:cubicBezTo>
                  <a:pt x="755" y="332"/>
                  <a:pt x="770" y="279"/>
                  <a:pt x="805" y="244"/>
                </a:cubicBezTo>
                <a:close/>
                <a:moveTo>
                  <a:pt x="200" y="862"/>
                </a:moveTo>
                <a:lnTo>
                  <a:pt x="1380" y="862"/>
                </a:lnTo>
                <a:lnTo>
                  <a:pt x="1380" y="1409"/>
                </a:lnTo>
                <a:lnTo>
                  <a:pt x="200" y="1409"/>
                </a:lnTo>
                <a:lnTo>
                  <a:pt x="200" y="86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36" name="christmas-star_63477"/>
          <p:cNvSpPr>
            <a:spLocks noChangeAspect="1"/>
          </p:cNvSpPr>
          <p:nvPr userDrawn="1"/>
        </p:nvSpPr>
        <p:spPr bwMode="auto">
          <a:xfrm>
            <a:off x="2688135" y="4319551"/>
            <a:ext cx="331058" cy="361992"/>
          </a:xfrm>
          <a:custGeom>
            <a:avLst/>
            <a:gdLst>
              <a:gd name="connsiteX0" fmla="*/ 181061 w 554156"/>
              <a:gd name="connsiteY0" fmla="*/ 474061 h 605936"/>
              <a:gd name="connsiteX1" fmla="*/ 212760 w 554156"/>
              <a:gd name="connsiteY1" fmla="*/ 483987 h 605936"/>
              <a:gd name="connsiteX2" fmla="*/ 221675 w 554156"/>
              <a:gd name="connsiteY2" fmla="*/ 542547 h 605936"/>
              <a:gd name="connsiteX3" fmla="*/ 285246 w 554156"/>
              <a:gd name="connsiteY3" fmla="*/ 225128 h 605936"/>
              <a:gd name="connsiteX4" fmla="*/ 275312 w 554156"/>
              <a:gd name="connsiteY4" fmla="*/ 325289 h 605936"/>
              <a:gd name="connsiteX5" fmla="*/ 275312 w 554156"/>
              <a:gd name="connsiteY5" fmla="*/ 326280 h 605936"/>
              <a:gd name="connsiteX6" fmla="*/ 258423 w 554156"/>
              <a:gd name="connsiteY6" fmla="*/ 351073 h 605936"/>
              <a:gd name="connsiteX7" fmla="*/ 256436 w 554156"/>
              <a:gd name="connsiteY7" fmla="*/ 352064 h 605936"/>
              <a:gd name="connsiteX8" fmla="*/ 169011 w 554156"/>
              <a:gd name="connsiteY8" fmla="*/ 399665 h 605936"/>
              <a:gd name="connsiteX9" fmla="*/ 252462 w 554156"/>
              <a:gd name="connsiteY9" fmla="*/ 425449 h 605936"/>
              <a:gd name="connsiteX10" fmla="*/ 254449 w 554156"/>
              <a:gd name="connsiteY10" fmla="*/ 425449 h 605936"/>
              <a:gd name="connsiteX11" fmla="*/ 276305 w 554156"/>
              <a:gd name="connsiteY11" fmla="*/ 452225 h 605936"/>
              <a:gd name="connsiteX12" fmla="*/ 277298 w 554156"/>
              <a:gd name="connsiteY12" fmla="*/ 454208 h 605936"/>
              <a:gd name="connsiteX13" fmla="*/ 289220 w 554156"/>
              <a:gd name="connsiteY13" fmla="*/ 540485 h 605936"/>
              <a:gd name="connsiteX14" fmla="*/ 356775 w 554156"/>
              <a:gd name="connsiteY14" fmla="*/ 462141 h 605936"/>
              <a:gd name="connsiteX15" fmla="*/ 357769 w 554156"/>
              <a:gd name="connsiteY15" fmla="*/ 460158 h 605936"/>
              <a:gd name="connsiteX16" fmla="*/ 384592 w 554156"/>
              <a:gd name="connsiteY16" fmla="*/ 449250 h 605936"/>
              <a:gd name="connsiteX17" fmla="*/ 385585 w 554156"/>
              <a:gd name="connsiteY17" fmla="*/ 449250 h 605936"/>
              <a:gd name="connsiteX18" fmla="*/ 489898 w 554156"/>
              <a:gd name="connsiteY18" fmla="*/ 457183 h 605936"/>
              <a:gd name="connsiteX19" fmla="*/ 439232 w 554156"/>
              <a:gd name="connsiteY19" fmla="*/ 382807 h 605936"/>
              <a:gd name="connsiteX20" fmla="*/ 438239 w 554156"/>
              <a:gd name="connsiteY20" fmla="*/ 380823 h 605936"/>
              <a:gd name="connsiteX21" fmla="*/ 437245 w 554156"/>
              <a:gd name="connsiteY21" fmla="*/ 348098 h 605936"/>
              <a:gd name="connsiteX22" fmla="*/ 438239 w 554156"/>
              <a:gd name="connsiteY22" fmla="*/ 346114 h 605936"/>
              <a:gd name="connsiteX23" fmla="*/ 481951 w 554156"/>
              <a:gd name="connsiteY23" fmla="*/ 266779 h 605936"/>
              <a:gd name="connsiteX24" fmla="*/ 390553 w 554156"/>
              <a:gd name="connsiteY24" fmla="*/ 295538 h 605936"/>
              <a:gd name="connsiteX25" fmla="*/ 388566 w 554156"/>
              <a:gd name="connsiteY25" fmla="*/ 296530 h 605936"/>
              <a:gd name="connsiteX26" fmla="*/ 357769 w 554156"/>
              <a:gd name="connsiteY26" fmla="*/ 289588 h 605936"/>
              <a:gd name="connsiteX27" fmla="*/ 356775 w 554156"/>
              <a:gd name="connsiteY27" fmla="*/ 288596 h 605936"/>
              <a:gd name="connsiteX28" fmla="*/ 280279 w 554156"/>
              <a:gd name="connsiteY28" fmla="*/ 163644 h 605936"/>
              <a:gd name="connsiteX29" fmla="*/ 287233 w 554156"/>
              <a:gd name="connsiteY29" fmla="*/ 164636 h 605936"/>
              <a:gd name="connsiteX30" fmla="*/ 303128 w 554156"/>
              <a:gd name="connsiteY30" fmla="*/ 172569 h 605936"/>
              <a:gd name="connsiteX31" fmla="*/ 386579 w 554156"/>
              <a:gd name="connsiteY31" fmla="*/ 245954 h 605936"/>
              <a:gd name="connsiteX32" fmla="*/ 505794 w 554156"/>
              <a:gd name="connsiteY32" fmla="*/ 209261 h 605936"/>
              <a:gd name="connsiteX33" fmla="*/ 517715 w 554156"/>
              <a:gd name="connsiteY33" fmla="*/ 207278 h 605936"/>
              <a:gd name="connsiteX34" fmla="*/ 524669 w 554156"/>
              <a:gd name="connsiteY34" fmla="*/ 207278 h 605936"/>
              <a:gd name="connsiteX35" fmla="*/ 543545 w 554156"/>
              <a:gd name="connsiteY35" fmla="*/ 218187 h 605936"/>
              <a:gd name="connsiteX36" fmla="*/ 546526 w 554156"/>
              <a:gd name="connsiteY36" fmla="*/ 254879 h 605936"/>
              <a:gd name="connsiteX37" fmla="*/ 491885 w 554156"/>
              <a:gd name="connsiteY37" fmla="*/ 353056 h 605936"/>
              <a:gd name="connsiteX38" fmla="*/ 550499 w 554156"/>
              <a:gd name="connsiteY38" fmla="*/ 453216 h 605936"/>
              <a:gd name="connsiteX39" fmla="*/ 549506 w 554156"/>
              <a:gd name="connsiteY39" fmla="*/ 452225 h 605936"/>
              <a:gd name="connsiteX40" fmla="*/ 547519 w 554156"/>
              <a:gd name="connsiteY40" fmla="*/ 488917 h 605936"/>
              <a:gd name="connsiteX41" fmla="*/ 513741 w 554156"/>
              <a:gd name="connsiteY41" fmla="*/ 506767 h 605936"/>
              <a:gd name="connsiteX42" fmla="*/ 510761 w 554156"/>
              <a:gd name="connsiteY42" fmla="*/ 506767 h 605936"/>
              <a:gd name="connsiteX43" fmla="*/ 390553 w 554156"/>
              <a:gd name="connsiteY43" fmla="*/ 498834 h 605936"/>
              <a:gd name="connsiteX44" fmla="*/ 310083 w 554156"/>
              <a:gd name="connsiteY44" fmla="*/ 592052 h 605936"/>
              <a:gd name="connsiteX45" fmla="*/ 278292 w 554156"/>
              <a:gd name="connsiteY45" fmla="*/ 605936 h 605936"/>
              <a:gd name="connsiteX46" fmla="*/ 271338 w 554156"/>
              <a:gd name="connsiteY46" fmla="*/ 605936 h 605936"/>
              <a:gd name="connsiteX47" fmla="*/ 245508 w 554156"/>
              <a:gd name="connsiteY47" fmla="*/ 580152 h 605936"/>
              <a:gd name="connsiteX48" fmla="*/ 230606 w 554156"/>
              <a:gd name="connsiteY48" fmla="*/ 469083 h 605936"/>
              <a:gd name="connsiteX49" fmla="*/ 118345 w 554156"/>
              <a:gd name="connsiteY49" fmla="*/ 435366 h 605936"/>
              <a:gd name="connsiteX50" fmla="*/ 96489 w 554156"/>
              <a:gd name="connsiteY50" fmla="*/ 406607 h 605936"/>
              <a:gd name="connsiteX51" fmla="*/ 118345 w 554156"/>
              <a:gd name="connsiteY51" fmla="*/ 372890 h 605936"/>
              <a:gd name="connsiteX52" fmla="*/ 227626 w 554156"/>
              <a:gd name="connsiteY52" fmla="*/ 313389 h 605936"/>
              <a:gd name="connsiteX53" fmla="*/ 239547 w 554156"/>
              <a:gd name="connsiteY53" fmla="*/ 199345 h 605936"/>
              <a:gd name="connsiteX54" fmla="*/ 264384 w 554156"/>
              <a:gd name="connsiteY54" fmla="*/ 166619 h 605936"/>
              <a:gd name="connsiteX55" fmla="*/ 280279 w 554156"/>
              <a:gd name="connsiteY55" fmla="*/ 163644 h 605936"/>
              <a:gd name="connsiteX56" fmla="*/ 174497 w 554156"/>
              <a:gd name="connsiteY56" fmla="*/ 789 h 605936"/>
              <a:gd name="connsiteX57" fmla="*/ 207778 w 554156"/>
              <a:gd name="connsiteY57" fmla="*/ 7856 h 605936"/>
              <a:gd name="connsiteX58" fmla="*/ 291228 w 554156"/>
              <a:gd name="connsiteY58" fmla="*/ 82245 h 605936"/>
              <a:gd name="connsiteX59" fmla="*/ 410443 w 554156"/>
              <a:gd name="connsiteY59" fmla="*/ 44555 h 605936"/>
              <a:gd name="connsiteX60" fmla="*/ 451174 w 554156"/>
              <a:gd name="connsiteY60" fmla="*/ 58441 h 605936"/>
              <a:gd name="connsiteX61" fmla="*/ 526677 w 554156"/>
              <a:gd name="connsiteY61" fmla="*/ 188374 h 605936"/>
              <a:gd name="connsiteX62" fmla="*/ 499854 w 554156"/>
              <a:gd name="connsiteY62" fmla="*/ 190357 h 605936"/>
              <a:gd name="connsiteX63" fmla="*/ 391567 w 554156"/>
              <a:gd name="connsiteY63" fmla="*/ 224080 h 605936"/>
              <a:gd name="connsiteX64" fmla="*/ 316064 w 554156"/>
              <a:gd name="connsiteY64" fmla="*/ 157626 h 605936"/>
              <a:gd name="connsiteX65" fmla="*/ 291228 w 554156"/>
              <a:gd name="connsiteY65" fmla="*/ 145724 h 605936"/>
              <a:gd name="connsiteX66" fmla="*/ 280300 w 554156"/>
              <a:gd name="connsiteY66" fmla="*/ 144732 h 605936"/>
              <a:gd name="connsiteX67" fmla="*/ 257450 w 554156"/>
              <a:gd name="connsiteY67" fmla="*/ 149691 h 605936"/>
              <a:gd name="connsiteX68" fmla="*/ 220692 w 554156"/>
              <a:gd name="connsiteY68" fmla="*/ 197300 h 605936"/>
              <a:gd name="connsiteX69" fmla="*/ 209764 w 554156"/>
              <a:gd name="connsiteY69" fmla="*/ 301445 h 605936"/>
              <a:gd name="connsiteX70" fmla="*/ 108432 w 554156"/>
              <a:gd name="connsiteY70" fmla="*/ 355997 h 605936"/>
              <a:gd name="connsiteX71" fmla="*/ 80615 w 554156"/>
              <a:gd name="connsiteY71" fmla="*/ 387736 h 605936"/>
              <a:gd name="connsiteX72" fmla="*/ 5112 w 554156"/>
              <a:gd name="connsiteY72" fmla="*/ 257803 h 605936"/>
              <a:gd name="connsiteX73" fmla="*/ 22001 w 554156"/>
              <a:gd name="connsiteY73" fmla="*/ 209202 h 605936"/>
              <a:gd name="connsiteX74" fmla="*/ 132275 w 554156"/>
              <a:gd name="connsiteY74" fmla="*/ 148699 h 605936"/>
              <a:gd name="connsiteX75" fmla="*/ 144196 w 554156"/>
              <a:gd name="connsiteY75" fmla="*/ 34636 h 605936"/>
              <a:gd name="connsiteX76" fmla="*/ 174497 w 554156"/>
              <a:gd name="connsiteY76" fmla="*/ 789 h 60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54156" h="605936">
                <a:moveTo>
                  <a:pt x="181061" y="474061"/>
                </a:moveTo>
                <a:lnTo>
                  <a:pt x="212760" y="483987"/>
                </a:lnTo>
                <a:lnTo>
                  <a:pt x="221675" y="542547"/>
                </a:lnTo>
                <a:close/>
                <a:moveTo>
                  <a:pt x="285246" y="225128"/>
                </a:moveTo>
                <a:lnTo>
                  <a:pt x="275312" y="325289"/>
                </a:lnTo>
                <a:lnTo>
                  <a:pt x="275312" y="326280"/>
                </a:lnTo>
                <a:cubicBezTo>
                  <a:pt x="273325" y="337189"/>
                  <a:pt x="267364" y="346114"/>
                  <a:pt x="258423" y="351073"/>
                </a:cubicBezTo>
                <a:lnTo>
                  <a:pt x="256436" y="352064"/>
                </a:lnTo>
                <a:lnTo>
                  <a:pt x="169011" y="399665"/>
                </a:lnTo>
                <a:lnTo>
                  <a:pt x="252462" y="425449"/>
                </a:lnTo>
                <a:lnTo>
                  <a:pt x="254449" y="425449"/>
                </a:lnTo>
                <a:cubicBezTo>
                  <a:pt x="266370" y="429416"/>
                  <a:pt x="275312" y="439333"/>
                  <a:pt x="276305" y="452225"/>
                </a:cubicBezTo>
                <a:lnTo>
                  <a:pt x="277298" y="454208"/>
                </a:lnTo>
                <a:lnTo>
                  <a:pt x="289220" y="540485"/>
                </a:lnTo>
                <a:lnTo>
                  <a:pt x="356775" y="462141"/>
                </a:lnTo>
                <a:lnTo>
                  <a:pt x="357769" y="460158"/>
                </a:lnTo>
                <a:cubicBezTo>
                  <a:pt x="364723" y="453216"/>
                  <a:pt x="374657" y="449250"/>
                  <a:pt x="384592" y="449250"/>
                </a:cubicBezTo>
                <a:lnTo>
                  <a:pt x="385585" y="449250"/>
                </a:lnTo>
                <a:lnTo>
                  <a:pt x="489898" y="457183"/>
                </a:lnTo>
                <a:lnTo>
                  <a:pt x="439232" y="382807"/>
                </a:lnTo>
                <a:lnTo>
                  <a:pt x="438239" y="380823"/>
                </a:lnTo>
                <a:cubicBezTo>
                  <a:pt x="431284" y="370906"/>
                  <a:pt x="431284" y="358014"/>
                  <a:pt x="437245" y="348098"/>
                </a:cubicBezTo>
                <a:lnTo>
                  <a:pt x="438239" y="346114"/>
                </a:lnTo>
                <a:lnTo>
                  <a:pt x="481951" y="266779"/>
                </a:lnTo>
                <a:lnTo>
                  <a:pt x="390553" y="295538"/>
                </a:lnTo>
                <a:lnTo>
                  <a:pt x="388566" y="296530"/>
                </a:lnTo>
                <a:cubicBezTo>
                  <a:pt x="377638" y="299505"/>
                  <a:pt x="366710" y="296530"/>
                  <a:pt x="357769" y="289588"/>
                </a:cubicBezTo>
                <a:lnTo>
                  <a:pt x="356775" y="288596"/>
                </a:lnTo>
                <a:close/>
                <a:moveTo>
                  <a:pt x="280279" y="163644"/>
                </a:moveTo>
                <a:cubicBezTo>
                  <a:pt x="283259" y="163644"/>
                  <a:pt x="285246" y="163644"/>
                  <a:pt x="287233" y="164636"/>
                </a:cubicBezTo>
                <a:cubicBezTo>
                  <a:pt x="293194" y="165627"/>
                  <a:pt x="299155" y="167611"/>
                  <a:pt x="303128" y="172569"/>
                </a:cubicBezTo>
                <a:lnTo>
                  <a:pt x="386579" y="245954"/>
                </a:lnTo>
                <a:lnTo>
                  <a:pt x="505794" y="209261"/>
                </a:lnTo>
                <a:cubicBezTo>
                  <a:pt x="509768" y="207278"/>
                  <a:pt x="513741" y="207278"/>
                  <a:pt x="517715" y="207278"/>
                </a:cubicBezTo>
                <a:cubicBezTo>
                  <a:pt x="520696" y="207278"/>
                  <a:pt x="522683" y="207278"/>
                  <a:pt x="524669" y="207278"/>
                </a:cubicBezTo>
                <a:cubicBezTo>
                  <a:pt x="531624" y="209261"/>
                  <a:pt x="538578" y="212237"/>
                  <a:pt x="543545" y="218187"/>
                </a:cubicBezTo>
                <a:cubicBezTo>
                  <a:pt x="552486" y="228104"/>
                  <a:pt x="553480" y="241987"/>
                  <a:pt x="546526" y="254879"/>
                </a:cubicBezTo>
                <a:lnTo>
                  <a:pt x="491885" y="353056"/>
                </a:lnTo>
                <a:lnTo>
                  <a:pt x="550499" y="453216"/>
                </a:lnTo>
                <a:cubicBezTo>
                  <a:pt x="549506" y="453216"/>
                  <a:pt x="549506" y="452225"/>
                  <a:pt x="549506" y="452225"/>
                </a:cubicBezTo>
                <a:cubicBezTo>
                  <a:pt x="556460" y="463133"/>
                  <a:pt x="555467" y="477017"/>
                  <a:pt x="547519" y="488917"/>
                </a:cubicBezTo>
                <a:cubicBezTo>
                  <a:pt x="539571" y="499826"/>
                  <a:pt x="526656" y="506767"/>
                  <a:pt x="513741" y="506767"/>
                </a:cubicBezTo>
                <a:cubicBezTo>
                  <a:pt x="512748" y="506767"/>
                  <a:pt x="511755" y="506767"/>
                  <a:pt x="510761" y="506767"/>
                </a:cubicBezTo>
                <a:lnTo>
                  <a:pt x="390553" y="498834"/>
                </a:lnTo>
                <a:lnTo>
                  <a:pt x="310083" y="592052"/>
                </a:lnTo>
                <a:cubicBezTo>
                  <a:pt x="302135" y="600978"/>
                  <a:pt x="290213" y="605936"/>
                  <a:pt x="278292" y="605936"/>
                </a:cubicBezTo>
                <a:cubicBezTo>
                  <a:pt x="276305" y="605936"/>
                  <a:pt x="273325" y="605936"/>
                  <a:pt x="271338" y="605936"/>
                </a:cubicBezTo>
                <a:cubicBezTo>
                  <a:pt x="257429" y="602961"/>
                  <a:pt x="247495" y="593044"/>
                  <a:pt x="245508" y="580152"/>
                </a:cubicBezTo>
                <a:lnTo>
                  <a:pt x="230606" y="469083"/>
                </a:lnTo>
                <a:lnTo>
                  <a:pt x="118345" y="435366"/>
                </a:lnTo>
                <a:cubicBezTo>
                  <a:pt x="105430" y="431399"/>
                  <a:pt x="96489" y="420491"/>
                  <a:pt x="96489" y="406607"/>
                </a:cubicBezTo>
                <a:cubicBezTo>
                  <a:pt x="96489" y="393715"/>
                  <a:pt x="104437" y="379831"/>
                  <a:pt x="118345" y="372890"/>
                </a:cubicBezTo>
                <a:lnTo>
                  <a:pt x="227626" y="313389"/>
                </a:lnTo>
                <a:lnTo>
                  <a:pt x="239547" y="199345"/>
                </a:lnTo>
                <a:cubicBezTo>
                  <a:pt x="241534" y="185461"/>
                  <a:pt x="251469" y="172569"/>
                  <a:pt x="264384" y="166619"/>
                </a:cubicBezTo>
                <a:cubicBezTo>
                  <a:pt x="270344" y="164636"/>
                  <a:pt x="275312" y="163644"/>
                  <a:pt x="280279" y="163644"/>
                </a:cubicBezTo>
                <a:close/>
                <a:moveTo>
                  <a:pt x="174497" y="789"/>
                </a:moveTo>
                <a:cubicBezTo>
                  <a:pt x="188157" y="-1814"/>
                  <a:pt x="202314" y="2401"/>
                  <a:pt x="207778" y="7856"/>
                </a:cubicBezTo>
                <a:lnTo>
                  <a:pt x="291228" y="82245"/>
                </a:lnTo>
                <a:lnTo>
                  <a:pt x="410443" y="44555"/>
                </a:lnTo>
                <a:cubicBezTo>
                  <a:pt x="437266" y="36620"/>
                  <a:pt x="450181" y="56457"/>
                  <a:pt x="451174" y="58441"/>
                </a:cubicBezTo>
                <a:lnTo>
                  <a:pt x="526677" y="188374"/>
                </a:lnTo>
                <a:cubicBezTo>
                  <a:pt x="517736" y="187382"/>
                  <a:pt x="508795" y="187382"/>
                  <a:pt x="499854" y="190357"/>
                </a:cubicBezTo>
                <a:lnTo>
                  <a:pt x="391567" y="224080"/>
                </a:lnTo>
                <a:lnTo>
                  <a:pt x="316064" y="157626"/>
                </a:lnTo>
                <a:cubicBezTo>
                  <a:pt x="309110" y="151675"/>
                  <a:pt x="300169" y="146716"/>
                  <a:pt x="291228" y="145724"/>
                </a:cubicBezTo>
                <a:cubicBezTo>
                  <a:pt x="287254" y="144732"/>
                  <a:pt x="284274" y="144732"/>
                  <a:pt x="280300" y="144732"/>
                </a:cubicBezTo>
                <a:cubicBezTo>
                  <a:pt x="272352" y="144732"/>
                  <a:pt x="264405" y="145724"/>
                  <a:pt x="257450" y="149691"/>
                </a:cubicBezTo>
                <a:cubicBezTo>
                  <a:pt x="237581" y="157626"/>
                  <a:pt x="222679" y="176471"/>
                  <a:pt x="220692" y="197300"/>
                </a:cubicBezTo>
                <a:lnTo>
                  <a:pt x="209764" y="301445"/>
                </a:lnTo>
                <a:lnTo>
                  <a:pt x="108432" y="355997"/>
                </a:lnTo>
                <a:cubicBezTo>
                  <a:pt x="95517" y="362940"/>
                  <a:pt x="85582" y="374842"/>
                  <a:pt x="80615" y="387736"/>
                </a:cubicBezTo>
                <a:cubicBezTo>
                  <a:pt x="80615" y="387736"/>
                  <a:pt x="22994" y="288551"/>
                  <a:pt x="5112" y="257803"/>
                </a:cubicBezTo>
                <a:cubicBezTo>
                  <a:pt x="-12770" y="227056"/>
                  <a:pt x="22001" y="209202"/>
                  <a:pt x="22001" y="209202"/>
                </a:cubicBezTo>
                <a:lnTo>
                  <a:pt x="132275" y="148699"/>
                </a:lnTo>
                <a:lnTo>
                  <a:pt x="144196" y="34636"/>
                </a:lnTo>
                <a:cubicBezTo>
                  <a:pt x="147673" y="12816"/>
                  <a:pt x="160836" y="3393"/>
                  <a:pt x="174497" y="789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37" name="shooting-star_116703"/>
          <p:cNvSpPr>
            <a:spLocks noChangeAspect="1"/>
          </p:cNvSpPr>
          <p:nvPr userDrawn="1"/>
        </p:nvSpPr>
        <p:spPr bwMode="auto">
          <a:xfrm>
            <a:off x="2853664" y="2240825"/>
            <a:ext cx="381701" cy="33291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81451" h="507130">
                <a:moveTo>
                  <a:pt x="393061" y="134688"/>
                </a:moveTo>
                <a:cubicBezTo>
                  <a:pt x="399202" y="133877"/>
                  <a:pt x="405633" y="135411"/>
                  <a:pt x="410884" y="139499"/>
                </a:cubicBezTo>
                <a:cubicBezTo>
                  <a:pt x="478083" y="191316"/>
                  <a:pt x="628323" y="329168"/>
                  <a:pt x="567088" y="488263"/>
                </a:cubicBezTo>
                <a:cubicBezTo>
                  <a:pt x="557386" y="513505"/>
                  <a:pt x="536025" y="511905"/>
                  <a:pt x="523920" y="492440"/>
                </a:cubicBezTo>
                <a:cubicBezTo>
                  <a:pt x="523030" y="491107"/>
                  <a:pt x="444973" y="367920"/>
                  <a:pt x="345198" y="364009"/>
                </a:cubicBezTo>
                <a:cubicBezTo>
                  <a:pt x="331759" y="363476"/>
                  <a:pt x="321434" y="352277"/>
                  <a:pt x="321879" y="338856"/>
                </a:cubicBezTo>
                <a:cubicBezTo>
                  <a:pt x="322413" y="325613"/>
                  <a:pt x="333183" y="315125"/>
                  <a:pt x="347067" y="315659"/>
                </a:cubicBezTo>
                <a:cubicBezTo>
                  <a:pt x="429041" y="318858"/>
                  <a:pt x="495261" y="379741"/>
                  <a:pt x="532465" y="423381"/>
                </a:cubicBezTo>
                <a:cubicBezTo>
                  <a:pt x="540030" y="318325"/>
                  <a:pt x="444706" y="226779"/>
                  <a:pt x="381334" y="177895"/>
                </a:cubicBezTo>
                <a:cubicBezTo>
                  <a:pt x="370832" y="169718"/>
                  <a:pt x="368785" y="154608"/>
                  <a:pt x="376973" y="143943"/>
                </a:cubicBezTo>
                <a:cubicBezTo>
                  <a:pt x="381067" y="138655"/>
                  <a:pt x="386919" y="135499"/>
                  <a:pt x="393061" y="134688"/>
                </a:cubicBezTo>
                <a:close/>
                <a:moveTo>
                  <a:pt x="171597" y="79012"/>
                </a:moveTo>
                <a:lnTo>
                  <a:pt x="148458" y="128428"/>
                </a:lnTo>
                <a:cubicBezTo>
                  <a:pt x="144987" y="135627"/>
                  <a:pt x="138223" y="140782"/>
                  <a:pt x="130391" y="142027"/>
                </a:cubicBezTo>
                <a:lnTo>
                  <a:pt x="76546" y="150914"/>
                </a:lnTo>
                <a:lnTo>
                  <a:pt x="116329" y="188243"/>
                </a:lnTo>
                <a:cubicBezTo>
                  <a:pt x="122114" y="193753"/>
                  <a:pt x="124873" y="201663"/>
                  <a:pt x="123627" y="209574"/>
                </a:cubicBezTo>
                <a:lnTo>
                  <a:pt x="115439" y="263611"/>
                </a:lnTo>
                <a:lnTo>
                  <a:pt x="163321" y="237303"/>
                </a:lnTo>
                <a:cubicBezTo>
                  <a:pt x="170263" y="233393"/>
                  <a:pt x="178717" y="233304"/>
                  <a:pt x="185837" y="236859"/>
                </a:cubicBezTo>
                <a:lnTo>
                  <a:pt x="234609" y="261389"/>
                </a:lnTo>
                <a:lnTo>
                  <a:pt x="224374" y="207707"/>
                </a:lnTo>
                <a:cubicBezTo>
                  <a:pt x="222861" y="199886"/>
                  <a:pt x="225353" y="191798"/>
                  <a:pt x="230960" y="186110"/>
                </a:cubicBezTo>
                <a:lnTo>
                  <a:pt x="269230" y="147181"/>
                </a:lnTo>
                <a:lnTo>
                  <a:pt x="215118" y="140427"/>
                </a:lnTo>
                <a:cubicBezTo>
                  <a:pt x="207197" y="139449"/>
                  <a:pt x="200344" y="134561"/>
                  <a:pt x="196606" y="127451"/>
                </a:cubicBezTo>
                <a:close/>
                <a:moveTo>
                  <a:pt x="170173" y="0"/>
                </a:moveTo>
                <a:lnTo>
                  <a:pt x="170619" y="0"/>
                </a:lnTo>
                <a:cubicBezTo>
                  <a:pt x="179696" y="0"/>
                  <a:pt x="187973" y="5066"/>
                  <a:pt x="192156" y="13154"/>
                </a:cubicBezTo>
                <a:lnTo>
                  <a:pt x="233897" y="93944"/>
                </a:lnTo>
                <a:lnTo>
                  <a:pt x="324054" y="105320"/>
                </a:lnTo>
                <a:cubicBezTo>
                  <a:pt x="333221" y="106475"/>
                  <a:pt x="340964" y="112697"/>
                  <a:pt x="343901" y="121407"/>
                </a:cubicBezTo>
                <a:cubicBezTo>
                  <a:pt x="346838" y="130206"/>
                  <a:pt x="344702" y="139893"/>
                  <a:pt x="338205" y="146470"/>
                </a:cubicBezTo>
                <a:lnTo>
                  <a:pt x="274392" y="211173"/>
                </a:lnTo>
                <a:lnTo>
                  <a:pt x="291569" y="300407"/>
                </a:lnTo>
                <a:cubicBezTo>
                  <a:pt x="293349" y="309472"/>
                  <a:pt x="289789" y="318715"/>
                  <a:pt x="282402" y="324315"/>
                </a:cubicBezTo>
                <a:cubicBezTo>
                  <a:pt x="275104" y="329914"/>
                  <a:pt x="265136" y="330803"/>
                  <a:pt x="256948" y="326714"/>
                </a:cubicBezTo>
                <a:lnTo>
                  <a:pt x="175602" y="285920"/>
                </a:lnTo>
                <a:lnTo>
                  <a:pt x="96037" y="329736"/>
                </a:lnTo>
                <a:cubicBezTo>
                  <a:pt x="92299" y="331780"/>
                  <a:pt x="78415" y="334269"/>
                  <a:pt x="70494" y="328492"/>
                </a:cubicBezTo>
                <a:cubicBezTo>
                  <a:pt x="63018" y="322982"/>
                  <a:pt x="59013" y="314005"/>
                  <a:pt x="60437" y="304850"/>
                </a:cubicBezTo>
                <a:lnTo>
                  <a:pt x="74054" y="214906"/>
                </a:lnTo>
                <a:lnTo>
                  <a:pt x="7749" y="152692"/>
                </a:lnTo>
                <a:cubicBezTo>
                  <a:pt x="985" y="146293"/>
                  <a:pt x="-1685" y="136694"/>
                  <a:pt x="1074" y="127984"/>
                </a:cubicBezTo>
                <a:cubicBezTo>
                  <a:pt x="3655" y="119185"/>
                  <a:pt x="11131" y="112697"/>
                  <a:pt x="20298" y="111097"/>
                </a:cubicBezTo>
                <a:lnTo>
                  <a:pt x="110010" y="96343"/>
                </a:lnTo>
                <a:lnTo>
                  <a:pt x="148725" y="13954"/>
                </a:lnTo>
                <a:cubicBezTo>
                  <a:pt x="152641" y="5510"/>
                  <a:pt x="160918" y="89"/>
                  <a:pt x="170173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38" name="christmas-bell_63419"/>
          <p:cNvSpPr>
            <a:spLocks noChangeAspect="1"/>
          </p:cNvSpPr>
          <p:nvPr userDrawn="1"/>
        </p:nvSpPr>
        <p:spPr bwMode="auto">
          <a:xfrm>
            <a:off x="2117273" y="2573737"/>
            <a:ext cx="402703" cy="409617"/>
          </a:xfrm>
          <a:custGeom>
            <a:avLst/>
            <a:gdLst>
              <a:gd name="connsiteX0" fmla="*/ 546613 w 587474"/>
              <a:gd name="connsiteY0" fmla="*/ 282688 h 597560"/>
              <a:gd name="connsiteX1" fmla="*/ 562635 w 587474"/>
              <a:gd name="connsiteY1" fmla="*/ 289382 h 597560"/>
              <a:gd name="connsiteX2" fmla="*/ 581513 w 587474"/>
              <a:gd name="connsiteY2" fmla="*/ 308224 h 597560"/>
              <a:gd name="connsiteX3" fmla="*/ 587474 w 587474"/>
              <a:gd name="connsiteY3" fmla="*/ 324092 h 597560"/>
              <a:gd name="connsiteX4" fmla="*/ 580519 w 587474"/>
              <a:gd name="connsiteY4" fmla="*/ 339960 h 597560"/>
              <a:gd name="connsiteX5" fmla="*/ 415583 w 587474"/>
              <a:gd name="connsiteY5" fmla="*/ 501611 h 597560"/>
              <a:gd name="connsiteX6" fmla="*/ 414590 w 587474"/>
              <a:gd name="connsiteY6" fmla="*/ 562106 h 597560"/>
              <a:gd name="connsiteX7" fmla="*/ 353981 w 587474"/>
              <a:gd name="connsiteY7" fmla="*/ 561115 h 597560"/>
              <a:gd name="connsiteX8" fmla="*/ 324173 w 587474"/>
              <a:gd name="connsiteY8" fmla="*/ 590866 h 597560"/>
              <a:gd name="connsiteX9" fmla="*/ 291385 w 587474"/>
              <a:gd name="connsiteY9" fmla="*/ 590866 h 597560"/>
              <a:gd name="connsiteX10" fmla="*/ 273500 w 587474"/>
              <a:gd name="connsiteY10" fmla="*/ 572024 h 597560"/>
              <a:gd name="connsiteX11" fmla="*/ 266545 w 587474"/>
              <a:gd name="connsiteY11" fmla="*/ 556156 h 597560"/>
              <a:gd name="connsiteX12" fmla="*/ 273500 w 587474"/>
              <a:gd name="connsiteY12" fmla="*/ 539297 h 597560"/>
              <a:gd name="connsiteX13" fmla="*/ 529846 w 587474"/>
              <a:gd name="connsiteY13" fmla="*/ 289382 h 597560"/>
              <a:gd name="connsiteX14" fmla="*/ 546613 w 587474"/>
              <a:gd name="connsiteY14" fmla="*/ 282688 h 597560"/>
              <a:gd name="connsiteX15" fmla="*/ 324039 w 587474"/>
              <a:gd name="connsiteY15" fmla="*/ 172223 h 597560"/>
              <a:gd name="connsiteX16" fmla="*/ 413594 w 587474"/>
              <a:gd name="connsiteY16" fmla="*/ 215875 h 597560"/>
              <a:gd name="connsiteX17" fmla="*/ 504017 w 587474"/>
              <a:gd name="connsiteY17" fmla="*/ 280361 h 597560"/>
              <a:gd name="connsiteX18" fmla="*/ 260569 w 587474"/>
              <a:gd name="connsiteY18" fmla="*/ 512513 h 597560"/>
              <a:gd name="connsiteX19" fmla="*/ 199955 w 587474"/>
              <a:gd name="connsiteY19" fmla="*/ 420248 h 597560"/>
              <a:gd name="connsiteX20" fmla="*/ 185050 w 587474"/>
              <a:gd name="connsiteY20" fmla="*/ 234725 h 597560"/>
              <a:gd name="connsiteX21" fmla="*/ 178095 w 587474"/>
              <a:gd name="connsiteY21" fmla="*/ 215875 h 597560"/>
              <a:gd name="connsiteX22" fmla="*/ 187038 w 587474"/>
              <a:gd name="connsiteY22" fmla="*/ 195041 h 597560"/>
              <a:gd name="connsiteX23" fmla="*/ 207905 w 587474"/>
              <a:gd name="connsiteY23" fmla="*/ 187104 h 597560"/>
              <a:gd name="connsiteX24" fmla="*/ 227778 w 587474"/>
              <a:gd name="connsiteY24" fmla="*/ 194049 h 597560"/>
              <a:gd name="connsiteX25" fmla="*/ 324039 w 587474"/>
              <a:gd name="connsiteY25" fmla="*/ 172223 h 597560"/>
              <a:gd name="connsiteX26" fmla="*/ 42932 w 587474"/>
              <a:gd name="connsiteY26" fmla="*/ 383 h 597560"/>
              <a:gd name="connsiteX27" fmla="*/ 107617 w 587474"/>
              <a:gd name="connsiteY27" fmla="*/ 29408 h 597560"/>
              <a:gd name="connsiteX28" fmla="*/ 193056 w 587474"/>
              <a:gd name="connsiteY28" fmla="*/ 116733 h 597560"/>
              <a:gd name="connsiteX29" fmla="*/ 219879 w 587474"/>
              <a:gd name="connsiteY29" fmla="*/ 162379 h 597560"/>
              <a:gd name="connsiteX30" fmla="*/ 207958 w 587474"/>
              <a:gd name="connsiteY30" fmla="*/ 161387 h 597560"/>
              <a:gd name="connsiteX31" fmla="*/ 169212 w 587474"/>
              <a:gd name="connsiteY31" fmla="*/ 177264 h 597560"/>
              <a:gd name="connsiteX32" fmla="*/ 152323 w 587474"/>
              <a:gd name="connsiteY32" fmla="*/ 215965 h 597560"/>
              <a:gd name="connsiteX33" fmla="*/ 152323 w 587474"/>
              <a:gd name="connsiteY33" fmla="*/ 219934 h 597560"/>
              <a:gd name="connsiteX34" fmla="*/ 114571 w 587474"/>
              <a:gd name="connsiteY34" fmla="*/ 194134 h 597560"/>
              <a:gd name="connsiteX35" fmla="*/ 28139 w 587474"/>
              <a:gd name="connsiteY35" fmla="*/ 106809 h 597560"/>
              <a:gd name="connsiteX36" fmla="*/ 1315 w 587474"/>
              <a:gd name="connsiteY36" fmla="*/ 62155 h 597560"/>
              <a:gd name="connsiteX37" fmla="*/ 8269 w 587474"/>
              <a:gd name="connsiteY37" fmla="*/ 26431 h 597560"/>
              <a:gd name="connsiteX38" fmla="*/ 27145 w 587474"/>
              <a:gd name="connsiteY38" fmla="*/ 7577 h 597560"/>
              <a:gd name="connsiteX39" fmla="*/ 42932 w 587474"/>
              <a:gd name="connsiteY39" fmla="*/ 383 h 59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7474" h="597560">
                <a:moveTo>
                  <a:pt x="546613" y="282688"/>
                </a:moveTo>
                <a:cubicBezTo>
                  <a:pt x="552450" y="282688"/>
                  <a:pt x="558164" y="284919"/>
                  <a:pt x="562635" y="289382"/>
                </a:cubicBezTo>
                <a:lnTo>
                  <a:pt x="581513" y="308224"/>
                </a:lnTo>
                <a:cubicBezTo>
                  <a:pt x="585487" y="312191"/>
                  <a:pt x="587474" y="318142"/>
                  <a:pt x="587474" y="324092"/>
                </a:cubicBezTo>
                <a:cubicBezTo>
                  <a:pt x="587474" y="330042"/>
                  <a:pt x="585487" y="335993"/>
                  <a:pt x="580519" y="339960"/>
                </a:cubicBezTo>
                <a:lnTo>
                  <a:pt x="415583" y="501611"/>
                </a:lnTo>
                <a:cubicBezTo>
                  <a:pt x="431481" y="518470"/>
                  <a:pt x="431481" y="545247"/>
                  <a:pt x="414590" y="562106"/>
                </a:cubicBezTo>
                <a:cubicBezTo>
                  <a:pt x="397699" y="577974"/>
                  <a:pt x="370872" y="577974"/>
                  <a:pt x="353981" y="561115"/>
                </a:cubicBezTo>
                <a:lnTo>
                  <a:pt x="324173" y="590866"/>
                </a:lnTo>
                <a:cubicBezTo>
                  <a:pt x="315231" y="599792"/>
                  <a:pt x="300327" y="599792"/>
                  <a:pt x="291385" y="590866"/>
                </a:cubicBezTo>
                <a:lnTo>
                  <a:pt x="273500" y="572024"/>
                </a:lnTo>
                <a:cubicBezTo>
                  <a:pt x="268532" y="568057"/>
                  <a:pt x="266545" y="562106"/>
                  <a:pt x="266545" y="556156"/>
                </a:cubicBezTo>
                <a:cubicBezTo>
                  <a:pt x="266545" y="550206"/>
                  <a:pt x="269526" y="544255"/>
                  <a:pt x="273500" y="539297"/>
                </a:cubicBezTo>
                <a:lnTo>
                  <a:pt x="529846" y="289382"/>
                </a:lnTo>
                <a:cubicBezTo>
                  <a:pt x="534814" y="284919"/>
                  <a:pt x="540776" y="282688"/>
                  <a:pt x="546613" y="282688"/>
                </a:cubicBezTo>
                <a:close/>
                <a:moveTo>
                  <a:pt x="324039" y="172223"/>
                </a:moveTo>
                <a:cubicBezTo>
                  <a:pt x="357203" y="175943"/>
                  <a:pt x="389249" y="190577"/>
                  <a:pt x="413594" y="215875"/>
                </a:cubicBezTo>
                <a:cubicBezTo>
                  <a:pt x="446385" y="250598"/>
                  <a:pt x="504017" y="280361"/>
                  <a:pt x="504017" y="280361"/>
                </a:cubicBezTo>
                <a:lnTo>
                  <a:pt x="260569" y="512513"/>
                </a:lnTo>
                <a:cubicBezTo>
                  <a:pt x="253613" y="504576"/>
                  <a:pt x="248645" y="470845"/>
                  <a:pt x="199955" y="420248"/>
                </a:cubicBezTo>
                <a:cubicBezTo>
                  <a:pt x="151266" y="369651"/>
                  <a:pt x="146297" y="291275"/>
                  <a:pt x="185050" y="234725"/>
                </a:cubicBezTo>
                <a:cubicBezTo>
                  <a:pt x="181076" y="229764"/>
                  <a:pt x="178095" y="222820"/>
                  <a:pt x="178095" y="215875"/>
                </a:cubicBezTo>
                <a:cubicBezTo>
                  <a:pt x="179088" y="207938"/>
                  <a:pt x="182069" y="200993"/>
                  <a:pt x="187038" y="195041"/>
                </a:cubicBezTo>
                <a:cubicBezTo>
                  <a:pt x="193000" y="190080"/>
                  <a:pt x="199955" y="187104"/>
                  <a:pt x="207905" y="187104"/>
                </a:cubicBezTo>
                <a:cubicBezTo>
                  <a:pt x="215854" y="187104"/>
                  <a:pt x="221816" y="189088"/>
                  <a:pt x="227778" y="194049"/>
                </a:cubicBezTo>
                <a:cubicBezTo>
                  <a:pt x="256594" y="175695"/>
                  <a:pt x="290876" y="168502"/>
                  <a:pt x="324039" y="172223"/>
                </a:cubicBezTo>
                <a:close/>
                <a:moveTo>
                  <a:pt x="42932" y="383"/>
                </a:moveTo>
                <a:cubicBezTo>
                  <a:pt x="61420" y="-2222"/>
                  <a:pt x="86754" y="8569"/>
                  <a:pt x="107617" y="29408"/>
                </a:cubicBezTo>
                <a:lnTo>
                  <a:pt x="193056" y="116733"/>
                </a:lnTo>
                <a:cubicBezTo>
                  <a:pt x="206964" y="131617"/>
                  <a:pt x="215905" y="147495"/>
                  <a:pt x="219879" y="162379"/>
                </a:cubicBezTo>
                <a:cubicBezTo>
                  <a:pt x="215905" y="161387"/>
                  <a:pt x="211931" y="161387"/>
                  <a:pt x="207958" y="161387"/>
                </a:cubicBezTo>
                <a:cubicBezTo>
                  <a:pt x="194049" y="161387"/>
                  <a:pt x="180140" y="166349"/>
                  <a:pt x="169212" y="177264"/>
                </a:cubicBezTo>
                <a:cubicBezTo>
                  <a:pt x="158284" y="187187"/>
                  <a:pt x="152323" y="201080"/>
                  <a:pt x="152323" y="215965"/>
                </a:cubicBezTo>
                <a:cubicBezTo>
                  <a:pt x="152323" y="216957"/>
                  <a:pt x="152323" y="217949"/>
                  <a:pt x="152323" y="219934"/>
                </a:cubicBezTo>
                <a:cubicBezTo>
                  <a:pt x="139408" y="214972"/>
                  <a:pt x="125499" y="206042"/>
                  <a:pt x="114571" y="194134"/>
                </a:cubicBezTo>
                <a:lnTo>
                  <a:pt x="28139" y="106809"/>
                </a:lnTo>
                <a:cubicBezTo>
                  <a:pt x="15224" y="92917"/>
                  <a:pt x="5289" y="77040"/>
                  <a:pt x="1315" y="62155"/>
                </a:cubicBezTo>
                <a:cubicBezTo>
                  <a:pt x="-1665" y="46278"/>
                  <a:pt x="322" y="33378"/>
                  <a:pt x="8269" y="26431"/>
                </a:cubicBezTo>
                <a:lnTo>
                  <a:pt x="27145" y="7577"/>
                </a:lnTo>
                <a:cubicBezTo>
                  <a:pt x="31368" y="3608"/>
                  <a:pt x="36770" y="1251"/>
                  <a:pt x="42932" y="383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39" name="three-kings-cake_104136"/>
          <p:cNvSpPr>
            <a:spLocks noChangeAspect="1"/>
          </p:cNvSpPr>
          <p:nvPr userDrawn="1"/>
        </p:nvSpPr>
        <p:spPr bwMode="auto">
          <a:xfrm>
            <a:off x="2034893" y="4866411"/>
            <a:ext cx="426716" cy="426072"/>
          </a:xfrm>
          <a:custGeom>
            <a:avLst/>
            <a:gdLst>
              <a:gd name="connsiteX0" fmla="*/ 376503 w 608133"/>
              <a:gd name="connsiteY0" fmla="*/ 520279 h 607216"/>
              <a:gd name="connsiteX1" fmla="*/ 386912 w 608133"/>
              <a:gd name="connsiteY1" fmla="*/ 530617 h 607216"/>
              <a:gd name="connsiteX2" fmla="*/ 376503 w 608133"/>
              <a:gd name="connsiteY2" fmla="*/ 540955 h 607216"/>
              <a:gd name="connsiteX3" fmla="*/ 366094 w 608133"/>
              <a:gd name="connsiteY3" fmla="*/ 530617 h 607216"/>
              <a:gd name="connsiteX4" fmla="*/ 376503 w 608133"/>
              <a:gd name="connsiteY4" fmla="*/ 520279 h 607216"/>
              <a:gd name="connsiteX5" fmla="*/ 304019 w 608133"/>
              <a:gd name="connsiteY5" fmla="*/ 483494 h 607216"/>
              <a:gd name="connsiteX6" fmla="*/ 285294 w 608133"/>
              <a:gd name="connsiteY6" fmla="*/ 502201 h 607216"/>
              <a:gd name="connsiteX7" fmla="*/ 304019 w 608133"/>
              <a:gd name="connsiteY7" fmla="*/ 521005 h 607216"/>
              <a:gd name="connsiteX8" fmla="*/ 322840 w 608133"/>
              <a:gd name="connsiteY8" fmla="*/ 502201 h 607216"/>
              <a:gd name="connsiteX9" fmla="*/ 304019 w 608133"/>
              <a:gd name="connsiteY9" fmla="*/ 483494 h 607216"/>
              <a:gd name="connsiteX10" fmla="*/ 304019 w 608133"/>
              <a:gd name="connsiteY10" fmla="*/ 464109 h 607216"/>
              <a:gd name="connsiteX11" fmla="*/ 342243 w 608133"/>
              <a:gd name="connsiteY11" fmla="*/ 502201 h 607216"/>
              <a:gd name="connsiteX12" fmla="*/ 304019 w 608133"/>
              <a:gd name="connsiteY12" fmla="*/ 540390 h 607216"/>
              <a:gd name="connsiteX13" fmla="*/ 265891 w 608133"/>
              <a:gd name="connsiteY13" fmla="*/ 502201 h 607216"/>
              <a:gd name="connsiteX14" fmla="*/ 304019 w 608133"/>
              <a:gd name="connsiteY14" fmla="*/ 464109 h 607216"/>
              <a:gd name="connsiteX15" fmla="*/ 188730 w 608133"/>
              <a:gd name="connsiteY15" fmla="*/ 442535 h 607216"/>
              <a:gd name="connsiteX16" fmla="*/ 180964 w 608133"/>
              <a:gd name="connsiteY16" fmla="*/ 471406 h 607216"/>
              <a:gd name="connsiteX17" fmla="*/ 183682 w 608133"/>
              <a:gd name="connsiteY17" fmla="*/ 471406 h 607216"/>
              <a:gd name="connsiteX18" fmla="*/ 209893 w 608133"/>
              <a:gd name="connsiteY18" fmla="*/ 463656 h 607216"/>
              <a:gd name="connsiteX19" fmla="*/ 419365 w 608133"/>
              <a:gd name="connsiteY19" fmla="*/ 442514 h 607216"/>
              <a:gd name="connsiteX20" fmla="*/ 398212 w 608133"/>
              <a:gd name="connsiteY20" fmla="*/ 463644 h 607216"/>
              <a:gd name="connsiteX21" fmla="*/ 424411 w 608133"/>
              <a:gd name="connsiteY21" fmla="*/ 471398 h 607216"/>
              <a:gd name="connsiteX22" fmla="*/ 427128 w 608133"/>
              <a:gd name="connsiteY22" fmla="*/ 471398 h 607216"/>
              <a:gd name="connsiteX23" fmla="*/ 256047 w 608133"/>
              <a:gd name="connsiteY23" fmla="*/ 441175 h 607216"/>
              <a:gd name="connsiteX24" fmla="*/ 266385 w 608133"/>
              <a:gd name="connsiteY24" fmla="*/ 451478 h 607216"/>
              <a:gd name="connsiteX25" fmla="*/ 256047 w 608133"/>
              <a:gd name="connsiteY25" fmla="*/ 461781 h 607216"/>
              <a:gd name="connsiteX26" fmla="*/ 245709 w 608133"/>
              <a:gd name="connsiteY26" fmla="*/ 451478 h 607216"/>
              <a:gd name="connsiteX27" fmla="*/ 256047 w 608133"/>
              <a:gd name="connsiteY27" fmla="*/ 441175 h 607216"/>
              <a:gd name="connsiteX28" fmla="*/ 169994 w 608133"/>
              <a:gd name="connsiteY28" fmla="*/ 437497 h 607216"/>
              <a:gd name="connsiteX29" fmla="*/ 141065 w 608133"/>
              <a:gd name="connsiteY29" fmla="*/ 445248 h 607216"/>
              <a:gd name="connsiteX30" fmla="*/ 149899 w 608133"/>
              <a:gd name="connsiteY30" fmla="*/ 457455 h 607216"/>
              <a:gd name="connsiteX31" fmla="*/ 162228 w 608133"/>
              <a:gd name="connsiteY31" fmla="*/ 466369 h 607216"/>
              <a:gd name="connsiteX32" fmla="*/ 438093 w 608133"/>
              <a:gd name="connsiteY32" fmla="*/ 437474 h 607216"/>
              <a:gd name="connsiteX33" fmla="*/ 445856 w 608133"/>
              <a:gd name="connsiteY33" fmla="*/ 466358 h 607216"/>
              <a:gd name="connsiteX34" fmla="*/ 458082 w 608133"/>
              <a:gd name="connsiteY34" fmla="*/ 457441 h 607216"/>
              <a:gd name="connsiteX35" fmla="*/ 467009 w 608133"/>
              <a:gd name="connsiteY35" fmla="*/ 445228 h 607216"/>
              <a:gd name="connsiteX36" fmla="*/ 143783 w 608133"/>
              <a:gd name="connsiteY36" fmla="*/ 397679 h 607216"/>
              <a:gd name="connsiteX37" fmla="*/ 135920 w 608133"/>
              <a:gd name="connsiteY37" fmla="*/ 423837 h 607216"/>
              <a:gd name="connsiteX38" fmla="*/ 136017 w 608133"/>
              <a:gd name="connsiteY38" fmla="*/ 426550 h 607216"/>
              <a:gd name="connsiteX39" fmla="*/ 164946 w 608133"/>
              <a:gd name="connsiteY39" fmla="*/ 418799 h 607216"/>
              <a:gd name="connsiteX40" fmla="*/ 464292 w 608133"/>
              <a:gd name="connsiteY40" fmla="*/ 397637 h 607216"/>
              <a:gd name="connsiteX41" fmla="*/ 443139 w 608133"/>
              <a:gd name="connsiteY41" fmla="*/ 418767 h 607216"/>
              <a:gd name="connsiteX42" fmla="*/ 472055 w 608133"/>
              <a:gd name="connsiteY42" fmla="*/ 426521 h 607216"/>
              <a:gd name="connsiteX43" fmla="*/ 472152 w 608133"/>
              <a:gd name="connsiteY43" fmla="*/ 423807 h 607216"/>
              <a:gd name="connsiteX44" fmla="*/ 464292 w 608133"/>
              <a:gd name="connsiteY44" fmla="*/ 397637 h 607216"/>
              <a:gd name="connsiteX45" fmla="*/ 136211 w 608133"/>
              <a:gd name="connsiteY45" fmla="*/ 376364 h 607216"/>
              <a:gd name="connsiteX46" fmla="*/ 149899 w 608133"/>
              <a:gd name="connsiteY46" fmla="*/ 376364 h 607216"/>
              <a:gd name="connsiteX47" fmla="*/ 231154 w 608133"/>
              <a:gd name="connsiteY47" fmla="*/ 457455 h 607216"/>
              <a:gd name="connsiteX48" fmla="*/ 234066 w 608133"/>
              <a:gd name="connsiteY48" fmla="*/ 464334 h 607216"/>
              <a:gd name="connsiteX49" fmla="*/ 231154 w 608133"/>
              <a:gd name="connsiteY49" fmla="*/ 471213 h 607216"/>
              <a:gd name="connsiteX50" fmla="*/ 183682 w 608133"/>
              <a:gd name="connsiteY50" fmla="*/ 490783 h 607216"/>
              <a:gd name="connsiteX51" fmla="*/ 136211 w 608133"/>
              <a:gd name="connsiteY51" fmla="*/ 471213 h 607216"/>
              <a:gd name="connsiteX52" fmla="*/ 116504 w 608133"/>
              <a:gd name="connsiteY52" fmla="*/ 423837 h 607216"/>
              <a:gd name="connsiteX53" fmla="*/ 136211 w 608133"/>
              <a:gd name="connsiteY53" fmla="*/ 376364 h 607216"/>
              <a:gd name="connsiteX54" fmla="*/ 464972 w 608133"/>
              <a:gd name="connsiteY54" fmla="*/ 373503 h 607216"/>
              <a:gd name="connsiteX55" fmla="*/ 471861 w 608133"/>
              <a:gd name="connsiteY55" fmla="*/ 376314 h 607216"/>
              <a:gd name="connsiteX56" fmla="*/ 491559 w 608133"/>
              <a:gd name="connsiteY56" fmla="*/ 423807 h 607216"/>
              <a:gd name="connsiteX57" fmla="*/ 471861 w 608133"/>
              <a:gd name="connsiteY57" fmla="*/ 471204 h 607216"/>
              <a:gd name="connsiteX58" fmla="*/ 424411 w 608133"/>
              <a:gd name="connsiteY58" fmla="*/ 490783 h 607216"/>
              <a:gd name="connsiteX59" fmla="*/ 376864 w 608133"/>
              <a:gd name="connsiteY59" fmla="*/ 471204 h 607216"/>
              <a:gd name="connsiteX60" fmla="*/ 376864 w 608133"/>
              <a:gd name="connsiteY60" fmla="*/ 457441 h 607216"/>
              <a:gd name="connsiteX61" fmla="*/ 458082 w 608133"/>
              <a:gd name="connsiteY61" fmla="*/ 376314 h 607216"/>
              <a:gd name="connsiteX62" fmla="*/ 464972 w 608133"/>
              <a:gd name="connsiteY62" fmla="*/ 373503 h 607216"/>
              <a:gd name="connsiteX63" fmla="*/ 85102 w 608133"/>
              <a:gd name="connsiteY63" fmla="*/ 372868 h 607216"/>
              <a:gd name="connsiteX64" fmla="*/ 95475 w 608133"/>
              <a:gd name="connsiteY64" fmla="*/ 383206 h 607216"/>
              <a:gd name="connsiteX65" fmla="*/ 85102 w 608133"/>
              <a:gd name="connsiteY65" fmla="*/ 393544 h 607216"/>
              <a:gd name="connsiteX66" fmla="*/ 74729 w 608133"/>
              <a:gd name="connsiteY66" fmla="*/ 383206 h 607216"/>
              <a:gd name="connsiteX67" fmla="*/ 85102 w 608133"/>
              <a:gd name="connsiteY67" fmla="*/ 372868 h 607216"/>
              <a:gd name="connsiteX68" fmla="*/ 502943 w 608133"/>
              <a:gd name="connsiteY68" fmla="*/ 284852 h 607216"/>
              <a:gd name="connsiteX69" fmla="*/ 484218 w 608133"/>
              <a:gd name="connsiteY69" fmla="*/ 303559 h 607216"/>
              <a:gd name="connsiteX70" fmla="*/ 502943 w 608133"/>
              <a:gd name="connsiteY70" fmla="*/ 322363 h 607216"/>
              <a:gd name="connsiteX71" fmla="*/ 521764 w 608133"/>
              <a:gd name="connsiteY71" fmla="*/ 303559 h 607216"/>
              <a:gd name="connsiteX72" fmla="*/ 502943 w 608133"/>
              <a:gd name="connsiteY72" fmla="*/ 284852 h 607216"/>
              <a:gd name="connsiteX73" fmla="*/ 105094 w 608133"/>
              <a:gd name="connsiteY73" fmla="*/ 284852 h 607216"/>
              <a:gd name="connsiteX74" fmla="*/ 86370 w 608133"/>
              <a:gd name="connsiteY74" fmla="*/ 303559 h 607216"/>
              <a:gd name="connsiteX75" fmla="*/ 105094 w 608133"/>
              <a:gd name="connsiteY75" fmla="*/ 322363 h 607216"/>
              <a:gd name="connsiteX76" fmla="*/ 123916 w 608133"/>
              <a:gd name="connsiteY76" fmla="*/ 303559 h 607216"/>
              <a:gd name="connsiteX77" fmla="*/ 105094 w 608133"/>
              <a:gd name="connsiteY77" fmla="*/ 284852 h 607216"/>
              <a:gd name="connsiteX78" fmla="*/ 502943 w 608133"/>
              <a:gd name="connsiteY78" fmla="*/ 265467 h 607216"/>
              <a:gd name="connsiteX79" fmla="*/ 541167 w 608133"/>
              <a:gd name="connsiteY79" fmla="*/ 303559 h 607216"/>
              <a:gd name="connsiteX80" fmla="*/ 502943 w 608133"/>
              <a:gd name="connsiteY80" fmla="*/ 341748 h 607216"/>
              <a:gd name="connsiteX81" fmla="*/ 464815 w 608133"/>
              <a:gd name="connsiteY81" fmla="*/ 303559 h 607216"/>
              <a:gd name="connsiteX82" fmla="*/ 502943 w 608133"/>
              <a:gd name="connsiteY82" fmla="*/ 265467 h 607216"/>
              <a:gd name="connsiteX83" fmla="*/ 105094 w 608133"/>
              <a:gd name="connsiteY83" fmla="*/ 265467 h 607216"/>
              <a:gd name="connsiteX84" fmla="*/ 143319 w 608133"/>
              <a:gd name="connsiteY84" fmla="*/ 303559 h 607216"/>
              <a:gd name="connsiteX85" fmla="*/ 105094 w 608133"/>
              <a:gd name="connsiteY85" fmla="*/ 341748 h 607216"/>
              <a:gd name="connsiteX86" fmla="*/ 66967 w 608133"/>
              <a:gd name="connsiteY86" fmla="*/ 303559 h 607216"/>
              <a:gd name="connsiteX87" fmla="*/ 105094 w 608133"/>
              <a:gd name="connsiteY87" fmla="*/ 265467 h 607216"/>
              <a:gd name="connsiteX88" fmla="*/ 443787 w 608133"/>
              <a:gd name="connsiteY88" fmla="*/ 262221 h 607216"/>
              <a:gd name="connsiteX89" fmla="*/ 454090 w 608133"/>
              <a:gd name="connsiteY89" fmla="*/ 272524 h 607216"/>
              <a:gd name="connsiteX90" fmla="*/ 443787 w 608133"/>
              <a:gd name="connsiteY90" fmla="*/ 282827 h 607216"/>
              <a:gd name="connsiteX91" fmla="*/ 433484 w 608133"/>
              <a:gd name="connsiteY91" fmla="*/ 272524 h 607216"/>
              <a:gd name="connsiteX92" fmla="*/ 443787 w 608133"/>
              <a:gd name="connsiteY92" fmla="*/ 262221 h 607216"/>
              <a:gd name="connsiteX93" fmla="*/ 538661 w 608133"/>
              <a:gd name="connsiteY93" fmla="*/ 220941 h 607216"/>
              <a:gd name="connsiteX94" fmla="*/ 548999 w 608133"/>
              <a:gd name="connsiteY94" fmla="*/ 231244 h 607216"/>
              <a:gd name="connsiteX95" fmla="*/ 538661 w 608133"/>
              <a:gd name="connsiteY95" fmla="*/ 241547 h 607216"/>
              <a:gd name="connsiteX96" fmla="*/ 528323 w 608133"/>
              <a:gd name="connsiteY96" fmla="*/ 231244 h 607216"/>
              <a:gd name="connsiteX97" fmla="*/ 538661 w 608133"/>
              <a:gd name="connsiteY97" fmla="*/ 220941 h 607216"/>
              <a:gd name="connsiteX98" fmla="*/ 95793 w 608133"/>
              <a:gd name="connsiteY98" fmla="*/ 212967 h 607216"/>
              <a:gd name="connsiteX99" fmla="*/ 106131 w 608133"/>
              <a:gd name="connsiteY99" fmla="*/ 223340 h 607216"/>
              <a:gd name="connsiteX100" fmla="*/ 95793 w 608133"/>
              <a:gd name="connsiteY100" fmla="*/ 233713 h 607216"/>
              <a:gd name="connsiteX101" fmla="*/ 85455 w 608133"/>
              <a:gd name="connsiteY101" fmla="*/ 223340 h 607216"/>
              <a:gd name="connsiteX102" fmla="*/ 95793 w 608133"/>
              <a:gd name="connsiteY102" fmla="*/ 212967 h 607216"/>
              <a:gd name="connsiteX103" fmla="*/ 304019 w 608133"/>
              <a:gd name="connsiteY103" fmla="*/ 209973 h 607216"/>
              <a:gd name="connsiteX104" fmla="*/ 210286 w 608133"/>
              <a:gd name="connsiteY104" fmla="*/ 303559 h 607216"/>
              <a:gd name="connsiteX105" fmla="*/ 304019 w 608133"/>
              <a:gd name="connsiteY105" fmla="*/ 397242 h 607216"/>
              <a:gd name="connsiteX106" fmla="*/ 397848 w 608133"/>
              <a:gd name="connsiteY106" fmla="*/ 303559 h 607216"/>
              <a:gd name="connsiteX107" fmla="*/ 304019 w 608133"/>
              <a:gd name="connsiteY107" fmla="*/ 209973 h 607216"/>
              <a:gd name="connsiteX108" fmla="*/ 304019 w 608133"/>
              <a:gd name="connsiteY108" fmla="*/ 190597 h 607216"/>
              <a:gd name="connsiteX109" fmla="*/ 417254 w 608133"/>
              <a:gd name="connsiteY109" fmla="*/ 303559 h 607216"/>
              <a:gd name="connsiteX110" fmla="*/ 304019 w 608133"/>
              <a:gd name="connsiteY110" fmla="*/ 416618 h 607216"/>
              <a:gd name="connsiteX111" fmla="*/ 190880 w 608133"/>
              <a:gd name="connsiteY111" fmla="*/ 303559 h 607216"/>
              <a:gd name="connsiteX112" fmla="*/ 304019 w 608133"/>
              <a:gd name="connsiteY112" fmla="*/ 190597 h 607216"/>
              <a:gd name="connsiteX113" fmla="*/ 472080 w 608133"/>
              <a:gd name="connsiteY113" fmla="*/ 180706 h 607216"/>
              <a:gd name="connsiteX114" fmla="*/ 443161 w 608133"/>
              <a:gd name="connsiteY114" fmla="*/ 188458 h 607216"/>
              <a:gd name="connsiteX115" fmla="*/ 464316 w 608133"/>
              <a:gd name="connsiteY115" fmla="*/ 209583 h 607216"/>
              <a:gd name="connsiteX116" fmla="*/ 472177 w 608133"/>
              <a:gd name="connsiteY116" fmla="*/ 183419 h 607216"/>
              <a:gd name="connsiteX117" fmla="*/ 472080 w 608133"/>
              <a:gd name="connsiteY117" fmla="*/ 180706 h 607216"/>
              <a:gd name="connsiteX118" fmla="*/ 136012 w 608133"/>
              <a:gd name="connsiteY118" fmla="*/ 180706 h 607216"/>
              <a:gd name="connsiteX119" fmla="*/ 135915 w 608133"/>
              <a:gd name="connsiteY119" fmla="*/ 183419 h 607216"/>
              <a:gd name="connsiteX120" fmla="*/ 143777 w 608133"/>
              <a:gd name="connsiteY120" fmla="*/ 209583 h 607216"/>
              <a:gd name="connsiteX121" fmla="*/ 164935 w 608133"/>
              <a:gd name="connsiteY121" fmla="*/ 188458 h 607216"/>
              <a:gd name="connsiteX122" fmla="*/ 85702 w 608133"/>
              <a:gd name="connsiteY122" fmla="*/ 173027 h 607216"/>
              <a:gd name="connsiteX123" fmla="*/ 96040 w 608133"/>
              <a:gd name="connsiteY123" fmla="*/ 183400 h 607216"/>
              <a:gd name="connsiteX124" fmla="*/ 85702 w 608133"/>
              <a:gd name="connsiteY124" fmla="*/ 193773 h 607216"/>
              <a:gd name="connsiteX125" fmla="*/ 75364 w 608133"/>
              <a:gd name="connsiteY125" fmla="*/ 183400 h 607216"/>
              <a:gd name="connsiteX126" fmla="*/ 85702 w 608133"/>
              <a:gd name="connsiteY126" fmla="*/ 173027 h 607216"/>
              <a:gd name="connsiteX127" fmla="*/ 445878 w 608133"/>
              <a:gd name="connsiteY127" fmla="*/ 140879 h 607216"/>
              <a:gd name="connsiteX128" fmla="*/ 438115 w 608133"/>
              <a:gd name="connsiteY128" fmla="*/ 169756 h 607216"/>
              <a:gd name="connsiteX129" fmla="*/ 467033 w 608133"/>
              <a:gd name="connsiteY129" fmla="*/ 162003 h 607216"/>
              <a:gd name="connsiteX130" fmla="*/ 458106 w 608133"/>
              <a:gd name="connsiteY130" fmla="*/ 149697 h 607216"/>
              <a:gd name="connsiteX131" fmla="*/ 445878 w 608133"/>
              <a:gd name="connsiteY131" fmla="*/ 140879 h 607216"/>
              <a:gd name="connsiteX132" fmla="*/ 162218 w 608133"/>
              <a:gd name="connsiteY132" fmla="*/ 140879 h 607216"/>
              <a:gd name="connsiteX133" fmla="*/ 149891 w 608133"/>
              <a:gd name="connsiteY133" fmla="*/ 149697 h 607216"/>
              <a:gd name="connsiteX134" fmla="*/ 141059 w 608133"/>
              <a:gd name="connsiteY134" fmla="*/ 162003 h 607216"/>
              <a:gd name="connsiteX135" fmla="*/ 169982 w 608133"/>
              <a:gd name="connsiteY135" fmla="*/ 169756 h 607216"/>
              <a:gd name="connsiteX136" fmla="*/ 424432 w 608133"/>
              <a:gd name="connsiteY136" fmla="*/ 135743 h 607216"/>
              <a:gd name="connsiteX137" fmla="*/ 398231 w 608133"/>
              <a:gd name="connsiteY137" fmla="*/ 143592 h 607216"/>
              <a:gd name="connsiteX138" fmla="*/ 419386 w 608133"/>
              <a:gd name="connsiteY138" fmla="*/ 164717 h 607216"/>
              <a:gd name="connsiteX139" fmla="*/ 427149 w 608133"/>
              <a:gd name="connsiteY139" fmla="*/ 135840 h 607216"/>
              <a:gd name="connsiteX140" fmla="*/ 424432 w 608133"/>
              <a:gd name="connsiteY140" fmla="*/ 135743 h 607216"/>
              <a:gd name="connsiteX141" fmla="*/ 183667 w 608133"/>
              <a:gd name="connsiteY141" fmla="*/ 135743 h 607216"/>
              <a:gd name="connsiteX142" fmla="*/ 180949 w 608133"/>
              <a:gd name="connsiteY142" fmla="*/ 135840 h 607216"/>
              <a:gd name="connsiteX143" fmla="*/ 188714 w 608133"/>
              <a:gd name="connsiteY143" fmla="*/ 164717 h 607216"/>
              <a:gd name="connsiteX144" fmla="*/ 209872 w 608133"/>
              <a:gd name="connsiteY144" fmla="*/ 143592 h 607216"/>
              <a:gd name="connsiteX145" fmla="*/ 183667 w 608133"/>
              <a:gd name="connsiteY145" fmla="*/ 135743 h 607216"/>
              <a:gd name="connsiteX146" fmla="*/ 424432 w 608133"/>
              <a:gd name="connsiteY146" fmla="*/ 116362 h 607216"/>
              <a:gd name="connsiteX147" fmla="*/ 471886 w 608133"/>
              <a:gd name="connsiteY147" fmla="*/ 136033 h 607216"/>
              <a:gd name="connsiteX148" fmla="*/ 491488 w 608133"/>
              <a:gd name="connsiteY148" fmla="*/ 183419 h 607216"/>
              <a:gd name="connsiteX149" fmla="*/ 471886 w 608133"/>
              <a:gd name="connsiteY149" fmla="*/ 230805 h 607216"/>
              <a:gd name="connsiteX150" fmla="*/ 464996 w 608133"/>
              <a:gd name="connsiteY150" fmla="*/ 233712 h 607216"/>
              <a:gd name="connsiteX151" fmla="*/ 458106 w 608133"/>
              <a:gd name="connsiteY151" fmla="*/ 230805 h 607216"/>
              <a:gd name="connsiteX152" fmla="*/ 376881 w 608133"/>
              <a:gd name="connsiteY152" fmla="*/ 149697 h 607216"/>
              <a:gd name="connsiteX153" fmla="*/ 374067 w 608133"/>
              <a:gd name="connsiteY153" fmla="*/ 142914 h 607216"/>
              <a:gd name="connsiteX154" fmla="*/ 376881 w 608133"/>
              <a:gd name="connsiteY154" fmla="*/ 136033 h 607216"/>
              <a:gd name="connsiteX155" fmla="*/ 424432 w 608133"/>
              <a:gd name="connsiteY155" fmla="*/ 116362 h 607216"/>
              <a:gd name="connsiteX156" fmla="*/ 183667 w 608133"/>
              <a:gd name="connsiteY156" fmla="*/ 116362 h 607216"/>
              <a:gd name="connsiteX157" fmla="*/ 231128 w 608133"/>
              <a:gd name="connsiteY157" fmla="*/ 136033 h 607216"/>
              <a:gd name="connsiteX158" fmla="*/ 231128 w 608133"/>
              <a:gd name="connsiteY158" fmla="*/ 149697 h 607216"/>
              <a:gd name="connsiteX159" fmla="*/ 149891 w 608133"/>
              <a:gd name="connsiteY159" fmla="*/ 230805 h 607216"/>
              <a:gd name="connsiteX160" fmla="*/ 143097 w 608133"/>
              <a:gd name="connsiteY160" fmla="*/ 233712 h 607216"/>
              <a:gd name="connsiteX161" fmla="*/ 136206 w 608133"/>
              <a:gd name="connsiteY161" fmla="*/ 230805 h 607216"/>
              <a:gd name="connsiteX162" fmla="*/ 116504 w 608133"/>
              <a:gd name="connsiteY162" fmla="*/ 183419 h 607216"/>
              <a:gd name="connsiteX163" fmla="*/ 136206 w 608133"/>
              <a:gd name="connsiteY163" fmla="*/ 136033 h 607216"/>
              <a:gd name="connsiteX164" fmla="*/ 183667 w 608133"/>
              <a:gd name="connsiteY164" fmla="*/ 116362 h 607216"/>
              <a:gd name="connsiteX165" fmla="*/ 304019 w 608133"/>
              <a:gd name="connsiteY165" fmla="*/ 86211 h 607216"/>
              <a:gd name="connsiteX166" fmla="*/ 285294 w 608133"/>
              <a:gd name="connsiteY166" fmla="*/ 104918 h 607216"/>
              <a:gd name="connsiteX167" fmla="*/ 304019 w 608133"/>
              <a:gd name="connsiteY167" fmla="*/ 123722 h 607216"/>
              <a:gd name="connsiteX168" fmla="*/ 322840 w 608133"/>
              <a:gd name="connsiteY168" fmla="*/ 104918 h 607216"/>
              <a:gd name="connsiteX169" fmla="*/ 304019 w 608133"/>
              <a:gd name="connsiteY169" fmla="*/ 86211 h 607216"/>
              <a:gd name="connsiteX170" fmla="*/ 304019 w 608133"/>
              <a:gd name="connsiteY170" fmla="*/ 66826 h 607216"/>
              <a:gd name="connsiteX171" fmla="*/ 342243 w 608133"/>
              <a:gd name="connsiteY171" fmla="*/ 104918 h 607216"/>
              <a:gd name="connsiteX172" fmla="*/ 304019 w 608133"/>
              <a:gd name="connsiteY172" fmla="*/ 143107 h 607216"/>
              <a:gd name="connsiteX173" fmla="*/ 265891 w 608133"/>
              <a:gd name="connsiteY173" fmla="*/ 104918 h 607216"/>
              <a:gd name="connsiteX174" fmla="*/ 304019 w 608133"/>
              <a:gd name="connsiteY174" fmla="*/ 66826 h 607216"/>
              <a:gd name="connsiteX175" fmla="*/ 224292 w 608133"/>
              <a:gd name="connsiteY175" fmla="*/ 66826 h 607216"/>
              <a:gd name="connsiteX176" fmla="*/ 234630 w 608133"/>
              <a:gd name="connsiteY176" fmla="*/ 77164 h 607216"/>
              <a:gd name="connsiteX177" fmla="*/ 224292 w 608133"/>
              <a:gd name="connsiteY177" fmla="*/ 87502 h 607216"/>
              <a:gd name="connsiteX178" fmla="*/ 213954 w 608133"/>
              <a:gd name="connsiteY178" fmla="*/ 77164 h 607216"/>
              <a:gd name="connsiteX179" fmla="*/ 224292 w 608133"/>
              <a:gd name="connsiteY179" fmla="*/ 66826 h 607216"/>
              <a:gd name="connsiteX180" fmla="*/ 400318 w 608133"/>
              <a:gd name="connsiteY180" fmla="*/ 66190 h 607216"/>
              <a:gd name="connsiteX181" fmla="*/ 410621 w 608133"/>
              <a:gd name="connsiteY181" fmla="*/ 76563 h 607216"/>
              <a:gd name="connsiteX182" fmla="*/ 400318 w 608133"/>
              <a:gd name="connsiteY182" fmla="*/ 86936 h 607216"/>
              <a:gd name="connsiteX183" fmla="*/ 390015 w 608133"/>
              <a:gd name="connsiteY183" fmla="*/ 76563 h 607216"/>
              <a:gd name="connsiteX184" fmla="*/ 400318 w 608133"/>
              <a:gd name="connsiteY184" fmla="*/ 66190 h 607216"/>
              <a:gd name="connsiteX185" fmla="*/ 304018 w 608133"/>
              <a:gd name="connsiteY185" fmla="*/ 19378 h 607216"/>
              <a:gd name="connsiteX186" fmla="*/ 19407 w 608133"/>
              <a:gd name="connsiteY186" fmla="*/ 303560 h 607216"/>
              <a:gd name="connsiteX187" fmla="*/ 304018 w 608133"/>
              <a:gd name="connsiteY187" fmla="*/ 587838 h 607216"/>
              <a:gd name="connsiteX188" fmla="*/ 588726 w 608133"/>
              <a:gd name="connsiteY188" fmla="*/ 303560 h 607216"/>
              <a:gd name="connsiteX189" fmla="*/ 304018 w 608133"/>
              <a:gd name="connsiteY189" fmla="*/ 19378 h 607216"/>
              <a:gd name="connsiteX190" fmla="*/ 304018 w 608133"/>
              <a:gd name="connsiteY190" fmla="*/ 0 h 607216"/>
              <a:gd name="connsiteX191" fmla="*/ 519053 w 608133"/>
              <a:gd name="connsiteY191" fmla="*/ 88946 h 607216"/>
              <a:gd name="connsiteX192" fmla="*/ 608133 w 608133"/>
              <a:gd name="connsiteY192" fmla="*/ 303560 h 607216"/>
              <a:gd name="connsiteX193" fmla="*/ 519053 w 608133"/>
              <a:gd name="connsiteY193" fmla="*/ 518270 h 607216"/>
              <a:gd name="connsiteX194" fmla="*/ 304018 w 608133"/>
              <a:gd name="connsiteY194" fmla="*/ 607216 h 607216"/>
              <a:gd name="connsiteX195" fmla="*/ 89080 w 608133"/>
              <a:gd name="connsiteY195" fmla="*/ 518270 h 607216"/>
              <a:gd name="connsiteX196" fmla="*/ 0 w 608133"/>
              <a:gd name="connsiteY196" fmla="*/ 303560 h 607216"/>
              <a:gd name="connsiteX197" fmla="*/ 89080 w 608133"/>
              <a:gd name="connsiteY197" fmla="*/ 88946 h 607216"/>
              <a:gd name="connsiteX198" fmla="*/ 304018 w 608133"/>
              <a:gd name="connsiteY198" fmla="*/ 0 h 60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608133" h="607216">
                <a:moveTo>
                  <a:pt x="376503" y="520279"/>
                </a:moveTo>
                <a:cubicBezTo>
                  <a:pt x="382252" y="520279"/>
                  <a:pt x="386912" y="524907"/>
                  <a:pt x="386912" y="530617"/>
                </a:cubicBezTo>
                <a:cubicBezTo>
                  <a:pt x="386912" y="536327"/>
                  <a:pt x="382252" y="540955"/>
                  <a:pt x="376503" y="540955"/>
                </a:cubicBezTo>
                <a:cubicBezTo>
                  <a:pt x="370754" y="540955"/>
                  <a:pt x="366094" y="536327"/>
                  <a:pt x="366094" y="530617"/>
                </a:cubicBezTo>
                <a:cubicBezTo>
                  <a:pt x="366094" y="524907"/>
                  <a:pt x="370754" y="520279"/>
                  <a:pt x="376503" y="520279"/>
                </a:cubicBezTo>
                <a:close/>
                <a:moveTo>
                  <a:pt x="304019" y="483494"/>
                </a:moveTo>
                <a:cubicBezTo>
                  <a:pt x="293735" y="483494"/>
                  <a:pt x="285294" y="491927"/>
                  <a:pt x="285294" y="502201"/>
                </a:cubicBezTo>
                <a:cubicBezTo>
                  <a:pt x="285294" y="512572"/>
                  <a:pt x="293735" y="521005"/>
                  <a:pt x="304019" y="521005"/>
                </a:cubicBezTo>
                <a:cubicBezTo>
                  <a:pt x="314399" y="521005"/>
                  <a:pt x="322840" y="512572"/>
                  <a:pt x="322840" y="502201"/>
                </a:cubicBezTo>
                <a:cubicBezTo>
                  <a:pt x="322840" y="491927"/>
                  <a:pt x="314399" y="483494"/>
                  <a:pt x="304019" y="483494"/>
                </a:cubicBezTo>
                <a:close/>
                <a:moveTo>
                  <a:pt x="304019" y="464109"/>
                </a:moveTo>
                <a:cubicBezTo>
                  <a:pt x="325071" y="464109"/>
                  <a:pt x="342243" y="481168"/>
                  <a:pt x="342243" y="502201"/>
                </a:cubicBezTo>
                <a:cubicBezTo>
                  <a:pt x="342243" y="523234"/>
                  <a:pt x="325071" y="540390"/>
                  <a:pt x="304019" y="540390"/>
                </a:cubicBezTo>
                <a:cubicBezTo>
                  <a:pt x="282966" y="540390"/>
                  <a:pt x="265891" y="523234"/>
                  <a:pt x="265891" y="502201"/>
                </a:cubicBezTo>
                <a:cubicBezTo>
                  <a:pt x="265891" y="481168"/>
                  <a:pt x="282966" y="464109"/>
                  <a:pt x="304019" y="464109"/>
                </a:cubicBezTo>
                <a:close/>
                <a:moveTo>
                  <a:pt x="188730" y="442535"/>
                </a:moveTo>
                <a:lnTo>
                  <a:pt x="180964" y="471406"/>
                </a:lnTo>
                <a:cubicBezTo>
                  <a:pt x="181838" y="471406"/>
                  <a:pt x="182809" y="471406"/>
                  <a:pt x="183682" y="471406"/>
                </a:cubicBezTo>
                <a:cubicBezTo>
                  <a:pt x="193099" y="471406"/>
                  <a:pt x="202127" y="468694"/>
                  <a:pt x="209893" y="463656"/>
                </a:cubicBezTo>
                <a:close/>
                <a:moveTo>
                  <a:pt x="419365" y="442514"/>
                </a:moveTo>
                <a:lnTo>
                  <a:pt x="398212" y="463644"/>
                </a:lnTo>
                <a:cubicBezTo>
                  <a:pt x="405878" y="468684"/>
                  <a:pt x="414902" y="471398"/>
                  <a:pt x="424411" y="471398"/>
                </a:cubicBezTo>
                <a:cubicBezTo>
                  <a:pt x="425285" y="471398"/>
                  <a:pt x="426158" y="471398"/>
                  <a:pt x="427128" y="471398"/>
                </a:cubicBezTo>
                <a:close/>
                <a:moveTo>
                  <a:pt x="256047" y="441175"/>
                </a:moveTo>
                <a:cubicBezTo>
                  <a:pt x="261757" y="441175"/>
                  <a:pt x="266385" y="445788"/>
                  <a:pt x="266385" y="451478"/>
                </a:cubicBezTo>
                <a:cubicBezTo>
                  <a:pt x="266385" y="457168"/>
                  <a:pt x="261757" y="461781"/>
                  <a:pt x="256047" y="461781"/>
                </a:cubicBezTo>
                <a:cubicBezTo>
                  <a:pt x="250337" y="461781"/>
                  <a:pt x="245709" y="457168"/>
                  <a:pt x="245709" y="451478"/>
                </a:cubicBezTo>
                <a:cubicBezTo>
                  <a:pt x="245709" y="445788"/>
                  <a:pt x="250337" y="441175"/>
                  <a:pt x="256047" y="441175"/>
                </a:cubicBezTo>
                <a:close/>
                <a:moveTo>
                  <a:pt x="169994" y="437497"/>
                </a:moveTo>
                <a:lnTo>
                  <a:pt x="141065" y="445248"/>
                </a:lnTo>
                <a:cubicBezTo>
                  <a:pt x="143298" y="449705"/>
                  <a:pt x="146307" y="453871"/>
                  <a:pt x="149899" y="457455"/>
                </a:cubicBezTo>
                <a:cubicBezTo>
                  <a:pt x="153588" y="461137"/>
                  <a:pt x="157762" y="464140"/>
                  <a:pt x="162228" y="466369"/>
                </a:cubicBezTo>
                <a:close/>
                <a:moveTo>
                  <a:pt x="438093" y="437474"/>
                </a:moveTo>
                <a:lnTo>
                  <a:pt x="445856" y="466358"/>
                </a:lnTo>
                <a:cubicBezTo>
                  <a:pt x="450319" y="464128"/>
                  <a:pt x="454492" y="461124"/>
                  <a:pt x="458082" y="457441"/>
                </a:cubicBezTo>
                <a:cubicBezTo>
                  <a:pt x="461770" y="453854"/>
                  <a:pt x="464778" y="449687"/>
                  <a:pt x="467009" y="445228"/>
                </a:cubicBezTo>
                <a:close/>
                <a:moveTo>
                  <a:pt x="143783" y="397679"/>
                </a:moveTo>
                <a:cubicBezTo>
                  <a:pt x="138638" y="405332"/>
                  <a:pt x="135920" y="414342"/>
                  <a:pt x="135920" y="423837"/>
                </a:cubicBezTo>
                <a:cubicBezTo>
                  <a:pt x="135920" y="424709"/>
                  <a:pt x="135920" y="425581"/>
                  <a:pt x="136017" y="426550"/>
                </a:cubicBezTo>
                <a:lnTo>
                  <a:pt x="164946" y="418799"/>
                </a:lnTo>
                <a:close/>
                <a:moveTo>
                  <a:pt x="464292" y="397637"/>
                </a:moveTo>
                <a:lnTo>
                  <a:pt x="443139" y="418767"/>
                </a:lnTo>
                <a:lnTo>
                  <a:pt x="472055" y="426521"/>
                </a:lnTo>
                <a:cubicBezTo>
                  <a:pt x="472055" y="425552"/>
                  <a:pt x="472152" y="424680"/>
                  <a:pt x="472152" y="423807"/>
                </a:cubicBezTo>
                <a:cubicBezTo>
                  <a:pt x="472152" y="414309"/>
                  <a:pt x="469338" y="405295"/>
                  <a:pt x="464292" y="397637"/>
                </a:cubicBezTo>
                <a:close/>
                <a:moveTo>
                  <a:pt x="136211" y="376364"/>
                </a:moveTo>
                <a:cubicBezTo>
                  <a:pt x="139997" y="372586"/>
                  <a:pt x="146113" y="372586"/>
                  <a:pt x="149899" y="376364"/>
                </a:cubicBezTo>
                <a:lnTo>
                  <a:pt x="231154" y="457455"/>
                </a:lnTo>
                <a:cubicBezTo>
                  <a:pt x="232998" y="459296"/>
                  <a:pt x="234066" y="461815"/>
                  <a:pt x="234066" y="464334"/>
                </a:cubicBezTo>
                <a:cubicBezTo>
                  <a:pt x="234066" y="466950"/>
                  <a:pt x="232998" y="469372"/>
                  <a:pt x="231154" y="471213"/>
                </a:cubicBezTo>
                <a:cubicBezTo>
                  <a:pt x="218534" y="483904"/>
                  <a:pt x="201642" y="490783"/>
                  <a:pt x="183682" y="490783"/>
                </a:cubicBezTo>
                <a:cubicBezTo>
                  <a:pt x="165723" y="490783"/>
                  <a:pt x="148831" y="483904"/>
                  <a:pt x="136211" y="471213"/>
                </a:cubicBezTo>
                <a:cubicBezTo>
                  <a:pt x="123494" y="458521"/>
                  <a:pt x="116504" y="441663"/>
                  <a:pt x="116504" y="423837"/>
                </a:cubicBezTo>
                <a:cubicBezTo>
                  <a:pt x="116504" y="405914"/>
                  <a:pt x="123494" y="389056"/>
                  <a:pt x="136211" y="376364"/>
                </a:cubicBezTo>
                <a:close/>
                <a:moveTo>
                  <a:pt x="464972" y="373503"/>
                </a:moveTo>
                <a:cubicBezTo>
                  <a:pt x="467592" y="373503"/>
                  <a:pt x="470017" y="374569"/>
                  <a:pt x="471861" y="376314"/>
                </a:cubicBezTo>
                <a:cubicBezTo>
                  <a:pt x="484573" y="389011"/>
                  <a:pt x="491559" y="405876"/>
                  <a:pt x="491559" y="423807"/>
                </a:cubicBezTo>
                <a:cubicBezTo>
                  <a:pt x="491559" y="441642"/>
                  <a:pt x="484573" y="458507"/>
                  <a:pt x="471861" y="471204"/>
                </a:cubicBezTo>
                <a:cubicBezTo>
                  <a:pt x="459150" y="483901"/>
                  <a:pt x="442266" y="490783"/>
                  <a:pt x="424411" y="490783"/>
                </a:cubicBezTo>
                <a:cubicBezTo>
                  <a:pt x="406460" y="490783"/>
                  <a:pt x="389576" y="483901"/>
                  <a:pt x="376864" y="471204"/>
                </a:cubicBezTo>
                <a:cubicBezTo>
                  <a:pt x="373080" y="467424"/>
                  <a:pt x="373080" y="461221"/>
                  <a:pt x="376864" y="457441"/>
                </a:cubicBezTo>
                <a:lnTo>
                  <a:pt x="458082" y="376314"/>
                </a:lnTo>
                <a:cubicBezTo>
                  <a:pt x="459926" y="374569"/>
                  <a:pt x="462449" y="373503"/>
                  <a:pt x="464972" y="373503"/>
                </a:cubicBezTo>
                <a:close/>
                <a:moveTo>
                  <a:pt x="85102" y="372868"/>
                </a:moveTo>
                <a:cubicBezTo>
                  <a:pt x="90831" y="372868"/>
                  <a:pt x="95475" y="377496"/>
                  <a:pt x="95475" y="383206"/>
                </a:cubicBezTo>
                <a:cubicBezTo>
                  <a:pt x="95475" y="388916"/>
                  <a:pt x="90831" y="393544"/>
                  <a:pt x="85102" y="393544"/>
                </a:cubicBezTo>
                <a:cubicBezTo>
                  <a:pt x="79373" y="393544"/>
                  <a:pt x="74729" y="388916"/>
                  <a:pt x="74729" y="383206"/>
                </a:cubicBezTo>
                <a:cubicBezTo>
                  <a:pt x="74729" y="377496"/>
                  <a:pt x="79373" y="372868"/>
                  <a:pt x="85102" y="372868"/>
                </a:cubicBezTo>
                <a:close/>
                <a:moveTo>
                  <a:pt x="502943" y="284852"/>
                </a:moveTo>
                <a:cubicBezTo>
                  <a:pt x="492659" y="284852"/>
                  <a:pt x="484218" y="293285"/>
                  <a:pt x="484218" y="303559"/>
                </a:cubicBezTo>
                <a:cubicBezTo>
                  <a:pt x="484218" y="313930"/>
                  <a:pt x="492659" y="322363"/>
                  <a:pt x="502943" y="322363"/>
                </a:cubicBezTo>
                <a:cubicBezTo>
                  <a:pt x="513323" y="322363"/>
                  <a:pt x="521764" y="313930"/>
                  <a:pt x="521764" y="303559"/>
                </a:cubicBezTo>
                <a:cubicBezTo>
                  <a:pt x="521764" y="293285"/>
                  <a:pt x="513323" y="284852"/>
                  <a:pt x="502943" y="284852"/>
                </a:cubicBezTo>
                <a:close/>
                <a:moveTo>
                  <a:pt x="105094" y="284852"/>
                </a:moveTo>
                <a:cubicBezTo>
                  <a:pt x="94811" y="284852"/>
                  <a:pt x="86370" y="293285"/>
                  <a:pt x="86370" y="303559"/>
                </a:cubicBezTo>
                <a:cubicBezTo>
                  <a:pt x="86370" y="313930"/>
                  <a:pt x="94811" y="322363"/>
                  <a:pt x="105094" y="322363"/>
                </a:cubicBezTo>
                <a:cubicBezTo>
                  <a:pt x="115475" y="322363"/>
                  <a:pt x="123916" y="313930"/>
                  <a:pt x="123916" y="303559"/>
                </a:cubicBezTo>
                <a:cubicBezTo>
                  <a:pt x="123916" y="293285"/>
                  <a:pt x="115475" y="284852"/>
                  <a:pt x="105094" y="284852"/>
                </a:cubicBezTo>
                <a:close/>
                <a:moveTo>
                  <a:pt x="502943" y="265467"/>
                </a:moveTo>
                <a:cubicBezTo>
                  <a:pt x="523995" y="265467"/>
                  <a:pt x="541167" y="282526"/>
                  <a:pt x="541167" y="303559"/>
                </a:cubicBezTo>
                <a:cubicBezTo>
                  <a:pt x="541167" y="324592"/>
                  <a:pt x="523995" y="341748"/>
                  <a:pt x="502943" y="341748"/>
                </a:cubicBezTo>
                <a:cubicBezTo>
                  <a:pt x="481890" y="341748"/>
                  <a:pt x="464815" y="324592"/>
                  <a:pt x="464815" y="303559"/>
                </a:cubicBezTo>
                <a:cubicBezTo>
                  <a:pt x="464815" y="282526"/>
                  <a:pt x="481890" y="265467"/>
                  <a:pt x="502943" y="265467"/>
                </a:cubicBezTo>
                <a:close/>
                <a:moveTo>
                  <a:pt x="105094" y="265467"/>
                </a:moveTo>
                <a:cubicBezTo>
                  <a:pt x="126147" y="265467"/>
                  <a:pt x="143319" y="282526"/>
                  <a:pt x="143319" y="303559"/>
                </a:cubicBezTo>
                <a:cubicBezTo>
                  <a:pt x="143319" y="324592"/>
                  <a:pt x="126147" y="341748"/>
                  <a:pt x="105094" y="341748"/>
                </a:cubicBezTo>
                <a:cubicBezTo>
                  <a:pt x="84042" y="341748"/>
                  <a:pt x="66967" y="324592"/>
                  <a:pt x="66967" y="303559"/>
                </a:cubicBezTo>
                <a:cubicBezTo>
                  <a:pt x="66967" y="282526"/>
                  <a:pt x="84042" y="265467"/>
                  <a:pt x="105094" y="265467"/>
                </a:cubicBezTo>
                <a:close/>
                <a:moveTo>
                  <a:pt x="443787" y="262221"/>
                </a:moveTo>
                <a:cubicBezTo>
                  <a:pt x="449477" y="262221"/>
                  <a:pt x="454090" y="266834"/>
                  <a:pt x="454090" y="272524"/>
                </a:cubicBezTo>
                <a:cubicBezTo>
                  <a:pt x="454090" y="278214"/>
                  <a:pt x="449477" y="282827"/>
                  <a:pt x="443787" y="282827"/>
                </a:cubicBezTo>
                <a:cubicBezTo>
                  <a:pt x="438097" y="282827"/>
                  <a:pt x="433484" y="278214"/>
                  <a:pt x="433484" y="272524"/>
                </a:cubicBezTo>
                <a:cubicBezTo>
                  <a:pt x="433484" y="266834"/>
                  <a:pt x="438097" y="262221"/>
                  <a:pt x="443787" y="262221"/>
                </a:cubicBezTo>
                <a:close/>
                <a:moveTo>
                  <a:pt x="538661" y="220941"/>
                </a:moveTo>
                <a:cubicBezTo>
                  <a:pt x="544371" y="220941"/>
                  <a:pt x="548999" y="225554"/>
                  <a:pt x="548999" y="231244"/>
                </a:cubicBezTo>
                <a:cubicBezTo>
                  <a:pt x="548999" y="236934"/>
                  <a:pt x="544371" y="241547"/>
                  <a:pt x="538661" y="241547"/>
                </a:cubicBezTo>
                <a:cubicBezTo>
                  <a:pt x="532951" y="241547"/>
                  <a:pt x="528323" y="236934"/>
                  <a:pt x="528323" y="231244"/>
                </a:cubicBezTo>
                <a:cubicBezTo>
                  <a:pt x="528323" y="225554"/>
                  <a:pt x="532951" y="220941"/>
                  <a:pt x="538661" y="220941"/>
                </a:cubicBezTo>
                <a:close/>
                <a:moveTo>
                  <a:pt x="95793" y="212967"/>
                </a:moveTo>
                <a:cubicBezTo>
                  <a:pt x="101503" y="212967"/>
                  <a:pt x="106131" y="217611"/>
                  <a:pt x="106131" y="223340"/>
                </a:cubicBezTo>
                <a:cubicBezTo>
                  <a:pt x="106131" y="229069"/>
                  <a:pt x="101503" y="233713"/>
                  <a:pt x="95793" y="233713"/>
                </a:cubicBezTo>
                <a:cubicBezTo>
                  <a:pt x="90083" y="233713"/>
                  <a:pt x="85455" y="229069"/>
                  <a:pt x="85455" y="223340"/>
                </a:cubicBezTo>
                <a:cubicBezTo>
                  <a:pt x="85455" y="217611"/>
                  <a:pt x="90083" y="212967"/>
                  <a:pt x="95793" y="212967"/>
                </a:cubicBezTo>
                <a:close/>
                <a:moveTo>
                  <a:pt x="304019" y="209973"/>
                </a:moveTo>
                <a:cubicBezTo>
                  <a:pt x="252301" y="209973"/>
                  <a:pt x="210286" y="251922"/>
                  <a:pt x="210286" y="303559"/>
                </a:cubicBezTo>
                <a:cubicBezTo>
                  <a:pt x="210286" y="355196"/>
                  <a:pt x="252301" y="397242"/>
                  <a:pt x="304019" y="397242"/>
                </a:cubicBezTo>
                <a:cubicBezTo>
                  <a:pt x="355736" y="397242"/>
                  <a:pt x="397848" y="355196"/>
                  <a:pt x="397848" y="303559"/>
                </a:cubicBezTo>
                <a:cubicBezTo>
                  <a:pt x="397848" y="251922"/>
                  <a:pt x="355736" y="209973"/>
                  <a:pt x="304019" y="209973"/>
                </a:cubicBezTo>
                <a:close/>
                <a:moveTo>
                  <a:pt x="304019" y="190597"/>
                </a:moveTo>
                <a:cubicBezTo>
                  <a:pt x="366507" y="190597"/>
                  <a:pt x="417254" y="241265"/>
                  <a:pt x="417254" y="303559"/>
                </a:cubicBezTo>
                <a:cubicBezTo>
                  <a:pt x="417254" y="365950"/>
                  <a:pt x="366507" y="416618"/>
                  <a:pt x="304019" y="416618"/>
                </a:cubicBezTo>
                <a:cubicBezTo>
                  <a:pt x="241627" y="416618"/>
                  <a:pt x="190880" y="365950"/>
                  <a:pt x="190880" y="303559"/>
                </a:cubicBezTo>
                <a:cubicBezTo>
                  <a:pt x="190880" y="241265"/>
                  <a:pt x="241627" y="190597"/>
                  <a:pt x="304019" y="190597"/>
                </a:cubicBezTo>
                <a:close/>
                <a:moveTo>
                  <a:pt x="472080" y="180706"/>
                </a:moveTo>
                <a:lnTo>
                  <a:pt x="443161" y="188458"/>
                </a:lnTo>
                <a:lnTo>
                  <a:pt x="464316" y="209583"/>
                </a:lnTo>
                <a:cubicBezTo>
                  <a:pt x="469362" y="201831"/>
                  <a:pt x="472177" y="192819"/>
                  <a:pt x="472177" y="183419"/>
                </a:cubicBezTo>
                <a:cubicBezTo>
                  <a:pt x="472177" y="182547"/>
                  <a:pt x="472080" y="181578"/>
                  <a:pt x="472080" y="180706"/>
                </a:cubicBezTo>
                <a:close/>
                <a:moveTo>
                  <a:pt x="136012" y="180706"/>
                </a:moveTo>
                <a:cubicBezTo>
                  <a:pt x="135915" y="181578"/>
                  <a:pt x="135915" y="182547"/>
                  <a:pt x="135915" y="183419"/>
                </a:cubicBezTo>
                <a:cubicBezTo>
                  <a:pt x="135915" y="192819"/>
                  <a:pt x="138633" y="201831"/>
                  <a:pt x="143777" y="209583"/>
                </a:cubicBezTo>
                <a:lnTo>
                  <a:pt x="164935" y="188458"/>
                </a:lnTo>
                <a:close/>
                <a:moveTo>
                  <a:pt x="85702" y="173027"/>
                </a:moveTo>
                <a:cubicBezTo>
                  <a:pt x="91412" y="173027"/>
                  <a:pt x="96040" y="177671"/>
                  <a:pt x="96040" y="183400"/>
                </a:cubicBezTo>
                <a:cubicBezTo>
                  <a:pt x="96040" y="189129"/>
                  <a:pt x="91412" y="193773"/>
                  <a:pt x="85702" y="193773"/>
                </a:cubicBezTo>
                <a:cubicBezTo>
                  <a:pt x="79992" y="193773"/>
                  <a:pt x="75364" y="189129"/>
                  <a:pt x="75364" y="183400"/>
                </a:cubicBezTo>
                <a:cubicBezTo>
                  <a:pt x="75364" y="177671"/>
                  <a:pt x="79992" y="173027"/>
                  <a:pt x="85702" y="173027"/>
                </a:cubicBezTo>
                <a:close/>
                <a:moveTo>
                  <a:pt x="445878" y="140879"/>
                </a:moveTo>
                <a:lnTo>
                  <a:pt x="438115" y="169756"/>
                </a:lnTo>
                <a:lnTo>
                  <a:pt x="467033" y="162003"/>
                </a:lnTo>
                <a:cubicBezTo>
                  <a:pt x="464801" y="157546"/>
                  <a:pt x="461793" y="153379"/>
                  <a:pt x="458106" y="149697"/>
                </a:cubicBezTo>
                <a:cubicBezTo>
                  <a:pt x="454515" y="146111"/>
                  <a:pt x="450342" y="143107"/>
                  <a:pt x="445878" y="140879"/>
                </a:cubicBezTo>
                <a:close/>
                <a:moveTo>
                  <a:pt x="162218" y="140879"/>
                </a:moveTo>
                <a:cubicBezTo>
                  <a:pt x="157753" y="143107"/>
                  <a:pt x="153580" y="146111"/>
                  <a:pt x="149891" y="149697"/>
                </a:cubicBezTo>
                <a:cubicBezTo>
                  <a:pt x="146300" y="153379"/>
                  <a:pt x="143292" y="157546"/>
                  <a:pt x="141059" y="162003"/>
                </a:cubicBezTo>
                <a:lnTo>
                  <a:pt x="169982" y="169756"/>
                </a:lnTo>
                <a:close/>
                <a:moveTo>
                  <a:pt x="424432" y="135743"/>
                </a:moveTo>
                <a:cubicBezTo>
                  <a:pt x="414922" y="135743"/>
                  <a:pt x="405897" y="138456"/>
                  <a:pt x="398231" y="143592"/>
                </a:cubicBezTo>
                <a:lnTo>
                  <a:pt x="419386" y="164717"/>
                </a:lnTo>
                <a:lnTo>
                  <a:pt x="427149" y="135840"/>
                </a:lnTo>
                <a:cubicBezTo>
                  <a:pt x="426179" y="135840"/>
                  <a:pt x="425305" y="135743"/>
                  <a:pt x="424432" y="135743"/>
                </a:cubicBezTo>
                <a:close/>
                <a:moveTo>
                  <a:pt x="183667" y="135743"/>
                </a:moveTo>
                <a:cubicBezTo>
                  <a:pt x="182794" y="135743"/>
                  <a:pt x="181823" y="135840"/>
                  <a:pt x="180949" y="135840"/>
                </a:cubicBezTo>
                <a:lnTo>
                  <a:pt x="188714" y="164717"/>
                </a:lnTo>
                <a:lnTo>
                  <a:pt x="209872" y="143592"/>
                </a:lnTo>
                <a:cubicBezTo>
                  <a:pt x="202108" y="138456"/>
                  <a:pt x="193082" y="135743"/>
                  <a:pt x="183667" y="135743"/>
                </a:cubicBezTo>
                <a:close/>
                <a:moveTo>
                  <a:pt x="424432" y="116362"/>
                </a:moveTo>
                <a:cubicBezTo>
                  <a:pt x="442288" y="116362"/>
                  <a:pt x="459173" y="123339"/>
                  <a:pt x="471886" y="136033"/>
                </a:cubicBezTo>
                <a:cubicBezTo>
                  <a:pt x="484598" y="148631"/>
                  <a:pt x="491488" y="165492"/>
                  <a:pt x="491488" y="183419"/>
                </a:cubicBezTo>
                <a:cubicBezTo>
                  <a:pt x="491488" y="201346"/>
                  <a:pt x="484598" y="218207"/>
                  <a:pt x="471886" y="230805"/>
                </a:cubicBezTo>
                <a:cubicBezTo>
                  <a:pt x="469945" y="232743"/>
                  <a:pt x="467519" y="233712"/>
                  <a:pt x="464996" y="233712"/>
                </a:cubicBezTo>
                <a:cubicBezTo>
                  <a:pt x="462570" y="233712"/>
                  <a:pt x="460046" y="232743"/>
                  <a:pt x="458106" y="230805"/>
                </a:cubicBezTo>
                <a:lnTo>
                  <a:pt x="376881" y="149697"/>
                </a:lnTo>
                <a:cubicBezTo>
                  <a:pt x="375135" y="147856"/>
                  <a:pt x="374067" y="145433"/>
                  <a:pt x="374067" y="142914"/>
                </a:cubicBezTo>
                <a:cubicBezTo>
                  <a:pt x="374067" y="140297"/>
                  <a:pt x="375135" y="137875"/>
                  <a:pt x="376881" y="136033"/>
                </a:cubicBezTo>
                <a:cubicBezTo>
                  <a:pt x="389594" y="123339"/>
                  <a:pt x="406479" y="116362"/>
                  <a:pt x="424432" y="116362"/>
                </a:cubicBezTo>
                <a:close/>
                <a:moveTo>
                  <a:pt x="183667" y="116362"/>
                </a:moveTo>
                <a:cubicBezTo>
                  <a:pt x="201623" y="116362"/>
                  <a:pt x="218511" y="123339"/>
                  <a:pt x="231128" y="136033"/>
                </a:cubicBezTo>
                <a:cubicBezTo>
                  <a:pt x="234913" y="139813"/>
                  <a:pt x="234913" y="145918"/>
                  <a:pt x="231128" y="149697"/>
                </a:cubicBezTo>
                <a:lnTo>
                  <a:pt x="149891" y="230805"/>
                </a:lnTo>
                <a:cubicBezTo>
                  <a:pt x="148047" y="232646"/>
                  <a:pt x="145621" y="233712"/>
                  <a:pt x="143097" y="233712"/>
                </a:cubicBezTo>
                <a:cubicBezTo>
                  <a:pt x="140477" y="233712"/>
                  <a:pt x="138050" y="232646"/>
                  <a:pt x="136206" y="230805"/>
                </a:cubicBezTo>
                <a:cubicBezTo>
                  <a:pt x="123492" y="218207"/>
                  <a:pt x="116504" y="201346"/>
                  <a:pt x="116504" y="183419"/>
                </a:cubicBezTo>
                <a:cubicBezTo>
                  <a:pt x="116504" y="165492"/>
                  <a:pt x="123492" y="148631"/>
                  <a:pt x="136206" y="136033"/>
                </a:cubicBezTo>
                <a:cubicBezTo>
                  <a:pt x="148824" y="123339"/>
                  <a:pt x="165712" y="116362"/>
                  <a:pt x="183667" y="116362"/>
                </a:cubicBezTo>
                <a:close/>
                <a:moveTo>
                  <a:pt x="304019" y="86211"/>
                </a:moveTo>
                <a:cubicBezTo>
                  <a:pt x="293735" y="86211"/>
                  <a:pt x="285294" y="94644"/>
                  <a:pt x="285294" y="104918"/>
                </a:cubicBezTo>
                <a:cubicBezTo>
                  <a:pt x="285294" y="115289"/>
                  <a:pt x="293735" y="123722"/>
                  <a:pt x="304019" y="123722"/>
                </a:cubicBezTo>
                <a:cubicBezTo>
                  <a:pt x="314399" y="123722"/>
                  <a:pt x="322840" y="115289"/>
                  <a:pt x="322840" y="104918"/>
                </a:cubicBezTo>
                <a:cubicBezTo>
                  <a:pt x="322840" y="94644"/>
                  <a:pt x="314399" y="86211"/>
                  <a:pt x="304019" y="86211"/>
                </a:cubicBezTo>
                <a:close/>
                <a:moveTo>
                  <a:pt x="304019" y="66826"/>
                </a:moveTo>
                <a:cubicBezTo>
                  <a:pt x="325071" y="66826"/>
                  <a:pt x="342243" y="83885"/>
                  <a:pt x="342243" y="104918"/>
                </a:cubicBezTo>
                <a:cubicBezTo>
                  <a:pt x="342243" y="125951"/>
                  <a:pt x="325071" y="143107"/>
                  <a:pt x="304019" y="143107"/>
                </a:cubicBezTo>
                <a:cubicBezTo>
                  <a:pt x="282966" y="143107"/>
                  <a:pt x="265891" y="125951"/>
                  <a:pt x="265891" y="104918"/>
                </a:cubicBezTo>
                <a:cubicBezTo>
                  <a:pt x="265891" y="83885"/>
                  <a:pt x="282966" y="66826"/>
                  <a:pt x="304019" y="66826"/>
                </a:cubicBezTo>
                <a:close/>
                <a:moveTo>
                  <a:pt x="224292" y="66826"/>
                </a:moveTo>
                <a:cubicBezTo>
                  <a:pt x="230002" y="66826"/>
                  <a:pt x="234630" y="71454"/>
                  <a:pt x="234630" y="77164"/>
                </a:cubicBezTo>
                <a:cubicBezTo>
                  <a:pt x="234630" y="82874"/>
                  <a:pt x="230002" y="87502"/>
                  <a:pt x="224292" y="87502"/>
                </a:cubicBezTo>
                <a:cubicBezTo>
                  <a:pt x="218582" y="87502"/>
                  <a:pt x="213954" y="82874"/>
                  <a:pt x="213954" y="77164"/>
                </a:cubicBezTo>
                <a:cubicBezTo>
                  <a:pt x="213954" y="71454"/>
                  <a:pt x="218582" y="66826"/>
                  <a:pt x="224292" y="66826"/>
                </a:cubicBezTo>
                <a:close/>
                <a:moveTo>
                  <a:pt x="400318" y="66190"/>
                </a:moveTo>
                <a:cubicBezTo>
                  <a:pt x="406008" y="66190"/>
                  <a:pt x="410621" y="70834"/>
                  <a:pt x="410621" y="76563"/>
                </a:cubicBezTo>
                <a:cubicBezTo>
                  <a:pt x="410621" y="82292"/>
                  <a:pt x="406008" y="86936"/>
                  <a:pt x="400318" y="86936"/>
                </a:cubicBezTo>
                <a:cubicBezTo>
                  <a:pt x="394628" y="86936"/>
                  <a:pt x="390015" y="82292"/>
                  <a:pt x="390015" y="76563"/>
                </a:cubicBezTo>
                <a:cubicBezTo>
                  <a:pt x="390015" y="70834"/>
                  <a:pt x="394628" y="66190"/>
                  <a:pt x="400318" y="66190"/>
                </a:cubicBezTo>
                <a:close/>
                <a:moveTo>
                  <a:pt x="304018" y="19378"/>
                </a:moveTo>
                <a:cubicBezTo>
                  <a:pt x="147109" y="19378"/>
                  <a:pt x="19407" y="146887"/>
                  <a:pt x="19407" y="303560"/>
                </a:cubicBezTo>
                <a:cubicBezTo>
                  <a:pt x="19407" y="460329"/>
                  <a:pt x="147109" y="587838"/>
                  <a:pt x="304018" y="587838"/>
                </a:cubicBezTo>
                <a:cubicBezTo>
                  <a:pt x="461024" y="587838"/>
                  <a:pt x="588726" y="460329"/>
                  <a:pt x="588726" y="303560"/>
                </a:cubicBezTo>
                <a:cubicBezTo>
                  <a:pt x="588726" y="146887"/>
                  <a:pt x="461024" y="19378"/>
                  <a:pt x="304018" y="19378"/>
                </a:cubicBezTo>
                <a:close/>
                <a:moveTo>
                  <a:pt x="304018" y="0"/>
                </a:moveTo>
                <a:cubicBezTo>
                  <a:pt x="385238" y="0"/>
                  <a:pt x="461607" y="31586"/>
                  <a:pt x="519053" y="88946"/>
                </a:cubicBezTo>
                <a:cubicBezTo>
                  <a:pt x="576499" y="146305"/>
                  <a:pt x="608133" y="222462"/>
                  <a:pt x="608133" y="303560"/>
                </a:cubicBezTo>
                <a:cubicBezTo>
                  <a:pt x="608133" y="384657"/>
                  <a:pt x="576499" y="460911"/>
                  <a:pt x="519053" y="518270"/>
                </a:cubicBezTo>
                <a:cubicBezTo>
                  <a:pt x="461607" y="575629"/>
                  <a:pt x="385238" y="607216"/>
                  <a:pt x="304018" y="607216"/>
                </a:cubicBezTo>
                <a:cubicBezTo>
                  <a:pt x="222798" y="607216"/>
                  <a:pt x="146526" y="575629"/>
                  <a:pt x="89080" y="518270"/>
                </a:cubicBezTo>
                <a:cubicBezTo>
                  <a:pt x="31634" y="460911"/>
                  <a:pt x="0" y="384657"/>
                  <a:pt x="0" y="303560"/>
                </a:cubicBezTo>
                <a:cubicBezTo>
                  <a:pt x="0" y="222462"/>
                  <a:pt x="31634" y="146305"/>
                  <a:pt x="89080" y="88946"/>
                </a:cubicBezTo>
                <a:cubicBezTo>
                  <a:pt x="146526" y="31586"/>
                  <a:pt x="222798" y="0"/>
                  <a:pt x="304018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40" name="bell_104189"/>
          <p:cNvSpPr>
            <a:spLocks noChangeAspect="1"/>
          </p:cNvSpPr>
          <p:nvPr userDrawn="1"/>
        </p:nvSpPr>
        <p:spPr bwMode="auto">
          <a:xfrm>
            <a:off x="2931438" y="5849128"/>
            <a:ext cx="383701" cy="383149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08090" h="607216">
                <a:moveTo>
                  <a:pt x="92360" y="465368"/>
                </a:moveTo>
                <a:cubicBezTo>
                  <a:pt x="85277" y="479223"/>
                  <a:pt x="87508" y="496760"/>
                  <a:pt x="99055" y="508193"/>
                </a:cubicBezTo>
                <a:cubicBezTo>
                  <a:pt x="110602" y="519723"/>
                  <a:pt x="128165" y="521952"/>
                  <a:pt x="141944" y="514879"/>
                </a:cubicBezTo>
                <a:cubicBezTo>
                  <a:pt x="133599" y="507515"/>
                  <a:pt x="125060" y="499473"/>
                  <a:pt x="116424" y="490947"/>
                </a:cubicBezTo>
                <a:cubicBezTo>
                  <a:pt x="107788" y="482323"/>
                  <a:pt x="99831" y="473797"/>
                  <a:pt x="92360" y="465368"/>
                </a:cubicBezTo>
                <a:close/>
                <a:moveTo>
                  <a:pt x="312292" y="190597"/>
                </a:moveTo>
                <a:cubicBezTo>
                  <a:pt x="324808" y="190597"/>
                  <a:pt x="336935" y="192727"/>
                  <a:pt x="348578" y="196987"/>
                </a:cubicBezTo>
                <a:cubicBezTo>
                  <a:pt x="353623" y="198827"/>
                  <a:pt x="356242" y="204443"/>
                  <a:pt x="354399" y="209381"/>
                </a:cubicBezTo>
                <a:cubicBezTo>
                  <a:pt x="352555" y="214416"/>
                  <a:pt x="346928" y="217030"/>
                  <a:pt x="341980" y="215191"/>
                </a:cubicBezTo>
                <a:cubicBezTo>
                  <a:pt x="332472" y="211705"/>
                  <a:pt x="322479" y="209962"/>
                  <a:pt x="312292" y="209962"/>
                </a:cubicBezTo>
                <a:cubicBezTo>
                  <a:pt x="293858" y="209962"/>
                  <a:pt x="275619" y="215965"/>
                  <a:pt x="261066" y="226906"/>
                </a:cubicBezTo>
                <a:cubicBezTo>
                  <a:pt x="259319" y="228262"/>
                  <a:pt x="257185" y="228843"/>
                  <a:pt x="255245" y="228843"/>
                </a:cubicBezTo>
                <a:cubicBezTo>
                  <a:pt x="252237" y="228843"/>
                  <a:pt x="249326" y="227487"/>
                  <a:pt x="247483" y="224970"/>
                </a:cubicBezTo>
                <a:cubicBezTo>
                  <a:pt x="244184" y="220710"/>
                  <a:pt x="245057" y="214610"/>
                  <a:pt x="249326" y="211414"/>
                </a:cubicBezTo>
                <a:cubicBezTo>
                  <a:pt x="267275" y="197956"/>
                  <a:pt x="289687" y="190597"/>
                  <a:pt x="312292" y="190597"/>
                </a:cubicBezTo>
                <a:close/>
                <a:moveTo>
                  <a:pt x="413539" y="151634"/>
                </a:moveTo>
                <a:lnTo>
                  <a:pt x="390348" y="174791"/>
                </a:lnTo>
                <a:cubicBezTo>
                  <a:pt x="393162" y="176535"/>
                  <a:pt x="395782" y="178376"/>
                  <a:pt x="398499" y="180314"/>
                </a:cubicBezTo>
                <a:cubicBezTo>
                  <a:pt x="402768" y="183608"/>
                  <a:pt x="403642" y="189616"/>
                  <a:pt x="400440" y="193879"/>
                </a:cubicBezTo>
                <a:cubicBezTo>
                  <a:pt x="397238" y="198239"/>
                  <a:pt x="391124" y="199111"/>
                  <a:pt x="386855" y="195817"/>
                </a:cubicBezTo>
                <a:cubicBezTo>
                  <a:pt x="342899" y="162971"/>
                  <a:pt x="281574" y="162971"/>
                  <a:pt x="237715" y="195914"/>
                </a:cubicBezTo>
                <a:lnTo>
                  <a:pt x="103034" y="297068"/>
                </a:lnTo>
                <a:cubicBezTo>
                  <a:pt x="118753" y="327104"/>
                  <a:pt x="146116" y="370124"/>
                  <a:pt x="191722" y="415662"/>
                </a:cubicBezTo>
                <a:cubicBezTo>
                  <a:pt x="206180" y="430099"/>
                  <a:pt x="221317" y="443567"/>
                  <a:pt x="236648" y="455872"/>
                </a:cubicBezTo>
                <a:cubicBezTo>
                  <a:pt x="240917" y="459167"/>
                  <a:pt x="241597" y="465271"/>
                  <a:pt x="238201" y="469534"/>
                </a:cubicBezTo>
                <a:cubicBezTo>
                  <a:pt x="236260" y="471859"/>
                  <a:pt x="233446" y="473119"/>
                  <a:pt x="230632" y="473119"/>
                </a:cubicBezTo>
                <a:cubicBezTo>
                  <a:pt x="228497" y="473119"/>
                  <a:pt x="226362" y="472441"/>
                  <a:pt x="224616" y="470987"/>
                </a:cubicBezTo>
                <a:cubicBezTo>
                  <a:pt x="208605" y="458295"/>
                  <a:pt x="192983" y="444342"/>
                  <a:pt x="178040" y="429421"/>
                </a:cubicBezTo>
                <a:cubicBezTo>
                  <a:pt x="129330" y="380782"/>
                  <a:pt x="100511" y="334758"/>
                  <a:pt x="84500" y="303269"/>
                </a:cubicBezTo>
                <a:cubicBezTo>
                  <a:pt x="64997" y="301719"/>
                  <a:pt x="45105" y="304432"/>
                  <a:pt x="21623" y="312086"/>
                </a:cubicBezTo>
                <a:cubicBezTo>
                  <a:pt x="29191" y="335243"/>
                  <a:pt x="56167" y="403260"/>
                  <a:pt x="130203" y="477188"/>
                </a:cubicBezTo>
                <a:cubicBezTo>
                  <a:pt x="204239" y="551116"/>
                  <a:pt x="272356" y="578052"/>
                  <a:pt x="295450" y="585609"/>
                </a:cubicBezTo>
                <a:cubicBezTo>
                  <a:pt x="303213" y="562162"/>
                  <a:pt x="305930" y="542299"/>
                  <a:pt x="304280" y="522824"/>
                </a:cubicBezTo>
                <a:cubicBezTo>
                  <a:pt x="288367" y="514685"/>
                  <a:pt x="272259" y="505190"/>
                  <a:pt x="256443" y="494435"/>
                </a:cubicBezTo>
                <a:cubicBezTo>
                  <a:pt x="251979" y="491431"/>
                  <a:pt x="250815" y="485424"/>
                  <a:pt x="253823" y="480967"/>
                </a:cubicBezTo>
                <a:cubicBezTo>
                  <a:pt x="256831" y="476607"/>
                  <a:pt x="262847" y="475444"/>
                  <a:pt x="267310" y="478448"/>
                </a:cubicBezTo>
                <a:cubicBezTo>
                  <a:pt x="281671" y="488137"/>
                  <a:pt x="296129" y="496760"/>
                  <a:pt x="310587" y="504221"/>
                </a:cubicBezTo>
                <a:lnTo>
                  <a:pt x="411793" y="369833"/>
                </a:lnTo>
                <a:cubicBezTo>
                  <a:pt x="444784" y="325941"/>
                  <a:pt x="444881" y="264803"/>
                  <a:pt x="411890" y="220912"/>
                </a:cubicBezTo>
                <a:cubicBezTo>
                  <a:pt x="408687" y="216648"/>
                  <a:pt x="409561" y="210544"/>
                  <a:pt x="413830" y="207347"/>
                </a:cubicBezTo>
                <a:cubicBezTo>
                  <a:pt x="418100" y="204149"/>
                  <a:pt x="424213" y="205021"/>
                  <a:pt x="427415" y="209285"/>
                </a:cubicBezTo>
                <a:cubicBezTo>
                  <a:pt x="429453" y="211901"/>
                  <a:pt x="431296" y="214614"/>
                  <a:pt x="433043" y="217327"/>
                </a:cubicBezTo>
                <a:lnTo>
                  <a:pt x="456234" y="194266"/>
                </a:lnTo>
                <a:close/>
                <a:moveTo>
                  <a:pt x="547736" y="19378"/>
                </a:moveTo>
                <a:cubicBezTo>
                  <a:pt x="536771" y="19378"/>
                  <a:pt x="526485" y="23641"/>
                  <a:pt x="518820" y="31393"/>
                </a:cubicBezTo>
                <a:lnTo>
                  <a:pt x="419652" y="130318"/>
                </a:lnTo>
                <a:lnTo>
                  <a:pt x="477484" y="188162"/>
                </a:lnTo>
                <a:lnTo>
                  <a:pt x="576652" y="89140"/>
                </a:lnTo>
                <a:cubicBezTo>
                  <a:pt x="584414" y="81388"/>
                  <a:pt x="588684" y="71118"/>
                  <a:pt x="588684" y="60266"/>
                </a:cubicBezTo>
                <a:cubicBezTo>
                  <a:pt x="588684" y="49318"/>
                  <a:pt x="584414" y="39047"/>
                  <a:pt x="576652" y="31393"/>
                </a:cubicBezTo>
                <a:cubicBezTo>
                  <a:pt x="568986" y="23641"/>
                  <a:pt x="558700" y="19378"/>
                  <a:pt x="547736" y="19378"/>
                </a:cubicBezTo>
                <a:close/>
                <a:moveTo>
                  <a:pt x="547736" y="0"/>
                </a:moveTo>
                <a:cubicBezTo>
                  <a:pt x="560544" y="0"/>
                  <a:pt x="572770" y="3973"/>
                  <a:pt x="582959" y="11336"/>
                </a:cubicBezTo>
                <a:lnTo>
                  <a:pt x="589848" y="4554"/>
                </a:lnTo>
                <a:cubicBezTo>
                  <a:pt x="593632" y="775"/>
                  <a:pt x="599745" y="678"/>
                  <a:pt x="603530" y="4554"/>
                </a:cubicBezTo>
                <a:cubicBezTo>
                  <a:pt x="607314" y="8333"/>
                  <a:pt x="607314" y="14437"/>
                  <a:pt x="603530" y="18216"/>
                </a:cubicBezTo>
                <a:lnTo>
                  <a:pt x="596737" y="25095"/>
                </a:lnTo>
                <a:cubicBezTo>
                  <a:pt x="604112" y="35268"/>
                  <a:pt x="608090" y="47380"/>
                  <a:pt x="608090" y="60266"/>
                </a:cubicBezTo>
                <a:cubicBezTo>
                  <a:pt x="608090" y="76350"/>
                  <a:pt x="601783" y="91465"/>
                  <a:pt x="590430" y="102801"/>
                </a:cubicBezTo>
                <a:lnTo>
                  <a:pt x="484373" y="208703"/>
                </a:lnTo>
                <a:cubicBezTo>
                  <a:pt x="482530" y="210544"/>
                  <a:pt x="480007" y="211513"/>
                  <a:pt x="477484" y="211513"/>
                </a:cubicBezTo>
                <a:cubicBezTo>
                  <a:pt x="475058" y="211513"/>
                  <a:pt x="472535" y="210544"/>
                  <a:pt x="470692" y="208703"/>
                </a:cubicBezTo>
                <a:lnTo>
                  <a:pt x="469915" y="207928"/>
                </a:lnTo>
                <a:lnTo>
                  <a:pt x="442843" y="235058"/>
                </a:lnTo>
                <a:cubicBezTo>
                  <a:pt x="464481" y="282147"/>
                  <a:pt x="459339" y="338925"/>
                  <a:pt x="427318" y="381460"/>
                </a:cubicBezTo>
                <a:lnTo>
                  <a:pt x="323492" y="519336"/>
                </a:lnTo>
                <a:cubicBezTo>
                  <a:pt x="325918" y="544624"/>
                  <a:pt x="321940" y="569913"/>
                  <a:pt x="310781" y="600821"/>
                </a:cubicBezTo>
                <a:cubicBezTo>
                  <a:pt x="309326" y="604697"/>
                  <a:pt x="305638" y="607216"/>
                  <a:pt x="301660" y="607216"/>
                </a:cubicBezTo>
                <a:cubicBezTo>
                  <a:pt x="300884" y="607216"/>
                  <a:pt x="300205" y="607119"/>
                  <a:pt x="299428" y="606925"/>
                </a:cubicBezTo>
                <a:cubicBezTo>
                  <a:pt x="296420" y="606247"/>
                  <a:pt x="234610" y="591423"/>
                  <a:pt x="157469" y="528153"/>
                </a:cubicBezTo>
                <a:cubicBezTo>
                  <a:pt x="147863" y="534935"/>
                  <a:pt x="136510" y="538327"/>
                  <a:pt x="125157" y="538327"/>
                </a:cubicBezTo>
                <a:cubicBezTo>
                  <a:pt x="110699" y="538327"/>
                  <a:pt x="96241" y="532804"/>
                  <a:pt x="85374" y="521952"/>
                </a:cubicBezTo>
                <a:cubicBezTo>
                  <a:pt x="65870" y="502477"/>
                  <a:pt x="63735" y="471762"/>
                  <a:pt x="79163" y="449865"/>
                </a:cubicBezTo>
                <a:cubicBezTo>
                  <a:pt x="15801" y="372934"/>
                  <a:pt x="955" y="311117"/>
                  <a:pt x="276" y="308113"/>
                </a:cubicBezTo>
                <a:cubicBezTo>
                  <a:pt x="-889" y="303366"/>
                  <a:pt x="1731" y="298521"/>
                  <a:pt x="6389" y="296874"/>
                </a:cubicBezTo>
                <a:cubicBezTo>
                  <a:pt x="37245" y="285635"/>
                  <a:pt x="62668" y="281662"/>
                  <a:pt x="87993" y="284181"/>
                </a:cubicBezTo>
                <a:lnTo>
                  <a:pt x="226071" y="180508"/>
                </a:lnTo>
                <a:cubicBezTo>
                  <a:pt x="268669" y="148437"/>
                  <a:pt x="325530" y="143302"/>
                  <a:pt x="372688" y="165005"/>
                </a:cubicBezTo>
                <a:lnTo>
                  <a:pt x="399857" y="137973"/>
                </a:lnTo>
                <a:lnTo>
                  <a:pt x="399081" y="137198"/>
                </a:lnTo>
                <a:cubicBezTo>
                  <a:pt x="397238" y="135357"/>
                  <a:pt x="396267" y="132934"/>
                  <a:pt x="396267" y="130318"/>
                </a:cubicBezTo>
                <a:cubicBezTo>
                  <a:pt x="396267" y="127799"/>
                  <a:pt x="397238" y="125280"/>
                  <a:pt x="399081" y="123536"/>
                </a:cubicBezTo>
                <a:lnTo>
                  <a:pt x="505041" y="17634"/>
                </a:lnTo>
                <a:cubicBezTo>
                  <a:pt x="516491" y="6298"/>
                  <a:pt x="531628" y="0"/>
                  <a:pt x="5477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41" name="friction-drum_104181"/>
          <p:cNvSpPr>
            <a:spLocks noChangeAspect="1"/>
          </p:cNvSpPr>
          <p:nvPr userDrawn="1"/>
        </p:nvSpPr>
        <p:spPr bwMode="auto">
          <a:xfrm>
            <a:off x="1741129" y="5451225"/>
            <a:ext cx="293764" cy="64650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  <a:gd name="connsiteX140" fmla="*/ 373273 h 605239"/>
              <a:gd name="connsiteY140" fmla="*/ 373273 h 605239"/>
              <a:gd name="connsiteX141" fmla="*/ 373273 h 605239"/>
              <a:gd name="connsiteY141" fmla="*/ 373273 h 605239"/>
              <a:gd name="connsiteX142" fmla="*/ 373273 h 605239"/>
              <a:gd name="connsiteY142" fmla="*/ 373273 h 605239"/>
              <a:gd name="connsiteX143" fmla="*/ 373273 h 605239"/>
              <a:gd name="connsiteY143" fmla="*/ 373273 h 605239"/>
              <a:gd name="connsiteX144" fmla="*/ 373273 h 605239"/>
              <a:gd name="connsiteY144" fmla="*/ 373273 h 605239"/>
              <a:gd name="connsiteX145" fmla="*/ 373273 h 605239"/>
              <a:gd name="connsiteY145" fmla="*/ 373273 h 605239"/>
              <a:gd name="connsiteX146" fmla="*/ 373273 h 605239"/>
              <a:gd name="connsiteY14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75911" h="607216">
                <a:moveTo>
                  <a:pt x="58423" y="446280"/>
                </a:moveTo>
                <a:cubicBezTo>
                  <a:pt x="52406" y="446280"/>
                  <a:pt x="48136" y="447152"/>
                  <a:pt x="44060" y="447830"/>
                </a:cubicBezTo>
                <a:cubicBezTo>
                  <a:pt x="41149" y="448412"/>
                  <a:pt x="38043" y="448993"/>
                  <a:pt x="34549" y="449187"/>
                </a:cubicBezTo>
                <a:lnTo>
                  <a:pt x="39984" y="587838"/>
                </a:lnTo>
                <a:lnTo>
                  <a:pt x="235927" y="587838"/>
                </a:lnTo>
                <a:lnTo>
                  <a:pt x="241265" y="449187"/>
                </a:lnTo>
                <a:cubicBezTo>
                  <a:pt x="237868" y="448993"/>
                  <a:pt x="234762" y="448412"/>
                  <a:pt x="231754" y="447830"/>
                </a:cubicBezTo>
                <a:cubicBezTo>
                  <a:pt x="227678" y="447152"/>
                  <a:pt x="223505" y="446280"/>
                  <a:pt x="217488" y="446280"/>
                </a:cubicBezTo>
                <a:cubicBezTo>
                  <a:pt x="212829" y="446280"/>
                  <a:pt x="207589" y="446764"/>
                  <a:pt x="201669" y="447733"/>
                </a:cubicBezTo>
                <a:cubicBezTo>
                  <a:pt x="195263" y="448799"/>
                  <a:pt x="187985" y="451706"/>
                  <a:pt x="180318" y="454806"/>
                </a:cubicBezTo>
                <a:cubicBezTo>
                  <a:pt x="167798" y="459845"/>
                  <a:pt x="153629" y="465561"/>
                  <a:pt x="137907" y="465561"/>
                </a:cubicBezTo>
                <a:cubicBezTo>
                  <a:pt x="122185" y="465561"/>
                  <a:pt x="108113" y="459845"/>
                  <a:pt x="95594" y="454806"/>
                </a:cubicBezTo>
                <a:cubicBezTo>
                  <a:pt x="87927" y="451706"/>
                  <a:pt x="80551" y="448799"/>
                  <a:pt x="74243" y="447733"/>
                </a:cubicBezTo>
                <a:cubicBezTo>
                  <a:pt x="68226" y="446764"/>
                  <a:pt x="63082" y="446280"/>
                  <a:pt x="58423" y="446280"/>
                </a:cubicBezTo>
                <a:close/>
                <a:moveTo>
                  <a:pt x="30667" y="338440"/>
                </a:moveTo>
                <a:cubicBezTo>
                  <a:pt x="30473" y="338440"/>
                  <a:pt x="30376" y="338537"/>
                  <a:pt x="30376" y="338537"/>
                </a:cubicBezTo>
                <a:cubicBezTo>
                  <a:pt x="30279" y="338634"/>
                  <a:pt x="30279" y="338731"/>
                  <a:pt x="30279" y="338828"/>
                </a:cubicBezTo>
                <a:lnTo>
                  <a:pt x="31541" y="371480"/>
                </a:lnTo>
                <a:lnTo>
                  <a:pt x="61044" y="371480"/>
                </a:lnTo>
                <a:cubicBezTo>
                  <a:pt x="66382" y="371480"/>
                  <a:pt x="70749" y="375743"/>
                  <a:pt x="70749" y="381169"/>
                </a:cubicBezTo>
                <a:cubicBezTo>
                  <a:pt x="70749" y="386498"/>
                  <a:pt x="66382" y="390858"/>
                  <a:pt x="61044" y="390858"/>
                </a:cubicBezTo>
                <a:lnTo>
                  <a:pt x="30182" y="390858"/>
                </a:lnTo>
                <a:lnTo>
                  <a:pt x="22612" y="428549"/>
                </a:lnTo>
                <a:cubicBezTo>
                  <a:pt x="26106" y="429518"/>
                  <a:pt x="29017" y="429905"/>
                  <a:pt x="31638" y="429905"/>
                </a:cubicBezTo>
                <a:cubicBezTo>
                  <a:pt x="34549" y="429905"/>
                  <a:pt x="37170" y="429421"/>
                  <a:pt x="40566" y="428840"/>
                </a:cubicBezTo>
                <a:cubicBezTo>
                  <a:pt x="45031" y="427968"/>
                  <a:pt x="50562" y="426902"/>
                  <a:pt x="58423" y="426902"/>
                </a:cubicBezTo>
                <a:cubicBezTo>
                  <a:pt x="64150" y="426902"/>
                  <a:pt x="70361" y="427483"/>
                  <a:pt x="77348" y="428646"/>
                </a:cubicBezTo>
                <a:cubicBezTo>
                  <a:pt x="85792" y="430002"/>
                  <a:pt x="94138" y="433297"/>
                  <a:pt x="102872" y="436882"/>
                </a:cubicBezTo>
                <a:cubicBezTo>
                  <a:pt x="114227" y="441435"/>
                  <a:pt x="125970" y="446183"/>
                  <a:pt x="137907" y="446183"/>
                </a:cubicBezTo>
                <a:cubicBezTo>
                  <a:pt x="149844" y="446183"/>
                  <a:pt x="161684" y="441435"/>
                  <a:pt x="173039" y="436882"/>
                </a:cubicBezTo>
                <a:cubicBezTo>
                  <a:pt x="181773" y="433297"/>
                  <a:pt x="190023" y="430002"/>
                  <a:pt x="198563" y="428646"/>
                </a:cubicBezTo>
                <a:cubicBezTo>
                  <a:pt x="205551" y="427483"/>
                  <a:pt x="211762" y="426902"/>
                  <a:pt x="217488" y="426902"/>
                </a:cubicBezTo>
                <a:cubicBezTo>
                  <a:pt x="225252" y="426902"/>
                  <a:pt x="230880" y="427968"/>
                  <a:pt x="235345" y="428840"/>
                </a:cubicBezTo>
                <a:cubicBezTo>
                  <a:pt x="238644" y="429421"/>
                  <a:pt x="241265" y="429905"/>
                  <a:pt x="244176" y="429905"/>
                </a:cubicBezTo>
                <a:cubicBezTo>
                  <a:pt x="246894" y="429905"/>
                  <a:pt x="249805" y="429518"/>
                  <a:pt x="253202" y="428549"/>
                </a:cubicBezTo>
                <a:lnTo>
                  <a:pt x="245729" y="390858"/>
                </a:lnTo>
                <a:lnTo>
                  <a:pt x="99864" y="390858"/>
                </a:lnTo>
                <a:cubicBezTo>
                  <a:pt x="94526" y="390858"/>
                  <a:pt x="90159" y="386498"/>
                  <a:pt x="90159" y="381169"/>
                </a:cubicBezTo>
                <a:cubicBezTo>
                  <a:pt x="90159" y="375743"/>
                  <a:pt x="94526" y="371480"/>
                  <a:pt x="99864" y="371480"/>
                </a:cubicBezTo>
                <a:lnTo>
                  <a:pt x="244370" y="371480"/>
                </a:lnTo>
                <a:lnTo>
                  <a:pt x="245632" y="338828"/>
                </a:lnTo>
                <a:cubicBezTo>
                  <a:pt x="245632" y="338731"/>
                  <a:pt x="245632" y="338634"/>
                  <a:pt x="245535" y="338537"/>
                </a:cubicBezTo>
                <a:cubicBezTo>
                  <a:pt x="245438" y="338537"/>
                  <a:pt x="245341" y="338440"/>
                  <a:pt x="245244" y="338440"/>
                </a:cubicBezTo>
                <a:close/>
                <a:moveTo>
                  <a:pt x="137907" y="153572"/>
                </a:moveTo>
                <a:lnTo>
                  <a:pt x="128202" y="159386"/>
                </a:lnTo>
                <a:lnTo>
                  <a:pt x="128202" y="319062"/>
                </a:lnTo>
                <a:lnTo>
                  <a:pt x="147612" y="319062"/>
                </a:lnTo>
                <a:lnTo>
                  <a:pt x="147612" y="159386"/>
                </a:lnTo>
                <a:close/>
                <a:moveTo>
                  <a:pt x="213362" y="151832"/>
                </a:moveTo>
                <a:lnTo>
                  <a:pt x="213606" y="151854"/>
                </a:lnTo>
                <a:lnTo>
                  <a:pt x="213606" y="151925"/>
                </a:lnTo>
                <a:lnTo>
                  <a:pt x="213329" y="151833"/>
                </a:lnTo>
                <a:close/>
                <a:moveTo>
                  <a:pt x="214382" y="91465"/>
                </a:moveTo>
                <a:cubicBezTo>
                  <a:pt x="209238" y="91465"/>
                  <a:pt x="204289" y="93306"/>
                  <a:pt x="200504" y="96794"/>
                </a:cubicBezTo>
                <a:lnTo>
                  <a:pt x="167022" y="128187"/>
                </a:lnTo>
                <a:lnTo>
                  <a:pt x="167022" y="132547"/>
                </a:lnTo>
                <a:cubicBezTo>
                  <a:pt x="176145" y="132547"/>
                  <a:pt x="185850" y="132547"/>
                  <a:pt x="194099" y="132547"/>
                </a:cubicBezTo>
                <a:cubicBezTo>
                  <a:pt x="209724" y="132547"/>
                  <a:pt x="213023" y="132547"/>
                  <a:pt x="213509" y="132547"/>
                </a:cubicBezTo>
                <a:cubicBezTo>
                  <a:pt x="213606" y="132547"/>
                  <a:pt x="213703" y="132547"/>
                  <a:pt x="213703" y="132547"/>
                </a:cubicBezTo>
                <a:cubicBezTo>
                  <a:pt x="213800" y="132547"/>
                  <a:pt x="213897" y="132547"/>
                  <a:pt x="213897" y="132547"/>
                </a:cubicBezTo>
                <a:cubicBezTo>
                  <a:pt x="214188" y="132547"/>
                  <a:pt x="214382" y="132547"/>
                  <a:pt x="214576" y="132547"/>
                </a:cubicBezTo>
                <a:cubicBezTo>
                  <a:pt x="225834" y="132450"/>
                  <a:pt x="234956" y="123245"/>
                  <a:pt x="234956" y="112006"/>
                </a:cubicBezTo>
                <a:cubicBezTo>
                  <a:pt x="234956" y="100670"/>
                  <a:pt x="225737" y="91465"/>
                  <a:pt x="214382" y="91465"/>
                </a:cubicBezTo>
                <a:close/>
                <a:moveTo>
                  <a:pt x="61529" y="91465"/>
                </a:moveTo>
                <a:cubicBezTo>
                  <a:pt x="50174" y="91465"/>
                  <a:pt x="40955" y="100670"/>
                  <a:pt x="40955" y="112006"/>
                </a:cubicBezTo>
                <a:cubicBezTo>
                  <a:pt x="40955" y="123245"/>
                  <a:pt x="50077" y="132450"/>
                  <a:pt x="61335" y="132547"/>
                </a:cubicBezTo>
                <a:cubicBezTo>
                  <a:pt x="61529" y="132547"/>
                  <a:pt x="61723" y="132547"/>
                  <a:pt x="61917" y="132547"/>
                </a:cubicBezTo>
                <a:cubicBezTo>
                  <a:pt x="62111" y="132547"/>
                  <a:pt x="62208" y="132547"/>
                  <a:pt x="62305" y="132547"/>
                </a:cubicBezTo>
                <a:cubicBezTo>
                  <a:pt x="62888" y="132547"/>
                  <a:pt x="66188" y="132547"/>
                  <a:pt x="81813" y="132547"/>
                </a:cubicBezTo>
                <a:cubicBezTo>
                  <a:pt x="90062" y="132547"/>
                  <a:pt x="99767" y="132547"/>
                  <a:pt x="108792" y="132547"/>
                </a:cubicBezTo>
                <a:lnTo>
                  <a:pt x="108792" y="128187"/>
                </a:lnTo>
                <a:lnTo>
                  <a:pt x="75408" y="96794"/>
                </a:lnTo>
                <a:cubicBezTo>
                  <a:pt x="71526" y="93306"/>
                  <a:pt x="66673" y="91465"/>
                  <a:pt x="61529" y="91465"/>
                </a:cubicBezTo>
                <a:close/>
                <a:moveTo>
                  <a:pt x="137907" y="19378"/>
                </a:moveTo>
                <a:cubicBezTo>
                  <a:pt x="132570" y="19378"/>
                  <a:pt x="128202" y="23738"/>
                  <a:pt x="128202" y="29067"/>
                </a:cubicBezTo>
                <a:lnTo>
                  <a:pt x="128202" y="119757"/>
                </a:lnTo>
                <a:lnTo>
                  <a:pt x="137907" y="128865"/>
                </a:lnTo>
                <a:lnTo>
                  <a:pt x="147612" y="119757"/>
                </a:lnTo>
                <a:lnTo>
                  <a:pt x="147612" y="29067"/>
                </a:lnTo>
                <a:cubicBezTo>
                  <a:pt x="147612" y="23738"/>
                  <a:pt x="143245" y="19378"/>
                  <a:pt x="137907" y="19378"/>
                </a:cubicBezTo>
                <a:close/>
                <a:moveTo>
                  <a:pt x="137907" y="0"/>
                </a:moveTo>
                <a:cubicBezTo>
                  <a:pt x="154017" y="0"/>
                  <a:pt x="167022" y="13080"/>
                  <a:pt x="167022" y="29067"/>
                </a:cubicBezTo>
                <a:lnTo>
                  <a:pt x="167022" y="101542"/>
                </a:lnTo>
                <a:lnTo>
                  <a:pt x="187208" y="82648"/>
                </a:lnTo>
                <a:cubicBezTo>
                  <a:pt x="187305" y="82648"/>
                  <a:pt x="187305" y="82551"/>
                  <a:pt x="187305" y="82551"/>
                </a:cubicBezTo>
                <a:cubicBezTo>
                  <a:pt x="194778" y="75769"/>
                  <a:pt x="204386" y="72087"/>
                  <a:pt x="214382" y="72087"/>
                </a:cubicBezTo>
                <a:cubicBezTo>
                  <a:pt x="236412" y="72087"/>
                  <a:pt x="254366" y="90012"/>
                  <a:pt x="254366" y="112006"/>
                </a:cubicBezTo>
                <a:cubicBezTo>
                  <a:pt x="254366" y="134000"/>
                  <a:pt x="236412" y="151925"/>
                  <a:pt x="214382" y="151925"/>
                </a:cubicBezTo>
                <a:lnTo>
                  <a:pt x="213606" y="151854"/>
                </a:lnTo>
                <a:lnTo>
                  <a:pt x="213606" y="151828"/>
                </a:lnTo>
                <a:lnTo>
                  <a:pt x="213362" y="151832"/>
                </a:lnTo>
                <a:lnTo>
                  <a:pt x="213314" y="151828"/>
                </a:lnTo>
                <a:lnTo>
                  <a:pt x="213329" y="151833"/>
                </a:lnTo>
                <a:lnTo>
                  <a:pt x="208171" y="151925"/>
                </a:lnTo>
                <a:lnTo>
                  <a:pt x="194099" y="151925"/>
                </a:lnTo>
                <a:cubicBezTo>
                  <a:pt x="187499" y="151925"/>
                  <a:pt x="180027" y="151925"/>
                  <a:pt x="172651" y="151925"/>
                </a:cubicBezTo>
                <a:lnTo>
                  <a:pt x="243012" y="194557"/>
                </a:lnTo>
                <a:cubicBezTo>
                  <a:pt x="247670" y="197367"/>
                  <a:pt x="249126" y="203277"/>
                  <a:pt x="246311" y="207831"/>
                </a:cubicBezTo>
                <a:cubicBezTo>
                  <a:pt x="244467" y="210835"/>
                  <a:pt x="241265" y="212579"/>
                  <a:pt x="237965" y="212579"/>
                </a:cubicBezTo>
                <a:cubicBezTo>
                  <a:pt x="236315" y="212579"/>
                  <a:pt x="234568" y="212094"/>
                  <a:pt x="233015" y="211126"/>
                </a:cubicBezTo>
                <a:lnTo>
                  <a:pt x="167022" y="171206"/>
                </a:lnTo>
                <a:lnTo>
                  <a:pt x="167022" y="319062"/>
                </a:lnTo>
                <a:lnTo>
                  <a:pt x="245244" y="319062"/>
                </a:lnTo>
                <a:cubicBezTo>
                  <a:pt x="250678" y="319062"/>
                  <a:pt x="255725" y="321194"/>
                  <a:pt x="259510" y="325166"/>
                </a:cubicBezTo>
                <a:cubicBezTo>
                  <a:pt x="263295" y="329042"/>
                  <a:pt x="265236" y="334177"/>
                  <a:pt x="265042" y="339603"/>
                </a:cubicBezTo>
                <a:lnTo>
                  <a:pt x="263780" y="371480"/>
                </a:lnTo>
                <a:lnTo>
                  <a:pt x="266206" y="371480"/>
                </a:lnTo>
                <a:cubicBezTo>
                  <a:pt x="271544" y="371480"/>
                  <a:pt x="275911" y="375743"/>
                  <a:pt x="275911" y="381169"/>
                </a:cubicBezTo>
                <a:cubicBezTo>
                  <a:pt x="275911" y="386498"/>
                  <a:pt x="271544" y="390858"/>
                  <a:pt x="266206" y="390858"/>
                </a:cubicBezTo>
                <a:lnTo>
                  <a:pt x="265527" y="390858"/>
                </a:lnTo>
                <a:lnTo>
                  <a:pt x="273970" y="433200"/>
                </a:lnTo>
                <a:cubicBezTo>
                  <a:pt x="274844" y="437851"/>
                  <a:pt x="272320" y="442404"/>
                  <a:pt x="267856" y="444148"/>
                </a:cubicBezTo>
                <a:cubicBezTo>
                  <a:pt x="265430" y="445020"/>
                  <a:pt x="263101" y="445892"/>
                  <a:pt x="260869" y="446571"/>
                </a:cubicBezTo>
                <a:lnTo>
                  <a:pt x="254949" y="597914"/>
                </a:lnTo>
                <a:cubicBezTo>
                  <a:pt x="254755" y="603050"/>
                  <a:pt x="250484" y="607216"/>
                  <a:pt x="245244" y="607216"/>
                </a:cubicBezTo>
                <a:lnTo>
                  <a:pt x="30667" y="607216"/>
                </a:lnTo>
                <a:cubicBezTo>
                  <a:pt x="25427" y="607216"/>
                  <a:pt x="21156" y="603050"/>
                  <a:pt x="20962" y="597914"/>
                </a:cubicBezTo>
                <a:lnTo>
                  <a:pt x="15042" y="446571"/>
                </a:lnTo>
                <a:cubicBezTo>
                  <a:pt x="12810" y="445892"/>
                  <a:pt x="10481" y="445020"/>
                  <a:pt x="7958" y="444148"/>
                </a:cubicBezTo>
                <a:cubicBezTo>
                  <a:pt x="3591" y="442404"/>
                  <a:pt x="970" y="437851"/>
                  <a:pt x="1941" y="433200"/>
                </a:cubicBezTo>
                <a:lnTo>
                  <a:pt x="10384" y="390858"/>
                </a:lnTo>
                <a:lnTo>
                  <a:pt x="9705" y="390858"/>
                </a:lnTo>
                <a:cubicBezTo>
                  <a:pt x="4270" y="390858"/>
                  <a:pt x="0" y="386498"/>
                  <a:pt x="0" y="381169"/>
                </a:cubicBezTo>
                <a:cubicBezTo>
                  <a:pt x="0" y="375743"/>
                  <a:pt x="4270" y="371480"/>
                  <a:pt x="9705" y="371480"/>
                </a:cubicBezTo>
                <a:lnTo>
                  <a:pt x="12131" y="371480"/>
                </a:lnTo>
                <a:lnTo>
                  <a:pt x="10869" y="339603"/>
                </a:lnTo>
                <a:cubicBezTo>
                  <a:pt x="10675" y="334177"/>
                  <a:pt x="12616" y="329042"/>
                  <a:pt x="16401" y="325166"/>
                </a:cubicBezTo>
                <a:cubicBezTo>
                  <a:pt x="20089" y="321194"/>
                  <a:pt x="25233" y="319062"/>
                  <a:pt x="30667" y="319062"/>
                </a:cubicBezTo>
                <a:lnTo>
                  <a:pt x="108792" y="319062"/>
                </a:lnTo>
                <a:lnTo>
                  <a:pt x="108792" y="171206"/>
                </a:lnTo>
                <a:lnTo>
                  <a:pt x="42896" y="211126"/>
                </a:lnTo>
                <a:cubicBezTo>
                  <a:pt x="41343" y="212094"/>
                  <a:pt x="39596" y="212579"/>
                  <a:pt x="37849" y="212579"/>
                </a:cubicBezTo>
                <a:cubicBezTo>
                  <a:pt x="34549" y="212579"/>
                  <a:pt x="31444" y="210835"/>
                  <a:pt x="29600" y="207831"/>
                </a:cubicBezTo>
                <a:cubicBezTo>
                  <a:pt x="26785" y="203277"/>
                  <a:pt x="28241" y="197367"/>
                  <a:pt x="32802" y="194557"/>
                </a:cubicBezTo>
                <a:lnTo>
                  <a:pt x="103261" y="151925"/>
                </a:lnTo>
                <a:cubicBezTo>
                  <a:pt x="95885" y="151925"/>
                  <a:pt x="88315" y="151925"/>
                  <a:pt x="81813" y="151925"/>
                </a:cubicBezTo>
                <a:lnTo>
                  <a:pt x="67741" y="151925"/>
                </a:lnTo>
                <a:cubicBezTo>
                  <a:pt x="65606" y="151925"/>
                  <a:pt x="63762" y="151925"/>
                  <a:pt x="62305" y="151828"/>
                </a:cubicBezTo>
                <a:lnTo>
                  <a:pt x="62305" y="151925"/>
                </a:lnTo>
                <a:cubicBezTo>
                  <a:pt x="62014" y="151925"/>
                  <a:pt x="61820" y="151925"/>
                  <a:pt x="61529" y="151925"/>
                </a:cubicBezTo>
                <a:cubicBezTo>
                  <a:pt x="39499" y="151925"/>
                  <a:pt x="21545" y="134000"/>
                  <a:pt x="21545" y="112006"/>
                </a:cubicBezTo>
                <a:cubicBezTo>
                  <a:pt x="21545" y="90012"/>
                  <a:pt x="39499" y="72087"/>
                  <a:pt x="61529" y="72087"/>
                </a:cubicBezTo>
                <a:cubicBezTo>
                  <a:pt x="71526" y="72087"/>
                  <a:pt x="81133" y="75769"/>
                  <a:pt x="88509" y="82551"/>
                </a:cubicBezTo>
                <a:cubicBezTo>
                  <a:pt x="88606" y="82551"/>
                  <a:pt x="88606" y="82648"/>
                  <a:pt x="88606" y="82648"/>
                </a:cubicBezTo>
                <a:lnTo>
                  <a:pt x="108792" y="101542"/>
                </a:lnTo>
                <a:lnTo>
                  <a:pt x="108792" y="29067"/>
                </a:lnTo>
                <a:cubicBezTo>
                  <a:pt x="108792" y="13080"/>
                  <a:pt x="121894" y="0"/>
                  <a:pt x="137907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42" name="christmas-sled_62246"/>
          <p:cNvSpPr>
            <a:spLocks noChangeAspect="1"/>
          </p:cNvSpPr>
          <p:nvPr userDrawn="1"/>
        </p:nvSpPr>
        <p:spPr bwMode="auto">
          <a:xfrm>
            <a:off x="2117273" y="6270579"/>
            <a:ext cx="454634" cy="263112"/>
          </a:xfrm>
          <a:custGeom>
            <a:avLst/>
            <a:gdLst>
              <a:gd name="T0" fmla="*/ 5494 w 6366"/>
              <a:gd name="T1" fmla="*/ 1176 h 3690"/>
              <a:gd name="T2" fmla="*/ 5280 w 6366"/>
              <a:gd name="T3" fmla="*/ 1287 h 3690"/>
              <a:gd name="T4" fmla="*/ 3912 w 6366"/>
              <a:gd name="T5" fmla="*/ 1699 h 3690"/>
              <a:gd name="T6" fmla="*/ 2180 w 6366"/>
              <a:gd name="T7" fmla="*/ 859 h 3690"/>
              <a:gd name="T8" fmla="*/ 1889 w 6366"/>
              <a:gd name="T9" fmla="*/ 685 h 3690"/>
              <a:gd name="T10" fmla="*/ 1324 w 6366"/>
              <a:gd name="T11" fmla="*/ 26 h 3690"/>
              <a:gd name="T12" fmla="*/ 1256 w 6366"/>
              <a:gd name="T13" fmla="*/ 178 h 3690"/>
              <a:gd name="T14" fmla="*/ 1105 w 6366"/>
              <a:gd name="T15" fmla="*/ 848 h 3690"/>
              <a:gd name="T16" fmla="*/ 860 w 6366"/>
              <a:gd name="T17" fmla="*/ 2140 h 3690"/>
              <a:gd name="T18" fmla="*/ 1211 w 6366"/>
              <a:gd name="T19" fmla="*/ 3423 h 3690"/>
              <a:gd name="T20" fmla="*/ 267 w 6366"/>
              <a:gd name="T21" fmla="*/ 3124 h 3690"/>
              <a:gd name="T22" fmla="*/ 699 w 6366"/>
              <a:gd name="T23" fmla="*/ 2692 h 3690"/>
              <a:gd name="T24" fmla="*/ 0 w 6366"/>
              <a:gd name="T25" fmla="*/ 3124 h 3690"/>
              <a:gd name="T26" fmla="*/ 1314 w 6366"/>
              <a:gd name="T27" fmla="*/ 3690 h 3690"/>
              <a:gd name="T28" fmla="*/ 1315 w 6366"/>
              <a:gd name="T29" fmla="*/ 3690 h 3690"/>
              <a:gd name="T30" fmla="*/ 3175 w 6366"/>
              <a:gd name="T31" fmla="*/ 3690 h 3690"/>
              <a:gd name="T32" fmla="*/ 5070 w 6366"/>
              <a:gd name="T33" fmla="*/ 3690 h 3690"/>
              <a:gd name="T34" fmla="*/ 5071 w 6366"/>
              <a:gd name="T35" fmla="*/ 3690 h 3690"/>
              <a:gd name="T36" fmla="*/ 6366 w 6366"/>
              <a:gd name="T37" fmla="*/ 2724 h 3690"/>
              <a:gd name="T38" fmla="*/ 1102 w 6366"/>
              <a:gd name="T39" fmla="*/ 2028 h 3690"/>
              <a:gd name="T40" fmla="*/ 1333 w 6366"/>
              <a:gd name="T41" fmla="*/ 988 h 3690"/>
              <a:gd name="T42" fmla="*/ 1636 w 6366"/>
              <a:gd name="T43" fmla="*/ 769 h 3690"/>
              <a:gd name="T44" fmla="*/ 2830 w 6366"/>
              <a:gd name="T45" fmla="*/ 1379 h 3690"/>
              <a:gd name="T46" fmla="*/ 5038 w 6366"/>
              <a:gd name="T47" fmla="*/ 1946 h 3690"/>
              <a:gd name="T48" fmla="*/ 6061 w 6366"/>
              <a:gd name="T49" fmla="*/ 2420 h 3690"/>
              <a:gd name="T50" fmla="*/ 5276 w 6366"/>
              <a:gd name="T51" fmla="*/ 2420 h 3690"/>
              <a:gd name="T52" fmla="*/ 3381 w 6366"/>
              <a:gd name="T53" fmla="*/ 2420 h 3690"/>
              <a:gd name="T54" fmla="*/ 1102 w 6366"/>
              <a:gd name="T55" fmla="*/ 2028 h 3690"/>
              <a:gd name="T56" fmla="*/ 3490 w 6366"/>
              <a:gd name="T57" fmla="*/ 2687 h 3690"/>
              <a:gd name="T58" fmla="*/ 4962 w 6366"/>
              <a:gd name="T59" fmla="*/ 3423 h 3690"/>
              <a:gd name="T60" fmla="*/ 1672 w 6366"/>
              <a:gd name="T61" fmla="*/ 2687 h 3690"/>
              <a:gd name="T62" fmla="*/ 3066 w 6366"/>
              <a:gd name="T63" fmla="*/ 3423 h 3690"/>
              <a:gd name="T64" fmla="*/ 1672 w 6366"/>
              <a:gd name="T65" fmla="*/ 2687 h 3690"/>
              <a:gd name="T66" fmla="*/ 5234 w 6366"/>
              <a:gd name="T67" fmla="*/ 3423 h 3690"/>
              <a:gd name="T68" fmla="*/ 6099 w 6366"/>
              <a:gd name="T69" fmla="*/ 2687 h 3690"/>
              <a:gd name="T70" fmla="*/ 5400 w 6366"/>
              <a:gd name="T71" fmla="*/ 3423 h 3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66" h="3690">
                <a:moveTo>
                  <a:pt x="6237" y="2100"/>
                </a:moveTo>
                <a:cubicBezTo>
                  <a:pt x="6094" y="1756"/>
                  <a:pt x="5844" y="1445"/>
                  <a:pt x="5494" y="1176"/>
                </a:cubicBezTo>
                <a:cubicBezTo>
                  <a:pt x="5453" y="1145"/>
                  <a:pt x="5398" y="1140"/>
                  <a:pt x="5352" y="1163"/>
                </a:cubicBezTo>
                <a:cubicBezTo>
                  <a:pt x="5306" y="1187"/>
                  <a:pt x="5278" y="1235"/>
                  <a:pt x="5280" y="1287"/>
                </a:cubicBezTo>
                <a:cubicBezTo>
                  <a:pt x="5287" y="1477"/>
                  <a:pt x="5176" y="1615"/>
                  <a:pt x="4949" y="1695"/>
                </a:cubicBezTo>
                <a:cubicBezTo>
                  <a:pt x="4683" y="1790"/>
                  <a:pt x="4295" y="1791"/>
                  <a:pt x="3912" y="1699"/>
                </a:cubicBezTo>
                <a:cubicBezTo>
                  <a:pt x="3518" y="1603"/>
                  <a:pt x="3201" y="1429"/>
                  <a:pt x="3044" y="1219"/>
                </a:cubicBezTo>
                <a:cubicBezTo>
                  <a:pt x="2707" y="771"/>
                  <a:pt x="2390" y="824"/>
                  <a:pt x="2180" y="859"/>
                </a:cubicBezTo>
                <a:cubicBezTo>
                  <a:pt x="2105" y="872"/>
                  <a:pt x="2041" y="883"/>
                  <a:pt x="2003" y="867"/>
                </a:cubicBezTo>
                <a:cubicBezTo>
                  <a:pt x="1952" y="846"/>
                  <a:pt x="1913" y="757"/>
                  <a:pt x="1889" y="685"/>
                </a:cubicBezTo>
                <a:cubicBezTo>
                  <a:pt x="1804" y="430"/>
                  <a:pt x="1665" y="215"/>
                  <a:pt x="1475" y="45"/>
                </a:cubicBezTo>
                <a:cubicBezTo>
                  <a:pt x="1433" y="8"/>
                  <a:pt x="1373" y="0"/>
                  <a:pt x="1324" y="26"/>
                </a:cubicBezTo>
                <a:cubicBezTo>
                  <a:pt x="1275" y="51"/>
                  <a:pt x="1247" y="105"/>
                  <a:pt x="1253" y="160"/>
                </a:cubicBezTo>
                <a:cubicBezTo>
                  <a:pt x="1254" y="166"/>
                  <a:pt x="1255" y="172"/>
                  <a:pt x="1256" y="178"/>
                </a:cubicBezTo>
                <a:cubicBezTo>
                  <a:pt x="1258" y="194"/>
                  <a:pt x="1260" y="209"/>
                  <a:pt x="1259" y="219"/>
                </a:cubicBezTo>
                <a:cubicBezTo>
                  <a:pt x="1253" y="608"/>
                  <a:pt x="1201" y="693"/>
                  <a:pt x="1105" y="848"/>
                </a:cubicBezTo>
                <a:cubicBezTo>
                  <a:pt x="1042" y="952"/>
                  <a:pt x="963" y="1080"/>
                  <a:pt x="875" y="1317"/>
                </a:cubicBezTo>
                <a:cubicBezTo>
                  <a:pt x="758" y="1632"/>
                  <a:pt x="753" y="1908"/>
                  <a:pt x="860" y="2140"/>
                </a:cubicBezTo>
                <a:cubicBezTo>
                  <a:pt x="957" y="2350"/>
                  <a:pt x="1142" y="2515"/>
                  <a:pt x="1410" y="2634"/>
                </a:cubicBezTo>
                <a:lnTo>
                  <a:pt x="1211" y="3423"/>
                </a:lnTo>
                <a:lnTo>
                  <a:pt x="566" y="3423"/>
                </a:lnTo>
                <a:cubicBezTo>
                  <a:pt x="401" y="3423"/>
                  <a:pt x="267" y="3289"/>
                  <a:pt x="267" y="3124"/>
                </a:cubicBezTo>
                <a:cubicBezTo>
                  <a:pt x="267" y="2959"/>
                  <a:pt x="401" y="2825"/>
                  <a:pt x="566" y="2825"/>
                </a:cubicBezTo>
                <a:cubicBezTo>
                  <a:pt x="639" y="2825"/>
                  <a:pt x="699" y="2765"/>
                  <a:pt x="699" y="2692"/>
                </a:cubicBezTo>
                <a:cubicBezTo>
                  <a:pt x="699" y="2618"/>
                  <a:pt x="639" y="2558"/>
                  <a:pt x="566" y="2558"/>
                </a:cubicBezTo>
                <a:cubicBezTo>
                  <a:pt x="254" y="2558"/>
                  <a:pt x="0" y="2812"/>
                  <a:pt x="0" y="3124"/>
                </a:cubicBezTo>
                <a:cubicBezTo>
                  <a:pt x="0" y="3436"/>
                  <a:pt x="254" y="3690"/>
                  <a:pt x="566" y="3690"/>
                </a:cubicBezTo>
                <a:lnTo>
                  <a:pt x="1314" y="3690"/>
                </a:lnTo>
                <a:cubicBezTo>
                  <a:pt x="1314" y="3690"/>
                  <a:pt x="1314" y="3690"/>
                  <a:pt x="1315" y="3690"/>
                </a:cubicBezTo>
                <a:cubicBezTo>
                  <a:pt x="1315" y="3690"/>
                  <a:pt x="1315" y="3690"/>
                  <a:pt x="1315" y="3690"/>
                </a:cubicBezTo>
                <a:lnTo>
                  <a:pt x="3174" y="3690"/>
                </a:lnTo>
                <a:cubicBezTo>
                  <a:pt x="3174" y="3690"/>
                  <a:pt x="3174" y="3690"/>
                  <a:pt x="3175" y="3690"/>
                </a:cubicBezTo>
                <a:cubicBezTo>
                  <a:pt x="3175" y="3690"/>
                  <a:pt x="3175" y="3690"/>
                  <a:pt x="3175" y="3690"/>
                </a:cubicBezTo>
                <a:lnTo>
                  <a:pt x="5070" y="3690"/>
                </a:lnTo>
                <a:cubicBezTo>
                  <a:pt x="5070" y="3690"/>
                  <a:pt x="5070" y="3690"/>
                  <a:pt x="5070" y="3690"/>
                </a:cubicBezTo>
                <a:cubicBezTo>
                  <a:pt x="5071" y="3690"/>
                  <a:pt x="5071" y="3690"/>
                  <a:pt x="5071" y="3690"/>
                </a:cubicBezTo>
                <a:lnTo>
                  <a:pt x="5400" y="3690"/>
                </a:lnTo>
                <a:cubicBezTo>
                  <a:pt x="5933" y="3690"/>
                  <a:pt x="6366" y="3256"/>
                  <a:pt x="6366" y="2724"/>
                </a:cubicBezTo>
                <a:cubicBezTo>
                  <a:pt x="6366" y="2520"/>
                  <a:pt x="6321" y="2305"/>
                  <a:pt x="6237" y="2100"/>
                </a:cubicBezTo>
                <a:close/>
                <a:moveTo>
                  <a:pt x="1102" y="2028"/>
                </a:moveTo>
                <a:cubicBezTo>
                  <a:pt x="1026" y="1863"/>
                  <a:pt x="1033" y="1656"/>
                  <a:pt x="1125" y="1410"/>
                </a:cubicBezTo>
                <a:cubicBezTo>
                  <a:pt x="1204" y="1198"/>
                  <a:pt x="1273" y="1086"/>
                  <a:pt x="1333" y="988"/>
                </a:cubicBezTo>
                <a:cubicBezTo>
                  <a:pt x="1422" y="842"/>
                  <a:pt x="1482" y="732"/>
                  <a:pt x="1510" y="498"/>
                </a:cubicBezTo>
                <a:cubicBezTo>
                  <a:pt x="1561" y="581"/>
                  <a:pt x="1603" y="672"/>
                  <a:pt x="1636" y="769"/>
                </a:cubicBezTo>
                <a:cubicBezTo>
                  <a:pt x="1779" y="1197"/>
                  <a:pt x="2036" y="1154"/>
                  <a:pt x="2224" y="1122"/>
                </a:cubicBezTo>
                <a:cubicBezTo>
                  <a:pt x="2413" y="1091"/>
                  <a:pt x="2592" y="1061"/>
                  <a:pt x="2830" y="1379"/>
                </a:cubicBezTo>
                <a:cubicBezTo>
                  <a:pt x="3024" y="1637"/>
                  <a:pt x="3396" y="1848"/>
                  <a:pt x="3849" y="1958"/>
                </a:cubicBezTo>
                <a:cubicBezTo>
                  <a:pt x="4281" y="2062"/>
                  <a:pt x="4725" y="2058"/>
                  <a:pt x="5038" y="1946"/>
                </a:cubicBezTo>
                <a:cubicBezTo>
                  <a:pt x="5277" y="1862"/>
                  <a:pt x="5437" y="1719"/>
                  <a:pt x="5507" y="1534"/>
                </a:cubicBezTo>
                <a:cubicBezTo>
                  <a:pt x="5855" y="1854"/>
                  <a:pt x="6001" y="2178"/>
                  <a:pt x="6061" y="2420"/>
                </a:cubicBezTo>
                <a:lnTo>
                  <a:pt x="5277" y="2420"/>
                </a:lnTo>
                <a:lnTo>
                  <a:pt x="5276" y="2420"/>
                </a:lnTo>
                <a:lnTo>
                  <a:pt x="3382" y="2420"/>
                </a:lnTo>
                <a:lnTo>
                  <a:pt x="3381" y="2420"/>
                </a:lnTo>
                <a:lnTo>
                  <a:pt x="1594" y="2420"/>
                </a:lnTo>
                <a:cubicBezTo>
                  <a:pt x="1344" y="2326"/>
                  <a:pt x="1179" y="2195"/>
                  <a:pt x="1102" y="2028"/>
                </a:cubicBezTo>
                <a:close/>
                <a:moveTo>
                  <a:pt x="3338" y="3423"/>
                </a:moveTo>
                <a:lnTo>
                  <a:pt x="3490" y="2687"/>
                </a:lnTo>
                <a:lnTo>
                  <a:pt x="5113" y="2687"/>
                </a:lnTo>
                <a:lnTo>
                  <a:pt x="4962" y="3423"/>
                </a:lnTo>
                <a:lnTo>
                  <a:pt x="3338" y="3423"/>
                </a:lnTo>
                <a:close/>
                <a:moveTo>
                  <a:pt x="1672" y="2687"/>
                </a:moveTo>
                <a:lnTo>
                  <a:pt x="3217" y="2687"/>
                </a:lnTo>
                <a:lnTo>
                  <a:pt x="3066" y="3423"/>
                </a:lnTo>
                <a:lnTo>
                  <a:pt x="1486" y="3423"/>
                </a:lnTo>
                <a:lnTo>
                  <a:pt x="1672" y="2687"/>
                </a:lnTo>
                <a:close/>
                <a:moveTo>
                  <a:pt x="5400" y="3423"/>
                </a:moveTo>
                <a:lnTo>
                  <a:pt x="5234" y="3423"/>
                </a:lnTo>
                <a:lnTo>
                  <a:pt x="5385" y="2687"/>
                </a:lnTo>
                <a:lnTo>
                  <a:pt x="6099" y="2687"/>
                </a:lnTo>
                <a:cubicBezTo>
                  <a:pt x="6099" y="2700"/>
                  <a:pt x="6100" y="2712"/>
                  <a:pt x="6100" y="2724"/>
                </a:cubicBezTo>
                <a:cubicBezTo>
                  <a:pt x="6100" y="3109"/>
                  <a:pt x="5786" y="3423"/>
                  <a:pt x="5400" y="3423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43" name="calendar-page-for-christmas-eve_16512"/>
          <p:cNvSpPr>
            <a:spLocks noChangeAspect="1"/>
          </p:cNvSpPr>
          <p:nvPr userDrawn="1"/>
        </p:nvSpPr>
        <p:spPr bwMode="auto">
          <a:xfrm>
            <a:off x="2948126" y="5079447"/>
            <a:ext cx="367013" cy="371777"/>
          </a:xfrm>
          <a:custGeom>
            <a:avLst/>
            <a:gdLst>
              <a:gd name="connsiteX0" fmla="*/ 388069 w 597971"/>
              <a:gd name="connsiteY0" fmla="*/ 334791 h 605734"/>
              <a:gd name="connsiteX1" fmla="*/ 368938 w 597971"/>
              <a:gd name="connsiteY1" fmla="*/ 373009 h 605734"/>
              <a:gd name="connsiteX2" fmla="*/ 341798 w 597971"/>
              <a:gd name="connsiteY2" fmla="*/ 417597 h 605734"/>
              <a:gd name="connsiteX3" fmla="*/ 341501 w 597971"/>
              <a:gd name="connsiteY3" fmla="*/ 418337 h 605734"/>
              <a:gd name="connsiteX4" fmla="*/ 387773 w 597971"/>
              <a:gd name="connsiteY4" fmla="*/ 418337 h 605734"/>
              <a:gd name="connsiteX5" fmla="*/ 387773 w 597971"/>
              <a:gd name="connsiteY5" fmla="*/ 373009 h 605734"/>
              <a:gd name="connsiteX6" fmla="*/ 389107 w 597971"/>
              <a:gd name="connsiteY6" fmla="*/ 334791 h 605734"/>
              <a:gd name="connsiteX7" fmla="*/ 374277 w 597971"/>
              <a:gd name="connsiteY7" fmla="*/ 298351 h 605734"/>
              <a:gd name="connsiteX8" fmla="*/ 433154 w 597971"/>
              <a:gd name="connsiteY8" fmla="*/ 298351 h 605734"/>
              <a:gd name="connsiteX9" fmla="*/ 433154 w 597971"/>
              <a:gd name="connsiteY9" fmla="*/ 418337 h 605734"/>
              <a:gd name="connsiteX10" fmla="*/ 457476 w 597971"/>
              <a:gd name="connsiteY10" fmla="*/ 418337 h 605734"/>
              <a:gd name="connsiteX11" fmla="*/ 457476 w 597971"/>
              <a:gd name="connsiteY11" fmla="*/ 454185 h 605734"/>
              <a:gd name="connsiteX12" fmla="*/ 433154 w 597971"/>
              <a:gd name="connsiteY12" fmla="*/ 454185 h 605734"/>
              <a:gd name="connsiteX13" fmla="*/ 433154 w 597971"/>
              <a:gd name="connsiteY13" fmla="*/ 502920 h 605734"/>
              <a:gd name="connsiteX14" fmla="*/ 387773 w 597971"/>
              <a:gd name="connsiteY14" fmla="*/ 502920 h 605734"/>
              <a:gd name="connsiteX15" fmla="*/ 387773 w 597971"/>
              <a:gd name="connsiteY15" fmla="*/ 454185 h 605734"/>
              <a:gd name="connsiteX16" fmla="*/ 297010 w 597971"/>
              <a:gd name="connsiteY16" fmla="*/ 454185 h 605734"/>
              <a:gd name="connsiteX17" fmla="*/ 297010 w 597971"/>
              <a:gd name="connsiteY17" fmla="*/ 422929 h 605734"/>
              <a:gd name="connsiteX18" fmla="*/ 197741 w 597971"/>
              <a:gd name="connsiteY18" fmla="*/ 294893 h 605734"/>
              <a:gd name="connsiteX19" fmla="*/ 269568 w 597971"/>
              <a:gd name="connsiteY19" fmla="*/ 358753 h 605734"/>
              <a:gd name="connsiteX20" fmla="*/ 215104 w 597971"/>
              <a:gd name="connsiteY20" fmla="*/ 447209 h 605734"/>
              <a:gd name="connsiteX21" fmla="*/ 196108 w 597971"/>
              <a:gd name="connsiteY21" fmla="*/ 462915 h 605734"/>
              <a:gd name="connsiteX22" fmla="*/ 196108 w 597971"/>
              <a:gd name="connsiteY22" fmla="*/ 463656 h 605734"/>
              <a:gd name="connsiteX23" fmla="*/ 273723 w 597971"/>
              <a:gd name="connsiteY23" fmla="*/ 463656 h 605734"/>
              <a:gd name="connsiteX24" fmla="*/ 273723 w 597971"/>
              <a:gd name="connsiteY24" fmla="*/ 502920 h 605734"/>
              <a:gd name="connsiteX25" fmla="*/ 128288 w 597971"/>
              <a:gd name="connsiteY25" fmla="*/ 502920 h 605734"/>
              <a:gd name="connsiteX26" fmla="*/ 128288 w 597971"/>
              <a:gd name="connsiteY26" fmla="*/ 474027 h 605734"/>
              <a:gd name="connsiteX27" fmla="*/ 154555 w 597971"/>
              <a:gd name="connsiteY27" fmla="*/ 450321 h 605734"/>
              <a:gd name="connsiteX28" fmla="*/ 221634 w 597971"/>
              <a:gd name="connsiteY28" fmla="*/ 363198 h 605734"/>
              <a:gd name="connsiteX29" fmla="*/ 188243 w 597971"/>
              <a:gd name="connsiteY29" fmla="*/ 333268 h 605734"/>
              <a:gd name="connsiteX30" fmla="*/ 144464 w 597971"/>
              <a:gd name="connsiteY30" fmla="*/ 349863 h 605734"/>
              <a:gd name="connsiteX31" fmla="*/ 130811 w 597971"/>
              <a:gd name="connsiteY31" fmla="*/ 315933 h 605734"/>
              <a:gd name="connsiteX32" fmla="*/ 197741 w 597971"/>
              <a:gd name="connsiteY32" fmla="*/ 294893 h 605734"/>
              <a:gd name="connsiteX33" fmla="*/ 21510 w 597971"/>
              <a:gd name="connsiteY33" fmla="*/ 243834 h 605734"/>
              <a:gd name="connsiteX34" fmla="*/ 21510 w 597971"/>
              <a:gd name="connsiteY34" fmla="*/ 509445 h 605734"/>
              <a:gd name="connsiteX35" fmla="*/ 96275 w 597971"/>
              <a:gd name="connsiteY35" fmla="*/ 584254 h 605734"/>
              <a:gd name="connsiteX36" fmla="*/ 501548 w 597971"/>
              <a:gd name="connsiteY36" fmla="*/ 584254 h 605734"/>
              <a:gd name="connsiteX37" fmla="*/ 576461 w 597971"/>
              <a:gd name="connsiteY37" fmla="*/ 509445 h 605734"/>
              <a:gd name="connsiteX38" fmla="*/ 576461 w 597971"/>
              <a:gd name="connsiteY38" fmla="*/ 243834 h 605734"/>
              <a:gd name="connsiteX39" fmla="*/ 96275 w 597971"/>
              <a:gd name="connsiteY39" fmla="*/ 64292 h 605734"/>
              <a:gd name="connsiteX40" fmla="*/ 21510 w 597971"/>
              <a:gd name="connsiteY40" fmla="*/ 138953 h 605734"/>
              <a:gd name="connsiteX41" fmla="*/ 21510 w 597971"/>
              <a:gd name="connsiteY41" fmla="*/ 222354 h 605734"/>
              <a:gd name="connsiteX42" fmla="*/ 576461 w 597971"/>
              <a:gd name="connsiteY42" fmla="*/ 222354 h 605734"/>
              <a:gd name="connsiteX43" fmla="*/ 576461 w 597971"/>
              <a:gd name="connsiteY43" fmla="*/ 138953 h 605734"/>
              <a:gd name="connsiteX44" fmla="*/ 501548 w 597971"/>
              <a:gd name="connsiteY44" fmla="*/ 64292 h 605734"/>
              <a:gd name="connsiteX45" fmla="*/ 468022 w 597971"/>
              <a:gd name="connsiteY45" fmla="*/ 64292 h 605734"/>
              <a:gd name="connsiteX46" fmla="*/ 468022 w 597971"/>
              <a:gd name="connsiteY46" fmla="*/ 136138 h 605734"/>
              <a:gd name="connsiteX47" fmla="*/ 457342 w 597971"/>
              <a:gd name="connsiteY47" fmla="*/ 146952 h 605734"/>
              <a:gd name="connsiteX48" fmla="*/ 374566 w 597971"/>
              <a:gd name="connsiteY48" fmla="*/ 146952 h 605734"/>
              <a:gd name="connsiteX49" fmla="*/ 363886 w 597971"/>
              <a:gd name="connsiteY49" fmla="*/ 136138 h 605734"/>
              <a:gd name="connsiteX50" fmla="*/ 363886 w 597971"/>
              <a:gd name="connsiteY50" fmla="*/ 64292 h 605734"/>
              <a:gd name="connsiteX51" fmla="*/ 226965 w 597971"/>
              <a:gd name="connsiteY51" fmla="*/ 64292 h 605734"/>
              <a:gd name="connsiteX52" fmla="*/ 226965 w 597971"/>
              <a:gd name="connsiteY52" fmla="*/ 136138 h 605734"/>
              <a:gd name="connsiteX53" fmla="*/ 216136 w 597971"/>
              <a:gd name="connsiteY53" fmla="*/ 146952 h 605734"/>
              <a:gd name="connsiteX54" fmla="*/ 133509 w 597971"/>
              <a:gd name="connsiteY54" fmla="*/ 146952 h 605734"/>
              <a:gd name="connsiteX55" fmla="*/ 122680 w 597971"/>
              <a:gd name="connsiteY55" fmla="*/ 136138 h 605734"/>
              <a:gd name="connsiteX56" fmla="*/ 122680 w 597971"/>
              <a:gd name="connsiteY56" fmla="*/ 64292 h 605734"/>
              <a:gd name="connsiteX57" fmla="*/ 385395 w 597971"/>
              <a:gd name="connsiteY57" fmla="*/ 21480 h 605734"/>
              <a:gd name="connsiteX58" fmla="*/ 385395 w 597971"/>
              <a:gd name="connsiteY58" fmla="*/ 53478 h 605734"/>
              <a:gd name="connsiteX59" fmla="*/ 385395 w 597971"/>
              <a:gd name="connsiteY59" fmla="*/ 125324 h 605734"/>
              <a:gd name="connsiteX60" fmla="*/ 446513 w 597971"/>
              <a:gd name="connsiteY60" fmla="*/ 125324 h 605734"/>
              <a:gd name="connsiteX61" fmla="*/ 446513 w 597971"/>
              <a:gd name="connsiteY61" fmla="*/ 53478 h 605734"/>
              <a:gd name="connsiteX62" fmla="*/ 446513 w 597971"/>
              <a:gd name="connsiteY62" fmla="*/ 21480 h 605734"/>
              <a:gd name="connsiteX63" fmla="*/ 144189 w 597971"/>
              <a:gd name="connsiteY63" fmla="*/ 21480 h 605734"/>
              <a:gd name="connsiteX64" fmla="*/ 144189 w 597971"/>
              <a:gd name="connsiteY64" fmla="*/ 53478 h 605734"/>
              <a:gd name="connsiteX65" fmla="*/ 144189 w 597971"/>
              <a:gd name="connsiteY65" fmla="*/ 125324 h 605734"/>
              <a:gd name="connsiteX66" fmla="*/ 205455 w 597971"/>
              <a:gd name="connsiteY66" fmla="*/ 125324 h 605734"/>
              <a:gd name="connsiteX67" fmla="*/ 205455 w 597971"/>
              <a:gd name="connsiteY67" fmla="*/ 53478 h 605734"/>
              <a:gd name="connsiteX68" fmla="*/ 205455 w 597971"/>
              <a:gd name="connsiteY68" fmla="*/ 21480 h 605734"/>
              <a:gd name="connsiteX69" fmla="*/ 133509 w 597971"/>
              <a:gd name="connsiteY69" fmla="*/ 0 h 605734"/>
              <a:gd name="connsiteX70" fmla="*/ 216136 w 597971"/>
              <a:gd name="connsiteY70" fmla="*/ 0 h 605734"/>
              <a:gd name="connsiteX71" fmla="*/ 226965 w 597971"/>
              <a:gd name="connsiteY71" fmla="*/ 10814 h 605734"/>
              <a:gd name="connsiteX72" fmla="*/ 226965 w 597971"/>
              <a:gd name="connsiteY72" fmla="*/ 42812 h 605734"/>
              <a:gd name="connsiteX73" fmla="*/ 363886 w 597971"/>
              <a:gd name="connsiteY73" fmla="*/ 42812 h 605734"/>
              <a:gd name="connsiteX74" fmla="*/ 363886 w 597971"/>
              <a:gd name="connsiteY74" fmla="*/ 10814 h 605734"/>
              <a:gd name="connsiteX75" fmla="*/ 374566 w 597971"/>
              <a:gd name="connsiteY75" fmla="*/ 0 h 605734"/>
              <a:gd name="connsiteX76" fmla="*/ 457342 w 597971"/>
              <a:gd name="connsiteY76" fmla="*/ 0 h 605734"/>
              <a:gd name="connsiteX77" fmla="*/ 468171 w 597971"/>
              <a:gd name="connsiteY77" fmla="*/ 10814 h 605734"/>
              <a:gd name="connsiteX78" fmla="*/ 468171 w 597971"/>
              <a:gd name="connsiteY78" fmla="*/ 42812 h 605734"/>
              <a:gd name="connsiteX79" fmla="*/ 501548 w 597971"/>
              <a:gd name="connsiteY79" fmla="*/ 42812 h 605734"/>
              <a:gd name="connsiteX80" fmla="*/ 597971 w 597971"/>
              <a:gd name="connsiteY80" fmla="*/ 138953 h 605734"/>
              <a:gd name="connsiteX81" fmla="*/ 597971 w 597971"/>
              <a:gd name="connsiteY81" fmla="*/ 233020 h 605734"/>
              <a:gd name="connsiteX82" fmla="*/ 597971 w 597971"/>
              <a:gd name="connsiteY82" fmla="*/ 509445 h 605734"/>
              <a:gd name="connsiteX83" fmla="*/ 501548 w 597971"/>
              <a:gd name="connsiteY83" fmla="*/ 605734 h 605734"/>
              <a:gd name="connsiteX84" fmla="*/ 96275 w 597971"/>
              <a:gd name="connsiteY84" fmla="*/ 605734 h 605734"/>
              <a:gd name="connsiteX85" fmla="*/ 0 w 597971"/>
              <a:gd name="connsiteY85" fmla="*/ 509445 h 605734"/>
              <a:gd name="connsiteX86" fmla="*/ 0 w 597971"/>
              <a:gd name="connsiteY86" fmla="*/ 233020 h 605734"/>
              <a:gd name="connsiteX87" fmla="*/ 0 w 597971"/>
              <a:gd name="connsiteY87" fmla="*/ 138953 h 605734"/>
              <a:gd name="connsiteX88" fmla="*/ 96275 w 597971"/>
              <a:gd name="connsiteY88" fmla="*/ 42812 h 605734"/>
              <a:gd name="connsiteX89" fmla="*/ 122680 w 597971"/>
              <a:gd name="connsiteY89" fmla="*/ 42812 h 605734"/>
              <a:gd name="connsiteX90" fmla="*/ 122680 w 597971"/>
              <a:gd name="connsiteY90" fmla="*/ 10814 h 605734"/>
              <a:gd name="connsiteX91" fmla="*/ 133509 w 597971"/>
              <a:gd name="connsiteY91" fmla="*/ 0 h 60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97971" h="605734">
                <a:moveTo>
                  <a:pt x="388069" y="334791"/>
                </a:moveTo>
                <a:cubicBezTo>
                  <a:pt x="381544" y="348123"/>
                  <a:pt x="375760" y="359974"/>
                  <a:pt x="368938" y="373009"/>
                </a:cubicBezTo>
                <a:lnTo>
                  <a:pt x="341798" y="417597"/>
                </a:lnTo>
                <a:lnTo>
                  <a:pt x="341501" y="418337"/>
                </a:lnTo>
                <a:lnTo>
                  <a:pt x="387773" y="418337"/>
                </a:lnTo>
                <a:lnTo>
                  <a:pt x="387773" y="373009"/>
                </a:lnTo>
                <a:cubicBezTo>
                  <a:pt x="387773" y="360714"/>
                  <a:pt x="388366" y="348123"/>
                  <a:pt x="389107" y="334791"/>
                </a:cubicBezTo>
                <a:close/>
                <a:moveTo>
                  <a:pt x="374277" y="298351"/>
                </a:moveTo>
                <a:lnTo>
                  <a:pt x="433154" y="298351"/>
                </a:lnTo>
                <a:lnTo>
                  <a:pt x="433154" y="418337"/>
                </a:lnTo>
                <a:lnTo>
                  <a:pt x="457476" y="418337"/>
                </a:lnTo>
                <a:lnTo>
                  <a:pt x="457476" y="454185"/>
                </a:lnTo>
                <a:lnTo>
                  <a:pt x="433154" y="454185"/>
                </a:lnTo>
                <a:lnTo>
                  <a:pt x="433154" y="502920"/>
                </a:lnTo>
                <a:lnTo>
                  <a:pt x="387773" y="502920"/>
                </a:lnTo>
                <a:lnTo>
                  <a:pt x="387773" y="454185"/>
                </a:lnTo>
                <a:lnTo>
                  <a:pt x="297010" y="454185"/>
                </a:lnTo>
                <a:lnTo>
                  <a:pt x="297010" y="422929"/>
                </a:lnTo>
                <a:close/>
                <a:moveTo>
                  <a:pt x="197741" y="294893"/>
                </a:moveTo>
                <a:cubicBezTo>
                  <a:pt x="244339" y="294893"/>
                  <a:pt x="269568" y="321859"/>
                  <a:pt x="269568" y="358753"/>
                </a:cubicBezTo>
                <a:cubicBezTo>
                  <a:pt x="269568" y="393424"/>
                  <a:pt x="245081" y="420835"/>
                  <a:pt x="215104" y="447209"/>
                </a:cubicBezTo>
                <a:lnTo>
                  <a:pt x="196108" y="462915"/>
                </a:lnTo>
                <a:lnTo>
                  <a:pt x="196108" y="463656"/>
                </a:lnTo>
                <a:lnTo>
                  <a:pt x="273723" y="463656"/>
                </a:lnTo>
                <a:lnTo>
                  <a:pt x="273723" y="502920"/>
                </a:lnTo>
                <a:lnTo>
                  <a:pt x="128288" y="502920"/>
                </a:lnTo>
                <a:lnTo>
                  <a:pt x="128288" y="474027"/>
                </a:lnTo>
                <a:lnTo>
                  <a:pt x="154555" y="450321"/>
                </a:lnTo>
                <a:cubicBezTo>
                  <a:pt x="199670" y="410019"/>
                  <a:pt x="221337" y="387053"/>
                  <a:pt x="221634" y="363198"/>
                </a:cubicBezTo>
                <a:cubicBezTo>
                  <a:pt x="221634" y="346455"/>
                  <a:pt x="211839" y="333268"/>
                  <a:pt x="188243" y="333268"/>
                </a:cubicBezTo>
                <a:cubicBezTo>
                  <a:pt x="170583" y="333268"/>
                  <a:pt x="155149" y="342010"/>
                  <a:pt x="144464" y="349863"/>
                </a:cubicBezTo>
                <a:lnTo>
                  <a:pt x="130811" y="315933"/>
                </a:lnTo>
                <a:cubicBezTo>
                  <a:pt x="145948" y="304228"/>
                  <a:pt x="170286" y="294893"/>
                  <a:pt x="197741" y="294893"/>
                </a:cubicBezTo>
                <a:close/>
                <a:moveTo>
                  <a:pt x="21510" y="243834"/>
                </a:moveTo>
                <a:lnTo>
                  <a:pt x="21510" y="509445"/>
                </a:lnTo>
                <a:cubicBezTo>
                  <a:pt x="21510" y="550627"/>
                  <a:pt x="55035" y="584254"/>
                  <a:pt x="96275" y="584254"/>
                </a:cubicBezTo>
                <a:lnTo>
                  <a:pt x="501548" y="584254"/>
                </a:lnTo>
                <a:cubicBezTo>
                  <a:pt x="542787" y="584254"/>
                  <a:pt x="576461" y="550627"/>
                  <a:pt x="576461" y="509445"/>
                </a:cubicBezTo>
                <a:lnTo>
                  <a:pt x="576461" y="243834"/>
                </a:lnTo>
                <a:close/>
                <a:moveTo>
                  <a:pt x="96275" y="64292"/>
                </a:moveTo>
                <a:cubicBezTo>
                  <a:pt x="55035" y="64292"/>
                  <a:pt x="21510" y="97771"/>
                  <a:pt x="21510" y="138953"/>
                </a:cubicBezTo>
                <a:lnTo>
                  <a:pt x="21510" y="222354"/>
                </a:lnTo>
                <a:lnTo>
                  <a:pt x="576461" y="222354"/>
                </a:lnTo>
                <a:lnTo>
                  <a:pt x="576461" y="138953"/>
                </a:lnTo>
                <a:cubicBezTo>
                  <a:pt x="576461" y="97771"/>
                  <a:pt x="542787" y="64292"/>
                  <a:pt x="501548" y="64292"/>
                </a:cubicBezTo>
                <a:lnTo>
                  <a:pt x="468022" y="64292"/>
                </a:lnTo>
                <a:lnTo>
                  <a:pt x="468022" y="136138"/>
                </a:lnTo>
                <a:cubicBezTo>
                  <a:pt x="468022" y="142064"/>
                  <a:pt x="463275" y="146952"/>
                  <a:pt x="457342" y="146952"/>
                </a:cubicBezTo>
                <a:lnTo>
                  <a:pt x="374566" y="146952"/>
                </a:lnTo>
                <a:cubicBezTo>
                  <a:pt x="368633" y="146952"/>
                  <a:pt x="363886" y="142064"/>
                  <a:pt x="363886" y="136138"/>
                </a:cubicBezTo>
                <a:lnTo>
                  <a:pt x="363886" y="64292"/>
                </a:lnTo>
                <a:lnTo>
                  <a:pt x="226965" y="64292"/>
                </a:lnTo>
                <a:lnTo>
                  <a:pt x="226965" y="136138"/>
                </a:lnTo>
                <a:cubicBezTo>
                  <a:pt x="226965" y="142064"/>
                  <a:pt x="222070" y="146952"/>
                  <a:pt x="216136" y="146952"/>
                </a:cubicBezTo>
                <a:lnTo>
                  <a:pt x="133509" y="146952"/>
                </a:lnTo>
                <a:cubicBezTo>
                  <a:pt x="127575" y="146952"/>
                  <a:pt x="122680" y="142064"/>
                  <a:pt x="122680" y="136138"/>
                </a:cubicBezTo>
                <a:lnTo>
                  <a:pt x="122680" y="64292"/>
                </a:lnTo>
                <a:close/>
                <a:moveTo>
                  <a:pt x="385395" y="21480"/>
                </a:moveTo>
                <a:lnTo>
                  <a:pt x="385395" y="53478"/>
                </a:lnTo>
                <a:lnTo>
                  <a:pt x="385395" y="125324"/>
                </a:lnTo>
                <a:lnTo>
                  <a:pt x="446513" y="125324"/>
                </a:lnTo>
                <a:lnTo>
                  <a:pt x="446513" y="53478"/>
                </a:lnTo>
                <a:lnTo>
                  <a:pt x="446513" y="21480"/>
                </a:lnTo>
                <a:close/>
                <a:moveTo>
                  <a:pt x="144189" y="21480"/>
                </a:moveTo>
                <a:lnTo>
                  <a:pt x="144189" y="53478"/>
                </a:lnTo>
                <a:lnTo>
                  <a:pt x="144189" y="125324"/>
                </a:lnTo>
                <a:lnTo>
                  <a:pt x="205455" y="125324"/>
                </a:lnTo>
                <a:lnTo>
                  <a:pt x="205455" y="53478"/>
                </a:lnTo>
                <a:lnTo>
                  <a:pt x="205455" y="21480"/>
                </a:lnTo>
                <a:close/>
                <a:moveTo>
                  <a:pt x="133509" y="0"/>
                </a:moveTo>
                <a:lnTo>
                  <a:pt x="216136" y="0"/>
                </a:lnTo>
                <a:cubicBezTo>
                  <a:pt x="222070" y="0"/>
                  <a:pt x="226965" y="4740"/>
                  <a:pt x="226965" y="10814"/>
                </a:cubicBezTo>
                <a:lnTo>
                  <a:pt x="226965" y="42812"/>
                </a:lnTo>
                <a:lnTo>
                  <a:pt x="363886" y="42812"/>
                </a:lnTo>
                <a:lnTo>
                  <a:pt x="363886" y="10814"/>
                </a:lnTo>
                <a:cubicBezTo>
                  <a:pt x="363886" y="4740"/>
                  <a:pt x="368633" y="0"/>
                  <a:pt x="374566" y="0"/>
                </a:cubicBezTo>
                <a:lnTo>
                  <a:pt x="457342" y="0"/>
                </a:lnTo>
                <a:cubicBezTo>
                  <a:pt x="463275" y="0"/>
                  <a:pt x="468171" y="4740"/>
                  <a:pt x="468171" y="10814"/>
                </a:cubicBezTo>
                <a:lnTo>
                  <a:pt x="468171" y="42812"/>
                </a:lnTo>
                <a:lnTo>
                  <a:pt x="501548" y="42812"/>
                </a:lnTo>
                <a:cubicBezTo>
                  <a:pt x="554655" y="42812"/>
                  <a:pt x="597971" y="85920"/>
                  <a:pt x="597971" y="138953"/>
                </a:cubicBezTo>
                <a:lnTo>
                  <a:pt x="597971" y="233020"/>
                </a:lnTo>
                <a:lnTo>
                  <a:pt x="597971" y="509445"/>
                </a:lnTo>
                <a:cubicBezTo>
                  <a:pt x="597971" y="562478"/>
                  <a:pt x="554655" y="605734"/>
                  <a:pt x="501548" y="605734"/>
                </a:cubicBezTo>
                <a:lnTo>
                  <a:pt x="96275" y="605734"/>
                </a:lnTo>
                <a:cubicBezTo>
                  <a:pt x="43168" y="605734"/>
                  <a:pt x="0" y="562478"/>
                  <a:pt x="0" y="509445"/>
                </a:cubicBezTo>
                <a:lnTo>
                  <a:pt x="0" y="233020"/>
                </a:lnTo>
                <a:lnTo>
                  <a:pt x="0" y="138953"/>
                </a:lnTo>
                <a:cubicBezTo>
                  <a:pt x="0" y="85920"/>
                  <a:pt x="43168" y="42812"/>
                  <a:pt x="96275" y="42812"/>
                </a:cubicBezTo>
                <a:lnTo>
                  <a:pt x="122680" y="42812"/>
                </a:lnTo>
                <a:lnTo>
                  <a:pt x="122680" y="10814"/>
                </a:lnTo>
                <a:cubicBezTo>
                  <a:pt x="122680" y="4740"/>
                  <a:pt x="127575" y="0"/>
                  <a:pt x="133509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44" name="christmas-sock_253091"/>
          <p:cNvSpPr>
            <a:spLocks noChangeAspect="1"/>
          </p:cNvSpPr>
          <p:nvPr userDrawn="1"/>
        </p:nvSpPr>
        <p:spPr bwMode="auto">
          <a:xfrm>
            <a:off x="3578404" y="3180424"/>
            <a:ext cx="298250" cy="410526"/>
          </a:xfrm>
          <a:custGeom>
            <a:avLst/>
            <a:gdLst>
              <a:gd name="T0" fmla="*/ 4865 w 5130"/>
              <a:gd name="T1" fmla="*/ 70 h 7072"/>
              <a:gd name="T2" fmla="*/ 4430 w 5130"/>
              <a:gd name="T3" fmla="*/ 95 h 7072"/>
              <a:gd name="T4" fmla="*/ 4074 w 5130"/>
              <a:gd name="T5" fmla="*/ 462 h 7072"/>
              <a:gd name="T6" fmla="*/ 3934 w 5130"/>
              <a:gd name="T7" fmla="*/ 953 h 7072"/>
              <a:gd name="T8" fmla="*/ 4005 w 5130"/>
              <a:gd name="T9" fmla="*/ 1216 h 7072"/>
              <a:gd name="T10" fmla="*/ 1055 w 5130"/>
              <a:gd name="T11" fmla="*/ 1216 h 7072"/>
              <a:gd name="T12" fmla="*/ 703 w 5130"/>
              <a:gd name="T13" fmla="*/ 1585 h 7072"/>
              <a:gd name="T14" fmla="*/ 703 w 5130"/>
              <a:gd name="T15" fmla="*/ 1951 h 7072"/>
              <a:gd name="T16" fmla="*/ 948 w 5130"/>
              <a:gd name="T17" fmla="*/ 2298 h 7072"/>
              <a:gd name="T18" fmla="*/ 948 w 5130"/>
              <a:gd name="T19" fmla="*/ 3982 h 7072"/>
              <a:gd name="T20" fmla="*/ 10 w 5130"/>
              <a:gd name="T21" fmla="*/ 5697 h 7072"/>
              <a:gd name="T22" fmla="*/ 367 w 5130"/>
              <a:gd name="T23" fmla="*/ 6454 h 7072"/>
              <a:gd name="T24" fmla="*/ 1364 w 5130"/>
              <a:gd name="T25" fmla="*/ 6850 h 7072"/>
              <a:gd name="T26" fmla="*/ 3216 w 5130"/>
              <a:gd name="T27" fmla="*/ 5967 h 7072"/>
              <a:gd name="T28" fmla="*/ 4458 w 5130"/>
              <a:gd name="T29" fmla="*/ 4856 h 7072"/>
              <a:gd name="T30" fmla="*/ 4500 w 5130"/>
              <a:gd name="T31" fmla="*/ 4769 h 7072"/>
              <a:gd name="T32" fmla="*/ 4500 w 5130"/>
              <a:gd name="T33" fmla="*/ 2225 h 7072"/>
              <a:gd name="T34" fmla="*/ 4623 w 5130"/>
              <a:gd name="T35" fmla="*/ 1952 h 7072"/>
              <a:gd name="T36" fmla="*/ 4623 w 5130"/>
              <a:gd name="T37" fmla="*/ 1585 h 7072"/>
              <a:gd name="T38" fmla="*/ 4524 w 5130"/>
              <a:gd name="T39" fmla="*/ 1343 h 7072"/>
              <a:gd name="T40" fmla="*/ 4569 w 5130"/>
              <a:gd name="T41" fmla="*/ 1319 h 7072"/>
              <a:gd name="T42" fmla="*/ 4924 w 5130"/>
              <a:gd name="T43" fmla="*/ 952 h 7072"/>
              <a:gd name="T44" fmla="*/ 4865 w 5130"/>
              <a:gd name="T45" fmla="*/ 70 h 7072"/>
              <a:gd name="T46" fmla="*/ 4255 w 5130"/>
              <a:gd name="T47" fmla="*/ 4718 h 7072"/>
              <a:gd name="T48" fmla="*/ 3069 w 5130"/>
              <a:gd name="T49" fmla="*/ 5776 h 7072"/>
              <a:gd name="T50" fmla="*/ 528 w 5130"/>
              <a:gd name="T51" fmla="*/ 6269 h 7072"/>
              <a:gd name="T52" fmla="*/ 250 w 5130"/>
              <a:gd name="T53" fmla="*/ 5694 h 7072"/>
              <a:gd name="T54" fmla="*/ 1148 w 5130"/>
              <a:gd name="T55" fmla="*/ 4124 h 7072"/>
              <a:gd name="T56" fmla="*/ 1193 w 5130"/>
              <a:gd name="T57" fmla="*/ 4034 h 7072"/>
              <a:gd name="T58" fmla="*/ 1193 w 5130"/>
              <a:gd name="T59" fmla="*/ 2318 h 7072"/>
              <a:gd name="T60" fmla="*/ 4255 w 5130"/>
              <a:gd name="T61" fmla="*/ 2318 h 7072"/>
              <a:gd name="T62" fmla="*/ 4255 w 5130"/>
              <a:gd name="T63" fmla="*/ 4718 h 7072"/>
              <a:gd name="T64" fmla="*/ 4378 w 5130"/>
              <a:gd name="T65" fmla="*/ 1951 h 7072"/>
              <a:gd name="T66" fmla="*/ 4242 w 5130"/>
              <a:gd name="T67" fmla="*/ 2073 h 7072"/>
              <a:gd name="T68" fmla="*/ 1055 w 5130"/>
              <a:gd name="T69" fmla="*/ 2073 h 7072"/>
              <a:gd name="T70" fmla="*/ 948 w 5130"/>
              <a:gd name="T71" fmla="*/ 1951 h 7072"/>
              <a:gd name="T72" fmla="*/ 948 w 5130"/>
              <a:gd name="T73" fmla="*/ 1585 h 7072"/>
              <a:gd name="T74" fmla="*/ 1055 w 5130"/>
              <a:gd name="T75" fmla="*/ 1461 h 7072"/>
              <a:gd name="T76" fmla="*/ 4242 w 5130"/>
              <a:gd name="T77" fmla="*/ 1461 h 7072"/>
              <a:gd name="T78" fmla="*/ 4378 w 5130"/>
              <a:gd name="T79" fmla="*/ 1585 h 7072"/>
              <a:gd name="T80" fmla="*/ 4378 w 5130"/>
              <a:gd name="T81" fmla="*/ 1951 h 7072"/>
              <a:gd name="T82" fmla="*/ 4710 w 5130"/>
              <a:gd name="T83" fmla="*/ 829 h 7072"/>
              <a:gd name="T84" fmla="*/ 4447 w 5130"/>
              <a:gd name="T85" fmla="*/ 1104 h 7072"/>
              <a:gd name="T86" fmla="*/ 4253 w 5130"/>
              <a:gd name="T87" fmla="*/ 1131 h 7072"/>
              <a:gd name="T88" fmla="*/ 4179 w 5130"/>
              <a:gd name="T89" fmla="*/ 950 h 7072"/>
              <a:gd name="T90" fmla="*/ 4286 w 5130"/>
              <a:gd name="T91" fmla="*/ 584 h 7072"/>
              <a:gd name="T92" fmla="*/ 4549 w 5130"/>
              <a:gd name="T93" fmla="*/ 309 h 7072"/>
              <a:gd name="T94" fmla="*/ 4683 w 5130"/>
              <a:gd name="T95" fmla="*/ 268 h 7072"/>
              <a:gd name="T96" fmla="*/ 4743 w 5130"/>
              <a:gd name="T97" fmla="*/ 282 h 7072"/>
              <a:gd name="T98" fmla="*/ 4710 w 5130"/>
              <a:gd name="T99" fmla="*/ 829 h 7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130" h="7072">
                <a:moveTo>
                  <a:pt x="4865" y="70"/>
                </a:moveTo>
                <a:cubicBezTo>
                  <a:pt x="4743" y="0"/>
                  <a:pt x="4585" y="9"/>
                  <a:pt x="4430" y="95"/>
                </a:cubicBezTo>
                <a:cubicBezTo>
                  <a:pt x="4293" y="171"/>
                  <a:pt x="4166" y="301"/>
                  <a:pt x="4074" y="462"/>
                </a:cubicBezTo>
                <a:cubicBezTo>
                  <a:pt x="3981" y="622"/>
                  <a:pt x="3931" y="796"/>
                  <a:pt x="3934" y="953"/>
                </a:cubicBezTo>
                <a:cubicBezTo>
                  <a:pt x="3936" y="1055"/>
                  <a:pt x="3961" y="1154"/>
                  <a:pt x="4005" y="1216"/>
                </a:cubicBezTo>
                <a:lnTo>
                  <a:pt x="1055" y="1216"/>
                </a:lnTo>
                <a:cubicBezTo>
                  <a:pt x="853" y="1216"/>
                  <a:pt x="703" y="1383"/>
                  <a:pt x="703" y="1585"/>
                </a:cubicBezTo>
                <a:lnTo>
                  <a:pt x="703" y="1951"/>
                </a:lnTo>
                <a:cubicBezTo>
                  <a:pt x="703" y="2112"/>
                  <a:pt x="795" y="2248"/>
                  <a:pt x="948" y="2298"/>
                </a:cubicBezTo>
                <a:lnTo>
                  <a:pt x="948" y="3982"/>
                </a:lnTo>
                <a:cubicBezTo>
                  <a:pt x="734" y="4163"/>
                  <a:pt x="0" y="4947"/>
                  <a:pt x="10" y="5697"/>
                </a:cubicBezTo>
                <a:cubicBezTo>
                  <a:pt x="14" y="5993"/>
                  <a:pt x="132" y="6248"/>
                  <a:pt x="367" y="6454"/>
                </a:cubicBezTo>
                <a:cubicBezTo>
                  <a:pt x="695" y="6741"/>
                  <a:pt x="1033" y="6850"/>
                  <a:pt x="1364" y="6850"/>
                </a:cubicBezTo>
                <a:cubicBezTo>
                  <a:pt x="2114" y="6850"/>
                  <a:pt x="2815" y="6288"/>
                  <a:pt x="3216" y="5967"/>
                </a:cubicBezTo>
                <a:cubicBezTo>
                  <a:pt x="3827" y="5479"/>
                  <a:pt x="4451" y="4862"/>
                  <a:pt x="4458" y="4856"/>
                </a:cubicBezTo>
                <a:cubicBezTo>
                  <a:pt x="4481" y="4833"/>
                  <a:pt x="4500" y="4802"/>
                  <a:pt x="4500" y="4769"/>
                </a:cubicBezTo>
                <a:lnTo>
                  <a:pt x="4500" y="2225"/>
                </a:lnTo>
                <a:cubicBezTo>
                  <a:pt x="4561" y="2158"/>
                  <a:pt x="4623" y="2060"/>
                  <a:pt x="4623" y="1952"/>
                </a:cubicBezTo>
                <a:lnTo>
                  <a:pt x="4623" y="1585"/>
                </a:lnTo>
                <a:cubicBezTo>
                  <a:pt x="4623" y="1493"/>
                  <a:pt x="4581" y="1408"/>
                  <a:pt x="4524" y="1343"/>
                </a:cubicBezTo>
                <a:cubicBezTo>
                  <a:pt x="4540" y="1336"/>
                  <a:pt x="4553" y="1328"/>
                  <a:pt x="4569" y="1319"/>
                </a:cubicBezTo>
                <a:cubicBezTo>
                  <a:pt x="4707" y="1243"/>
                  <a:pt x="4831" y="1112"/>
                  <a:pt x="4924" y="952"/>
                </a:cubicBezTo>
                <a:cubicBezTo>
                  <a:pt x="5130" y="595"/>
                  <a:pt x="5103" y="207"/>
                  <a:pt x="4865" y="70"/>
                </a:cubicBezTo>
                <a:close/>
                <a:moveTo>
                  <a:pt x="4255" y="4718"/>
                </a:moveTo>
                <a:cubicBezTo>
                  <a:pt x="4102" y="4855"/>
                  <a:pt x="3586" y="5363"/>
                  <a:pt x="3069" y="5776"/>
                </a:cubicBezTo>
                <a:cubicBezTo>
                  <a:pt x="2503" y="6229"/>
                  <a:pt x="1446" y="7072"/>
                  <a:pt x="528" y="6269"/>
                </a:cubicBezTo>
                <a:cubicBezTo>
                  <a:pt x="345" y="6109"/>
                  <a:pt x="253" y="5921"/>
                  <a:pt x="250" y="5694"/>
                </a:cubicBezTo>
                <a:cubicBezTo>
                  <a:pt x="240" y="4967"/>
                  <a:pt x="1139" y="4133"/>
                  <a:pt x="1148" y="4124"/>
                </a:cubicBezTo>
                <a:cubicBezTo>
                  <a:pt x="1173" y="4101"/>
                  <a:pt x="1193" y="4069"/>
                  <a:pt x="1193" y="4034"/>
                </a:cubicBezTo>
                <a:lnTo>
                  <a:pt x="1193" y="2318"/>
                </a:lnTo>
                <a:lnTo>
                  <a:pt x="4255" y="2318"/>
                </a:lnTo>
                <a:lnTo>
                  <a:pt x="4255" y="4718"/>
                </a:lnTo>
                <a:close/>
                <a:moveTo>
                  <a:pt x="4378" y="1951"/>
                </a:moveTo>
                <a:cubicBezTo>
                  <a:pt x="4378" y="2019"/>
                  <a:pt x="4309" y="2073"/>
                  <a:pt x="4242" y="2073"/>
                </a:cubicBezTo>
                <a:lnTo>
                  <a:pt x="1055" y="2073"/>
                </a:lnTo>
                <a:cubicBezTo>
                  <a:pt x="987" y="2073"/>
                  <a:pt x="948" y="2021"/>
                  <a:pt x="948" y="1951"/>
                </a:cubicBezTo>
                <a:lnTo>
                  <a:pt x="948" y="1585"/>
                </a:lnTo>
                <a:cubicBezTo>
                  <a:pt x="948" y="1518"/>
                  <a:pt x="988" y="1461"/>
                  <a:pt x="1055" y="1461"/>
                </a:cubicBezTo>
                <a:lnTo>
                  <a:pt x="4242" y="1461"/>
                </a:lnTo>
                <a:cubicBezTo>
                  <a:pt x="4310" y="1461"/>
                  <a:pt x="4378" y="1516"/>
                  <a:pt x="4378" y="1585"/>
                </a:cubicBezTo>
                <a:lnTo>
                  <a:pt x="4378" y="1951"/>
                </a:lnTo>
                <a:close/>
                <a:moveTo>
                  <a:pt x="4710" y="829"/>
                </a:moveTo>
                <a:cubicBezTo>
                  <a:pt x="4640" y="950"/>
                  <a:pt x="4544" y="1050"/>
                  <a:pt x="4447" y="1104"/>
                </a:cubicBezTo>
                <a:cubicBezTo>
                  <a:pt x="4369" y="1147"/>
                  <a:pt x="4299" y="1157"/>
                  <a:pt x="4253" y="1131"/>
                </a:cubicBezTo>
                <a:cubicBezTo>
                  <a:pt x="4207" y="1105"/>
                  <a:pt x="4180" y="1039"/>
                  <a:pt x="4179" y="950"/>
                </a:cubicBezTo>
                <a:cubicBezTo>
                  <a:pt x="4177" y="838"/>
                  <a:pt x="4216" y="705"/>
                  <a:pt x="4286" y="584"/>
                </a:cubicBezTo>
                <a:cubicBezTo>
                  <a:pt x="4356" y="463"/>
                  <a:pt x="4452" y="363"/>
                  <a:pt x="4549" y="309"/>
                </a:cubicBezTo>
                <a:cubicBezTo>
                  <a:pt x="4598" y="282"/>
                  <a:pt x="4644" y="268"/>
                  <a:pt x="4683" y="268"/>
                </a:cubicBezTo>
                <a:cubicBezTo>
                  <a:pt x="4706" y="268"/>
                  <a:pt x="4726" y="272"/>
                  <a:pt x="4743" y="282"/>
                </a:cubicBezTo>
                <a:cubicBezTo>
                  <a:pt x="4843" y="340"/>
                  <a:pt x="4850" y="586"/>
                  <a:pt x="4710" y="829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45" name="christmas-tree_63483"/>
          <p:cNvSpPr>
            <a:spLocks noChangeAspect="1"/>
          </p:cNvSpPr>
          <p:nvPr userDrawn="1"/>
        </p:nvSpPr>
        <p:spPr bwMode="auto">
          <a:xfrm>
            <a:off x="3547107" y="4080601"/>
            <a:ext cx="336404" cy="376801"/>
          </a:xfrm>
          <a:custGeom>
            <a:avLst/>
            <a:gdLst>
              <a:gd name="connsiteX0" fmla="*/ 178859 w 538491"/>
              <a:gd name="connsiteY0" fmla="*/ 433533 h 603155"/>
              <a:gd name="connsiteX1" fmla="*/ 184821 w 538491"/>
              <a:gd name="connsiteY1" fmla="*/ 437499 h 603155"/>
              <a:gd name="connsiteX2" fmla="*/ 192769 w 538491"/>
              <a:gd name="connsiteY2" fmla="*/ 456336 h 603155"/>
              <a:gd name="connsiteX3" fmla="*/ 214627 w 538491"/>
              <a:gd name="connsiteY3" fmla="*/ 458319 h 603155"/>
              <a:gd name="connsiteX4" fmla="*/ 219594 w 538491"/>
              <a:gd name="connsiteY4" fmla="*/ 463277 h 603155"/>
              <a:gd name="connsiteX5" fmla="*/ 217607 w 538491"/>
              <a:gd name="connsiteY5" fmla="*/ 469225 h 603155"/>
              <a:gd name="connsiteX6" fmla="*/ 201711 w 538491"/>
              <a:gd name="connsiteY6" fmla="*/ 484097 h 603155"/>
              <a:gd name="connsiteX7" fmla="*/ 206679 w 538491"/>
              <a:gd name="connsiteY7" fmla="*/ 504917 h 603155"/>
              <a:gd name="connsiteX8" fmla="*/ 203698 w 538491"/>
              <a:gd name="connsiteY8" fmla="*/ 510866 h 603155"/>
              <a:gd name="connsiteX9" fmla="*/ 196743 w 538491"/>
              <a:gd name="connsiteY9" fmla="*/ 511858 h 603155"/>
              <a:gd name="connsiteX10" fmla="*/ 178859 w 538491"/>
              <a:gd name="connsiteY10" fmla="*/ 500952 h 603155"/>
              <a:gd name="connsiteX11" fmla="*/ 159982 w 538491"/>
              <a:gd name="connsiteY11" fmla="*/ 511858 h 603155"/>
              <a:gd name="connsiteX12" fmla="*/ 153028 w 538491"/>
              <a:gd name="connsiteY12" fmla="*/ 510866 h 603155"/>
              <a:gd name="connsiteX13" fmla="*/ 151041 w 538491"/>
              <a:gd name="connsiteY13" fmla="*/ 504917 h 603155"/>
              <a:gd name="connsiteX14" fmla="*/ 155015 w 538491"/>
              <a:gd name="connsiteY14" fmla="*/ 484097 h 603155"/>
              <a:gd name="connsiteX15" fmla="*/ 139118 w 538491"/>
              <a:gd name="connsiteY15" fmla="*/ 469225 h 603155"/>
              <a:gd name="connsiteX16" fmla="*/ 138125 w 538491"/>
              <a:gd name="connsiteY16" fmla="*/ 463277 h 603155"/>
              <a:gd name="connsiteX17" fmla="*/ 143092 w 538491"/>
              <a:gd name="connsiteY17" fmla="*/ 458319 h 603155"/>
              <a:gd name="connsiteX18" fmla="*/ 163956 w 538491"/>
              <a:gd name="connsiteY18" fmla="*/ 456336 h 603155"/>
              <a:gd name="connsiteX19" fmla="*/ 172898 w 538491"/>
              <a:gd name="connsiteY19" fmla="*/ 437499 h 603155"/>
              <a:gd name="connsiteX20" fmla="*/ 178859 w 538491"/>
              <a:gd name="connsiteY20" fmla="*/ 433533 h 603155"/>
              <a:gd name="connsiteX21" fmla="*/ 351667 w 538491"/>
              <a:gd name="connsiteY21" fmla="*/ 383840 h 603155"/>
              <a:gd name="connsiteX22" fmla="*/ 357629 w 538491"/>
              <a:gd name="connsiteY22" fmla="*/ 387806 h 603155"/>
              <a:gd name="connsiteX23" fmla="*/ 366571 w 538491"/>
              <a:gd name="connsiteY23" fmla="*/ 407635 h 603155"/>
              <a:gd name="connsiteX24" fmla="*/ 387435 w 538491"/>
              <a:gd name="connsiteY24" fmla="*/ 409618 h 603155"/>
              <a:gd name="connsiteX25" fmla="*/ 392402 w 538491"/>
              <a:gd name="connsiteY25" fmla="*/ 413583 h 603155"/>
              <a:gd name="connsiteX26" fmla="*/ 390415 w 538491"/>
              <a:gd name="connsiteY26" fmla="*/ 420524 h 603155"/>
              <a:gd name="connsiteX27" fmla="*/ 375512 w 538491"/>
              <a:gd name="connsiteY27" fmla="*/ 434404 h 603155"/>
              <a:gd name="connsiteX28" fmla="*/ 379487 w 538491"/>
              <a:gd name="connsiteY28" fmla="*/ 455224 h 603155"/>
              <a:gd name="connsiteX29" fmla="*/ 376506 w 538491"/>
              <a:gd name="connsiteY29" fmla="*/ 462165 h 603155"/>
              <a:gd name="connsiteX30" fmla="*/ 369551 w 538491"/>
              <a:gd name="connsiteY30" fmla="*/ 462165 h 603155"/>
              <a:gd name="connsiteX31" fmla="*/ 351667 w 538491"/>
              <a:gd name="connsiteY31" fmla="*/ 452250 h 603155"/>
              <a:gd name="connsiteX32" fmla="*/ 332790 w 538491"/>
              <a:gd name="connsiteY32" fmla="*/ 462165 h 603155"/>
              <a:gd name="connsiteX33" fmla="*/ 325836 w 538491"/>
              <a:gd name="connsiteY33" fmla="*/ 462165 h 603155"/>
              <a:gd name="connsiteX34" fmla="*/ 323849 w 538491"/>
              <a:gd name="connsiteY34" fmla="*/ 455224 h 603155"/>
              <a:gd name="connsiteX35" fmla="*/ 327823 w 538491"/>
              <a:gd name="connsiteY35" fmla="*/ 434404 h 603155"/>
              <a:gd name="connsiteX36" fmla="*/ 311926 w 538491"/>
              <a:gd name="connsiteY36" fmla="*/ 420524 h 603155"/>
              <a:gd name="connsiteX37" fmla="*/ 310933 w 538491"/>
              <a:gd name="connsiteY37" fmla="*/ 413583 h 603155"/>
              <a:gd name="connsiteX38" fmla="*/ 315900 w 538491"/>
              <a:gd name="connsiteY38" fmla="*/ 409618 h 603155"/>
              <a:gd name="connsiteX39" fmla="*/ 336764 w 538491"/>
              <a:gd name="connsiteY39" fmla="*/ 407635 h 603155"/>
              <a:gd name="connsiteX40" fmla="*/ 345706 w 538491"/>
              <a:gd name="connsiteY40" fmla="*/ 387806 h 603155"/>
              <a:gd name="connsiteX41" fmla="*/ 351667 w 538491"/>
              <a:gd name="connsiteY41" fmla="*/ 383840 h 603155"/>
              <a:gd name="connsiteX42" fmla="*/ 186663 w 538491"/>
              <a:gd name="connsiteY42" fmla="*/ 271714 h 603155"/>
              <a:gd name="connsiteX43" fmla="*/ 192625 w 538491"/>
              <a:gd name="connsiteY43" fmla="*/ 274694 h 603155"/>
              <a:gd name="connsiteX44" fmla="*/ 201567 w 538491"/>
              <a:gd name="connsiteY44" fmla="*/ 294563 h 603155"/>
              <a:gd name="connsiteX45" fmla="*/ 222431 w 538491"/>
              <a:gd name="connsiteY45" fmla="*/ 296550 h 603155"/>
              <a:gd name="connsiteX46" fmla="*/ 227398 w 538491"/>
              <a:gd name="connsiteY46" fmla="*/ 301517 h 603155"/>
              <a:gd name="connsiteX47" fmla="*/ 226405 w 538491"/>
              <a:gd name="connsiteY47" fmla="*/ 307478 h 603155"/>
              <a:gd name="connsiteX48" fmla="*/ 210508 w 538491"/>
              <a:gd name="connsiteY48" fmla="*/ 322380 h 603155"/>
              <a:gd name="connsiteX49" fmla="*/ 214483 w 538491"/>
              <a:gd name="connsiteY49" fmla="*/ 343242 h 603155"/>
              <a:gd name="connsiteX50" fmla="*/ 212495 w 538491"/>
              <a:gd name="connsiteY50" fmla="*/ 349203 h 603155"/>
              <a:gd name="connsiteX51" fmla="*/ 205541 w 538491"/>
              <a:gd name="connsiteY51" fmla="*/ 349203 h 603155"/>
              <a:gd name="connsiteX52" fmla="*/ 186663 w 538491"/>
              <a:gd name="connsiteY52" fmla="*/ 339269 h 603155"/>
              <a:gd name="connsiteX53" fmla="*/ 168780 w 538491"/>
              <a:gd name="connsiteY53" fmla="*/ 349203 h 603155"/>
              <a:gd name="connsiteX54" fmla="*/ 161825 w 538491"/>
              <a:gd name="connsiteY54" fmla="*/ 349203 h 603155"/>
              <a:gd name="connsiteX55" fmla="*/ 158845 w 538491"/>
              <a:gd name="connsiteY55" fmla="*/ 343242 h 603155"/>
              <a:gd name="connsiteX56" fmla="*/ 163812 w 538491"/>
              <a:gd name="connsiteY56" fmla="*/ 322380 h 603155"/>
              <a:gd name="connsiteX57" fmla="*/ 147916 w 538491"/>
              <a:gd name="connsiteY57" fmla="*/ 307478 h 603155"/>
              <a:gd name="connsiteX58" fmla="*/ 145929 w 538491"/>
              <a:gd name="connsiteY58" fmla="*/ 301517 h 603155"/>
              <a:gd name="connsiteX59" fmla="*/ 150896 w 538491"/>
              <a:gd name="connsiteY59" fmla="*/ 296550 h 603155"/>
              <a:gd name="connsiteX60" fmla="*/ 172754 w 538491"/>
              <a:gd name="connsiteY60" fmla="*/ 294563 h 603155"/>
              <a:gd name="connsiteX61" fmla="*/ 180702 w 538491"/>
              <a:gd name="connsiteY61" fmla="*/ 274694 h 603155"/>
              <a:gd name="connsiteX62" fmla="*/ 186663 w 538491"/>
              <a:gd name="connsiteY62" fmla="*/ 271714 h 603155"/>
              <a:gd name="connsiteX63" fmla="*/ 332715 w 538491"/>
              <a:gd name="connsiteY63" fmla="*/ 232056 h 603155"/>
              <a:gd name="connsiteX64" fmla="*/ 338676 w 538491"/>
              <a:gd name="connsiteY64" fmla="*/ 236030 h 603155"/>
              <a:gd name="connsiteX65" fmla="*/ 346624 w 538491"/>
              <a:gd name="connsiteY65" fmla="*/ 254905 h 603155"/>
              <a:gd name="connsiteX66" fmla="*/ 368482 w 538491"/>
              <a:gd name="connsiteY66" fmla="*/ 256892 h 603155"/>
              <a:gd name="connsiteX67" fmla="*/ 373449 w 538491"/>
              <a:gd name="connsiteY67" fmla="*/ 261859 h 603155"/>
              <a:gd name="connsiteX68" fmla="*/ 371462 w 538491"/>
              <a:gd name="connsiteY68" fmla="*/ 268814 h 603155"/>
              <a:gd name="connsiteX69" fmla="*/ 355566 w 538491"/>
              <a:gd name="connsiteY69" fmla="*/ 282722 h 603155"/>
              <a:gd name="connsiteX70" fmla="*/ 360533 w 538491"/>
              <a:gd name="connsiteY70" fmla="*/ 303584 h 603155"/>
              <a:gd name="connsiteX71" fmla="*/ 357553 w 538491"/>
              <a:gd name="connsiteY71" fmla="*/ 309545 h 603155"/>
              <a:gd name="connsiteX72" fmla="*/ 350598 w 538491"/>
              <a:gd name="connsiteY72" fmla="*/ 310539 h 603155"/>
              <a:gd name="connsiteX73" fmla="*/ 332715 w 538491"/>
              <a:gd name="connsiteY73" fmla="*/ 299611 h 603155"/>
              <a:gd name="connsiteX74" fmla="*/ 313837 w 538491"/>
              <a:gd name="connsiteY74" fmla="*/ 310539 h 603155"/>
              <a:gd name="connsiteX75" fmla="*/ 306883 w 538491"/>
              <a:gd name="connsiteY75" fmla="*/ 309545 h 603155"/>
              <a:gd name="connsiteX76" fmla="*/ 304895 w 538491"/>
              <a:gd name="connsiteY76" fmla="*/ 303584 h 603155"/>
              <a:gd name="connsiteX77" fmla="*/ 308870 w 538491"/>
              <a:gd name="connsiteY77" fmla="*/ 282722 h 603155"/>
              <a:gd name="connsiteX78" fmla="*/ 292973 w 538491"/>
              <a:gd name="connsiteY78" fmla="*/ 268814 h 603155"/>
              <a:gd name="connsiteX79" fmla="*/ 291980 w 538491"/>
              <a:gd name="connsiteY79" fmla="*/ 261859 h 603155"/>
              <a:gd name="connsiteX80" fmla="*/ 296947 w 538491"/>
              <a:gd name="connsiteY80" fmla="*/ 256892 h 603155"/>
              <a:gd name="connsiteX81" fmla="*/ 317811 w 538491"/>
              <a:gd name="connsiteY81" fmla="*/ 254905 h 603155"/>
              <a:gd name="connsiteX82" fmla="*/ 326753 w 538491"/>
              <a:gd name="connsiteY82" fmla="*/ 236030 h 603155"/>
              <a:gd name="connsiteX83" fmla="*/ 332715 w 538491"/>
              <a:gd name="connsiteY83" fmla="*/ 232056 h 603155"/>
              <a:gd name="connsiteX84" fmla="*/ 269165 w 538491"/>
              <a:gd name="connsiteY84" fmla="*/ 103207 h 603155"/>
              <a:gd name="connsiteX85" fmla="*/ 275127 w 538491"/>
              <a:gd name="connsiteY85" fmla="*/ 107171 h 603155"/>
              <a:gd name="connsiteX86" fmla="*/ 284069 w 538491"/>
              <a:gd name="connsiteY86" fmla="*/ 126991 h 603155"/>
              <a:gd name="connsiteX87" fmla="*/ 304933 w 538491"/>
              <a:gd name="connsiteY87" fmla="*/ 128973 h 603155"/>
              <a:gd name="connsiteX88" fmla="*/ 309900 w 538491"/>
              <a:gd name="connsiteY88" fmla="*/ 132937 h 603155"/>
              <a:gd name="connsiteX89" fmla="*/ 308907 w 538491"/>
              <a:gd name="connsiteY89" fmla="*/ 139874 h 603155"/>
              <a:gd name="connsiteX90" fmla="*/ 293010 w 538491"/>
              <a:gd name="connsiteY90" fmla="*/ 154740 h 603155"/>
              <a:gd name="connsiteX91" fmla="*/ 296985 w 538491"/>
              <a:gd name="connsiteY91" fmla="*/ 174560 h 603155"/>
              <a:gd name="connsiteX92" fmla="*/ 294997 w 538491"/>
              <a:gd name="connsiteY92" fmla="*/ 181497 h 603155"/>
              <a:gd name="connsiteX93" fmla="*/ 288043 w 538491"/>
              <a:gd name="connsiteY93" fmla="*/ 181497 h 603155"/>
              <a:gd name="connsiteX94" fmla="*/ 269165 w 538491"/>
              <a:gd name="connsiteY94" fmla="*/ 171587 h 603155"/>
              <a:gd name="connsiteX95" fmla="*/ 251282 w 538491"/>
              <a:gd name="connsiteY95" fmla="*/ 181497 h 603155"/>
              <a:gd name="connsiteX96" fmla="*/ 244327 w 538491"/>
              <a:gd name="connsiteY96" fmla="*/ 181497 h 603155"/>
              <a:gd name="connsiteX97" fmla="*/ 241347 w 538491"/>
              <a:gd name="connsiteY97" fmla="*/ 174560 h 603155"/>
              <a:gd name="connsiteX98" fmla="*/ 245321 w 538491"/>
              <a:gd name="connsiteY98" fmla="*/ 154740 h 603155"/>
              <a:gd name="connsiteX99" fmla="*/ 230418 w 538491"/>
              <a:gd name="connsiteY99" fmla="*/ 139874 h 603155"/>
              <a:gd name="connsiteX100" fmla="*/ 228431 w 538491"/>
              <a:gd name="connsiteY100" fmla="*/ 132937 h 603155"/>
              <a:gd name="connsiteX101" fmla="*/ 233398 w 538491"/>
              <a:gd name="connsiteY101" fmla="*/ 128973 h 603155"/>
              <a:gd name="connsiteX102" fmla="*/ 254262 w 538491"/>
              <a:gd name="connsiteY102" fmla="*/ 126991 h 603155"/>
              <a:gd name="connsiteX103" fmla="*/ 263204 w 538491"/>
              <a:gd name="connsiteY103" fmla="*/ 107171 h 603155"/>
              <a:gd name="connsiteX104" fmla="*/ 269165 w 538491"/>
              <a:gd name="connsiteY104" fmla="*/ 103207 h 603155"/>
              <a:gd name="connsiteX105" fmla="*/ 269245 w 538491"/>
              <a:gd name="connsiteY105" fmla="*/ 41665 h 603155"/>
              <a:gd name="connsiteX106" fmla="*/ 252356 w 538491"/>
              <a:gd name="connsiteY106" fmla="*/ 46625 h 603155"/>
              <a:gd name="connsiteX107" fmla="*/ 166912 w 538491"/>
              <a:gd name="connsiteY107" fmla="*/ 128964 h 603155"/>
              <a:gd name="connsiteX108" fmla="*/ 176848 w 538491"/>
              <a:gd name="connsiteY108" fmla="*/ 149797 h 603155"/>
              <a:gd name="connsiteX109" fmla="*/ 198705 w 538491"/>
              <a:gd name="connsiteY109" fmla="*/ 166661 h 603155"/>
              <a:gd name="connsiteX110" fmla="*/ 176848 w 538491"/>
              <a:gd name="connsiteY110" fmla="*/ 183526 h 603155"/>
              <a:gd name="connsiteX111" fmla="*/ 82463 w 538491"/>
              <a:gd name="connsiteY111" fmla="*/ 295625 h 603155"/>
              <a:gd name="connsiteX112" fmla="*/ 102333 w 538491"/>
              <a:gd name="connsiteY112" fmla="*/ 341259 h 603155"/>
              <a:gd name="connsiteX113" fmla="*/ 121210 w 538491"/>
              <a:gd name="connsiteY113" fmla="*/ 356139 h 603155"/>
              <a:gd name="connsiteX114" fmla="*/ 103327 w 538491"/>
              <a:gd name="connsiteY114" fmla="*/ 373004 h 603155"/>
              <a:gd name="connsiteX115" fmla="*/ 41728 w 538491"/>
              <a:gd name="connsiteY115" fmla="*/ 466255 h 603155"/>
              <a:gd name="connsiteX116" fmla="*/ 101340 w 538491"/>
              <a:gd name="connsiteY116" fmla="*/ 542641 h 603155"/>
              <a:gd name="connsiteX117" fmla="*/ 269245 w 538491"/>
              <a:gd name="connsiteY117" fmla="*/ 561490 h 603155"/>
              <a:gd name="connsiteX118" fmla="*/ 438145 w 538491"/>
              <a:gd name="connsiteY118" fmla="*/ 542641 h 603155"/>
              <a:gd name="connsiteX119" fmla="*/ 496763 w 538491"/>
              <a:gd name="connsiteY119" fmla="*/ 466255 h 603155"/>
              <a:gd name="connsiteX120" fmla="*/ 435164 w 538491"/>
              <a:gd name="connsiteY120" fmla="*/ 373004 h 603155"/>
              <a:gd name="connsiteX121" fmla="*/ 417281 w 538491"/>
              <a:gd name="connsiteY121" fmla="*/ 356139 h 603155"/>
              <a:gd name="connsiteX122" fmla="*/ 436158 w 538491"/>
              <a:gd name="connsiteY122" fmla="*/ 341259 h 603155"/>
              <a:gd name="connsiteX123" fmla="*/ 456028 w 538491"/>
              <a:gd name="connsiteY123" fmla="*/ 295625 h 603155"/>
              <a:gd name="connsiteX124" fmla="*/ 361643 w 538491"/>
              <a:gd name="connsiteY124" fmla="*/ 183526 h 603155"/>
              <a:gd name="connsiteX125" fmla="*/ 339786 w 538491"/>
              <a:gd name="connsiteY125" fmla="*/ 166661 h 603155"/>
              <a:gd name="connsiteX126" fmla="*/ 361643 w 538491"/>
              <a:gd name="connsiteY126" fmla="*/ 149797 h 603155"/>
              <a:gd name="connsiteX127" fmla="*/ 372572 w 538491"/>
              <a:gd name="connsiteY127" fmla="*/ 128964 h 603155"/>
              <a:gd name="connsiteX128" fmla="*/ 286135 w 538491"/>
              <a:gd name="connsiteY128" fmla="*/ 46625 h 603155"/>
              <a:gd name="connsiteX129" fmla="*/ 269245 w 538491"/>
              <a:gd name="connsiteY129" fmla="*/ 41665 h 603155"/>
              <a:gd name="connsiteX130" fmla="*/ 269245 w 538491"/>
              <a:gd name="connsiteY130" fmla="*/ 0 h 603155"/>
              <a:gd name="connsiteX131" fmla="*/ 308987 w 538491"/>
              <a:gd name="connsiteY131" fmla="*/ 11904 h 603155"/>
              <a:gd name="connsiteX132" fmla="*/ 373566 w 538491"/>
              <a:gd name="connsiteY132" fmla="*/ 59522 h 603155"/>
              <a:gd name="connsiteX133" fmla="*/ 413307 w 538491"/>
              <a:gd name="connsiteY133" fmla="*/ 128964 h 603155"/>
              <a:gd name="connsiteX134" fmla="*/ 404365 w 538491"/>
              <a:gd name="connsiteY134" fmla="*/ 163685 h 603155"/>
              <a:gd name="connsiteX135" fmla="*/ 460996 w 538491"/>
              <a:gd name="connsiteY135" fmla="*/ 216263 h 603155"/>
              <a:gd name="connsiteX136" fmla="*/ 497756 w 538491"/>
              <a:gd name="connsiteY136" fmla="*/ 295625 h 603155"/>
              <a:gd name="connsiteX137" fmla="*/ 478879 w 538491"/>
              <a:gd name="connsiteY137" fmla="*/ 357131 h 603155"/>
              <a:gd name="connsiteX138" fmla="*/ 515640 w 538491"/>
              <a:gd name="connsiteY138" fmla="*/ 400781 h 603155"/>
              <a:gd name="connsiteX139" fmla="*/ 538491 w 538491"/>
              <a:gd name="connsiteY139" fmla="*/ 466255 h 603155"/>
              <a:gd name="connsiteX140" fmla="*/ 514646 w 538491"/>
              <a:gd name="connsiteY140" fmla="*/ 539665 h 603155"/>
              <a:gd name="connsiteX141" fmla="*/ 452054 w 538491"/>
              <a:gd name="connsiteY141" fmla="*/ 581330 h 603155"/>
              <a:gd name="connsiteX142" fmla="*/ 269245 w 538491"/>
              <a:gd name="connsiteY142" fmla="*/ 603155 h 603155"/>
              <a:gd name="connsiteX143" fmla="*/ 86437 w 538491"/>
              <a:gd name="connsiteY143" fmla="*/ 581330 h 603155"/>
              <a:gd name="connsiteX144" fmla="*/ 23845 w 538491"/>
              <a:gd name="connsiteY144" fmla="*/ 539665 h 603155"/>
              <a:gd name="connsiteX145" fmla="*/ 0 w 538491"/>
              <a:gd name="connsiteY145" fmla="*/ 466255 h 603155"/>
              <a:gd name="connsiteX146" fmla="*/ 22851 w 538491"/>
              <a:gd name="connsiteY146" fmla="*/ 400781 h 603155"/>
              <a:gd name="connsiteX147" fmla="*/ 59612 w 538491"/>
              <a:gd name="connsiteY147" fmla="*/ 357131 h 603155"/>
              <a:gd name="connsiteX148" fmla="*/ 40735 w 538491"/>
              <a:gd name="connsiteY148" fmla="*/ 295625 h 603155"/>
              <a:gd name="connsiteX149" fmla="*/ 77495 w 538491"/>
              <a:gd name="connsiteY149" fmla="*/ 216263 h 603155"/>
              <a:gd name="connsiteX150" fmla="*/ 134126 w 538491"/>
              <a:gd name="connsiteY150" fmla="*/ 163685 h 603155"/>
              <a:gd name="connsiteX151" fmla="*/ 125184 w 538491"/>
              <a:gd name="connsiteY151" fmla="*/ 128964 h 603155"/>
              <a:gd name="connsiteX152" fmla="*/ 165919 w 538491"/>
              <a:gd name="connsiteY152" fmla="*/ 59522 h 603155"/>
              <a:gd name="connsiteX153" fmla="*/ 229504 w 538491"/>
              <a:gd name="connsiteY153" fmla="*/ 10912 h 603155"/>
              <a:gd name="connsiteX154" fmla="*/ 269245 w 538491"/>
              <a:gd name="connsiteY154" fmla="*/ 0 h 60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38491" h="603155">
                <a:moveTo>
                  <a:pt x="178859" y="433533"/>
                </a:moveTo>
                <a:cubicBezTo>
                  <a:pt x="180847" y="433533"/>
                  <a:pt x="183827" y="434524"/>
                  <a:pt x="184821" y="437499"/>
                </a:cubicBezTo>
                <a:lnTo>
                  <a:pt x="192769" y="456336"/>
                </a:lnTo>
                <a:lnTo>
                  <a:pt x="214627" y="458319"/>
                </a:lnTo>
                <a:cubicBezTo>
                  <a:pt x="216614" y="459311"/>
                  <a:pt x="218601" y="460302"/>
                  <a:pt x="219594" y="463277"/>
                </a:cubicBezTo>
                <a:cubicBezTo>
                  <a:pt x="220588" y="465259"/>
                  <a:pt x="219594" y="468234"/>
                  <a:pt x="217607" y="469225"/>
                </a:cubicBezTo>
                <a:lnTo>
                  <a:pt x="201711" y="484097"/>
                </a:lnTo>
                <a:lnTo>
                  <a:pt x="206679" y="504917"/>
                </a:lnTo>
                <a:cubicBezTo>
                  <a:pt x="206679" y="506900"/>
                  <a:pt x="205685" y="509875"/>
                  <a:pt x="203698" y="510866"/>
                </a:cubicBezTo>
                <a:cubicBezTo>
                  <a:pt x="201711" y="512849"/>
                  <a:pt x="198730" y="512849"/>
                  <a:pt x="196743" y="511858"/>
                </a:cubicBezTo>
                <a:lnTo>
                  <a:pt x="178859" y="500952"/>
                </a:lnTo>
                <a:lnTo>
                  <a:pt x="159982" y="511858"/>
                </a:lnTo>
                <a:cubicBezTo>
                  <a:pt x="157995" y="512849"/>
                  <a:pt x="155015" y="512849"/>
                  <a:pt x="153028" y="510866"/>
                </a:cubicBezTo>
                <a:cubicBezTo>
                  <a:pt x="151041" y="509875"/>
                  <a:pt x="150047" y="506900"/>
                  <a:pt x="151041" y="504917"/>
                </a:cubicBezTo>
                <a:lnTo>
                  <a:pt x="155015" y="484097"/>
                </a:lnTo>
                <a:lnTo>
                  <a:pt x="139118" y="469225"/>
                </a:lnTo>
                <a:cubicBezTo>
                  <a:pt x="137131" y="468234"/>
                  <a:pt x="137131" y="465259"/>
                  <a:pt x="138125" y="463277"/>
                </a:cubicBezTo>
                <a:cubicBezTo>
                  <a:pt x="138125" y="460302"/>
                  <a:pt x="140112" y="459311"/>
                  <a:pt x="143092" y="458319"/>
                </a:cubicBezTo>
                <a:lnTo>
                  <a:pt x="163956" y="456336"/>
                </a:lnTo>
                <a:lnTo>
                  <a:pt x="172898" y="437499"/>
                </a:lnTo>
                <a:cubicBezTo>
                  <a:pt x="173892" y="434524"/>
                  <a:pt x="175879" y="433533"/>
                  <a:pt x="178859" y="433533"/>
                </a:cubicBezTo>
                <a:close/>
                <a:moveTo>
                  <a:pt x="351667" y="383840"/>
                </a:moveTo>
                <a:cubicBezTo>
                  <a:pt x="353655" y="383840"/>
                  <a:pt x="356635" y="385823"/>
                  <a:pt x="357629" y="387806"/>
                </a:cubicBezTo>
                <a:lnTo>
                  <a:pt x="366571" y="407635"/>
                </a:lnTo>
                <a:lnTo>
                  <a:pt x="387435" y="409618"/>
                </a:lnTo>
                <a:cubicBezTo>
                  <a:pt x="389422" y="409618"/>
                  <a:pt x="391409" y="411601"/>
                  <a:pt x="392402" y="413583"/>
                </a:cubicBezTo>
                <a:cubicBezTo>
                  <a:pt x="393396" y="416558"/>
                  <a:pt x="392402" y="418541"/>
                  <a:pt x="390415" y="420524"/>
                </a:cubicBezTo>
                <a:lnTo>
                  <a:pt x="375512" y="434404"/>
                </a:lnTo>
                <a:lnTo>
                  <a:pt x="379487" y="455224"/>
                </a:lnTo>
                <a:cubicBezTo>
                  <a:pt x="379487" y="458199"/>
                  <a:pt x="378493" y="460182"/>
                  <a:pt x="376506" y="462165"/>
                </a:cubicBezTo>
                <a:cubicBezTo>
                  <a:pt x="374519" y="463156"/>
                  <a:pt x="372532" y="463156"/>
                  <a:pt x="369551" y="462165"/>
                </a:cubicBezTo>
                <a:lnTo>
                  <a:pt x="351667" y="452250"/>
                </a:lnTo>
                <a:lnTo>
                  <a:pt x="332790" y="462165"/>
                </a:lnTo>
                <a:cubicBezTo>
                  <a:pt x="330803" y="463156"/>
                  <a:pt x="327823" y="463156"/>
                  <a:pt x="325836" y="462165"/>
                </a:cubicBezTo>
                <a:cubicBezTo>
                  <a:pt x="323849" y="460182"/>
                  <a:pt x="322855" y="458199"/>
                  <a:pt x="323849" y="455224"/>
                </a:cubicBezTo>
                <a:lnTo>
                  <a:pt x="327823" y="434404"/>
                </a:lnTo>
                <a:lnTo>
                  <a:pt x="311926" y="420524"/>
                </a:lnTo>
                <a:cubicBezTo>
                  <a:pt x="310933" y="418541"/>
                  <a:pt x="309939" y="416558"/>
                  <a:pt x="310933" y="413583"/>
                </a:cubicBezTo>
                <a:cubicBezTo>
                  <a:pt x="310933" y="411601"/>
                  <a:pt x="313913" y="409618"/>
                  <a:pt x="315900" y="409618"/>
                </a:cubicBezTo>
                <a:lnTo>
                  <a:pt x="336764" y="407635"/>
                </a:lnTo>
                <a:lnTo>
                  <a:pt x="345706" y="387806"/>
                </a:lnTo>
                <a:cubicBezTo>
                  <a:pt x="346700" y="385823"/>
                  <a:pt x="348687" y="383840"/>
                  <a:pt x="351667" y="383840"/>
                </a:cubicBezTo>
                <a:close/>
                <a:moveTo>
                  <a:pt x="186663" y="271714"/>
                </a:moveTo>
                <a:cubicBezTo>
                  <a:pt x="189644" y="271714"/>
                  <a:pt x="191631" y="272707"/>
                  <a:pt x="192625" y="274694"/>
                </a:cubicBezTo>
                <a:lnTo>
                  <a:pt x="201567" y="294563"/>
                </a:lnTo>
                <a:lnTo>
                  <a:pt x="222431" y="296550"/>
                </a:lnTo>
                <a:cubicBezTo>
                  <a:pt x="225411" y="297544"/>
                  <a:pt x="227398" y="298537"/>
                  <a:pt x="227398" y="301517"/>
                </a:cubicBezTo>
                <a:cubicBezTo>
                  <a:pt x="228392" y="303504"/>
                  <a:pt x="228392" y="306485"/>
                  <a:pt x="226405" y="307478"/>
                </a:cubicBezTo>
                <a:lnTo>
                  <a:pt x="210508" y="322380"/>
                </a:lnTo>
                <a:lnTo>
                  <a:pt x="214483" y="343242"/>
                </a:lnTo>
                <a:cubicBezTo>
                  <a:pt x="215476" y="345229"/>
                  <a:pt x="214483" y="348210"/>
                  <a:pt x="212495" y="349203"/>
                </a:cubicBezTo>
                <a:cubicBezTo>
                  <a:pt x="210508" y="351190"/>
                  <a:pt x="207528" y="351190"/>
                  <a:pt x="205541" y="349203"/>
                </a:cubicBezTo>
                <a:lnTo>
                  <a:pt x="186663" y="339269"/>
                </a:lnTo>
                <a:lnTo>
                  <a:pt x="168780" y="349203"/>
                </a:lnTo>
                <a:cubicBezTo>
                  <a:pt x="166793" y="351190"/>
                  <a:pt x="163812" y="351190"/>
                  <a:pt x="161825" y="349203"/>
                </a:cubicBezTo>
                <a:cubicBezTo>
                  <a:pt x="159838" y="348210"/>
                  <a:pt x="158845" y="345229"/>
                  <a:pt x="158845" y="343242"/>
                </a:cubicBezTo>
                <a:lnTo>
                  <a:pt x="163812" y="322380"/>
                </a:lnTo>
                <a:lnTo>
                  <a:pt x="147916" y="307478"/>
                </a:lnTo>
                <a:cubicBezTo>
                  <a:pt x="145929" y="306485"/>
                  <a:pt x="144935" y="303504"/>
                  <a:pt x="145929" y="301517"/>
                </a:cubicBezTo>
                <a:cubicBezTo>
                  <a:pt x="146922" y="298537"/>
                  <a:pt x="148909" y="297544"/>
                  <a:pt x="150896" y="296550"/>
                </a:cubicBezTo>
                <a:lnTo>
                  <a:pt x="172754" y="294563"/>
                </a:lnTo>
                <a:lnTo>
                  <a:pt x="180702" y="274694"/>
                </a:lnTo>
                <a:cubicBezTo>
                  <a:pt x="181696" y="272707"/>
                  <a:pt x="184676" y="271714"/>
                  <a:pt x="186663" y="271714"/>
                </a:cubicBezTo>
                <a:close/>
                <a:moveTo>
                  <a:pt x="332715" y="232056"/>
                </a:moveTo>
                <a:cubicBezTo>
                  <a:pt x="334702" y="232056"/>
                  <a:pt x="337682" y="233049"/>
                  <a:pt x="338676" y="236030"/>
                </a:cubicBezTo>
                <a:lnTo>
                  <a:pt x="346624" y="254905"/>
                </a:lnTo>
                <a:lnTo>
                  <a:pt x="368482" y="256892"/>
                </a:lnTo>
                <a:cubicBezTo>
                  <a:pt x="370469" y="257886"/>
                  <a:pt x="372456" y="258879"/>
                  <a:pt x="373449" y="261859"/>
                </a:cubicBezTo>
                <a:cubicBezTo>
                  <a:pt x="374443" y="263846"/>
                  <a:pt x="373449" y="266827"/>
                  <a:pt x="371462" y="268814"/>
                </a:cubicBezTo>
                <a:lnTo>
                  <a:pt x="355566" y="282722"/>
                </a:lnTo>
                <a:lnTo>
                  <a:pt x="360533" y="303584"/>
                </a:lnTo>
                <a:cubicBezTo>
                  <a:pt x="360533" y="305571"/>
                  <a:pt x="359540" y="308552"/>
                  <a:pt x="357553" y="309545"/>
                </a:cubicBezTo>
                <a:cubicBezTo>
                  <a:pt x="355566" y="311532"/>
                  <a:pt x="352585" y="311532"/>
                  <a:pt x="350598" y="310539"/>
                </a:cubicBezTo>
                <a:lnTo>
                  <a:pt x="332715" y="299611"/>
                </a:lnTo>
                <a:lnTo>
                  <a:pt x="313837" y="310539"/>
                </a:lnTo>
                <a:cubicBezTo>
                  <a:pt x="311850" y="311532"/>
                  <a:pt x="308870" y="311532"/>
                  <a:pt x="306883" y="309545"/>
                </a:cubicBezTo>
                <a:cubicBezTo>
                  <a:pt x="304895" y="308552"/>
                  <a:pt x="303902" y="305571"/>
                  <a:pt x="304895" y="303584"/>
                </a:cubicBezTo>
                <a:lnTo>
                  <a:pt x="308870" y="282722"/>
                </a:lnTo>
                <a:lnTo>
                  <a:pt x="292973" y="268814"/>
                </a:lnTo>
                <a:cubicBezTo>
                  <a:pt x="290986" y="266827"/>
                  <a:pt x="290986" y="263846"/>
                  <a:pt x="291980" y="261859"/>
                </a:cubicBezTo>
                <a:cubicBezTo>
                  <a:pt x="291980" y="258879"/>
                  <a:pt x="293967" y="257886"/>
                  <a:pt x="296947" y="256892"/>
                </a:cubicBezTo>
                <a:lnTo>
                  <a:pt x="317811" y="254905"/>
                </a:lnTo>
                <a:lnTo>
                  <a:pt x="326753" y="236030"/>
                </a:lnTo>
                <a:cubicBezTo>
                  <a:pt x="327747" y="233049"/>
                  <a:pt x="329734" y="232056"/>
                  <a:pt x="332715" y="232056"/>
                </a:cubicBezTo>
                <a:close/>
                <a:moveTo>
                  <a:pt x="269165" y="103207"/>
                </a:moveTo>
                <a:cubicBezTo>
                  <a:pt x="272146" y="103207"/>
                  <a:pt x="274133" y="105189"/>
                  <a:pt x="275127" y="107171"/>
                </a:cubicBezTo>
                <a:lnTo>
                  <a:pt x="284069" y="126991"/>
                </a:lnTo>
                <a:lnTo>
                  <a:pt x="304933" y="128973"/>
                </a:lnTo>
                <a:cubicBezTo>
                  <a:pt x="306920" y="128973"/>
                  <a:pt x="309900" y="130955"/>
                  <a:pt x="309900" y="132937"/>
                </a:cubicBezTo>
                <a:cubicBezTo>
                  <a:pt x="310894" y="135910"/>
                  <a:pt x="309900" y="137892"/>
                  <a:pt x="308907" y="139874"/>
                </a:cubicBezTo>
                <a:lnTo>
                  <a:pt x="293010" y="154740"/>
                </a:lnTo>
                <a:lnTo>
                  <a:pt x="296985" y="174560"/>
                </a:lnTo>
                <a:cubicBezTo>
                  <a:pt x="297978" y="177533"/>
                  <a:pt x="296985" y="179515"/>
                  <a:pt x="294997" y="181497"/>
                </a:cubicBezTo>
                <a:cubicBezTo>
                  <a:pt x="293010" y="182488"/>
                  <a:pt x="290030" y="183479"/>
                  <a:pt x="288043" y="181497"/>
                </a:cubicBezTo>
                <a:lnTo>
                  <a:pt x="269165" y="171587"/>
                </a:lnTo>
                <a:lnTo>
                  <a:pt x="251282" y="181497"/>
                </a:lnTo>
                <a:cubicBezTo>
                  <a:pt x="248301" y="183479"/>
                  <a:pt x="246314" y="182488"/>
                  <a:pt x="244327" y="181497"/>
                </a:cubicBezTo>
                <a:cubicBezTo>
                  <a:pt x="242340" y="179515"/>
                  <a:pt x="241347" y="177533"/>
                  <a:pt x="241347" y="174560"/>
                </a:cubicBezTo>
                <a:lnTo>
                  <a:pt x="245321" y="154740"/>
                </a:lnTo>
                <a:lnTo>
                  <a:pt x="230418" y="139874"/>
                </a:lnTo>
                <a:cubicBezTo>
                  <a:pt x="228431" y="137892"/>
                  <a:pt x="227437" y="135910"/>
                  <a:pt x="228431" y="132937"/>
                </a:cubicBezTo>
                <a:cubicBezTo>
                  <a:pt x="229424" y="130955"/>
                  <a:pt x="231411" y="128973"/>
                  <a:pt x="233398" y="128973"/>
                </a:cubicBezTo>
                <a:lnTo>
                  <a:pt x="254262" y="126991"/>
                </a:lnTo>
                <a:lnTo>
                  <a:pt x="263204" y="107171"/>
                </a:lnTo>
                <a:cubicBezTo>
                  <a:pt x="264198" y="105189"/>
                  <a:pt x="267178" y="103207"/>
                  <a:pt x="269165" y="103207"/>
                </a:cubicBezTo>
                <a:close/>
                <a:moveTo>
                  <a:pt x="269245" y="41665"/>
                </a:moveTo>
                <a:cubicBezTo>
                  <a:pt x="263284" y="41665"/>
                  <a:pt x="257323" y="43649"/>
                  <a:pt x="252356" y="46625"/>
                </a:cubicBezTo>
                <a:cubicBezTo>
                  <a:pt x="192744" y="83331"/>
                  <a:pt x="166912" y="114084"/>
                  <a:pt x="166912" y="128964"/>
                </a:cubicBezTo>
                <a:cubicBezTo>
                  <a:pt x="166912" y="138884"/>
                  <a:pt x="169893" y="144837"/>
                  <a:pt x="176848" y="149797"/>
                </a:cubicBezTo>
                <a:lnTo>
                  <a:pt x="198705" y="166661"/>
                </a:lnTo>
                <a:lnTo>
                  <a:pt x="176848" y="183526"/>
                </a:lnTo>
                <a:cubicBezTo>
                  <a:pt x="116243" y="228167"/>
                  <a:pt x="82463" y="268840"/>
                  <a:pt x="82463" y="295625"/>
                </a:cubicBezTo>
                <a:cubicBezTo>
                  <a:pt x="82463" y="315466"/>
                  <a:pt x="88424" y="330346"/>
                  <a:pt x="102333" y="341259"/>
                </a:cubicBezTo>
                <a:lnTo>
                  <a:pt x="121210" y="356139"/>
                </a:lnTo>
                <a:lnTo>
                  <a:pt x="103327" y="373004"/>
                </a:lnTo>
                <a:cubicBezTo>
                  <a:pt x="52657" y="419629"/>
                  <a:pt x="41728" y="449390"/>
                  <a:pt x="41728" y="466255"/>
                </a:cubicBezTo>
                <a:cubicBezTo>
                  <a:pt x="41728" y="503952"/>
                  <a:pt x="59612" y="526769"/>
                  <a:pt x="101340" y="542641"/>
                </a:cubicBezTo>
                <a:cubicBezTo>
                  <a:pt x="148035" y="559506"/>
                  <a:pt x="215595" y="561490"/>
                  <a:pt x="269245" y="561490"/>
                </a:cubicBezTo>
                <a:cubicBezTo>
                  <a:pt x="322896" y="561490"/>
                  <a:pt x="391449" y="559506"/>
                  <a:pt x="438145" y="542641"/>
                </a:cubicBezTo>
                <a:cubicBezTo>
                  <a:pt x="478879" y="526769"/>
                  <a:pt x="496763" y="503952"/>
                  <a:pt x="496763" y="466255"/>
                </a:cubicBezTo>
                <a:cubicBezTo>
                  <a:pt x="496763" y="449390"/>
                  <a:pt x="485834" y="419629"/>
                  <a:pt x="435164" y="373004"/>
                </a:cubicBezTo>
                <a:lnTo>
                  <a:pt x="417281" y="356139"/>
                </a:lnTo>
                <a:lnTo>
                  <a:pt x="436158" y="341259"/>
                </a:lnTo>
                <a:cubicBezTo>
                  <a:pt x="450067" y="330346"/>
                  <a:pt x="456028" y="315466"/>
                  <a:pt x="456028" y="295625"/>
                </a:cubicBezTo>
                <a:cubicBezTo>
                  <a:pt x="456028" y="268840"/>
                  <a:pt x="422248" y="228167"/>
                  <a:pt x="361643" y="183526"/>
                </a:cubicBezTo>
                <a:lnTo>
                  <a:pt x="339786" y="166661"/>
                </a:lnTo>
                <a:lnTo>
                  <a:pt x="361643" y="149797"/>
                </a:lnTo>
                <a:cubicBezTo>
                  <a:pt x="369592" y="144837"/>
                  <a:pt x="372572" y="138884"/>
                  <a:pt x="372572" y="128964"/>
                </a:cubicBezTo>
                <a:cubicBezTo>
                  <a:pt x="372572" y="115076"/>
                  <a:pt x="345747" y="83331"/>
                  <a:pt x="286135" y="46625"/>
                </a:cubicBezTo>
                <a:cubicBezTo>
                  <a:pt x="281168" y="43649"/>
                  <a:pt x="275207" y="41665"/>
                  <a:pt x="269245" y="41665"/>
                </a:cubicBezTo>
                <a:close/>
                <a:moveTo>
                  <a:pt x="269245" y="0"/>
                </a:moveTo>
                <a:cubicBezTo>
                  <a:pt x="283155" y="0"/>
                  <a:pt x="297064" y="3968"/>
                  <a:pt x="308987" y="11904"/>
                </a:cubicBezTo>
                <a:cubicBezTo>
                  <a:pt x="326870" y="22817"/>
                  <a:pt x="352702" y="39681"/>
                  <a:pt x="373566" y="59522"/>
                </a:cubicBezTo>
                <a:cubicBezTo>
                  <a:pt x="400391" y="84323"/>
                  <a:pt x="413307" y="107139"/>
                  <a:pt x="413307" y="128964"/>
                </a:cubicBezTo>
                <a:cubicBezTo>
                  <a:pt x="413307" y="141860"/>
                  <a:pt x="410326" y="153765"/>
                  <a:pt x="404365" y="163685"/>
                </a:cubicBezTo>
                <a:cubicBezTo>
                  <a:pt x="427216" y="182534"/>
                  <a:pt x="446093" y="199398"/>
                  <a:pt x="460996" y="216263"/>
                </a:cubicBezTo>
                <a:cubicBezTo>
                  <a:pt x="485834" y="245032"/>
                  <a:pt x="497756" y="270825"/>
                  <a:pt x="497756" y="295625"/>
                </a:cubicBezTo>
                <a:cubicBezTo>
                  <a:pt x="497756" y="319434"/>
                  <a:pt x="491795" y="340267"/>
                  <a:pt x="478879" y="357131"/>
                </a:cubicBezTo>
                <a:cubicBezTo>
                  <a:pt x="493782" y="372012"/>
                  <a:pt x="505705" y="386892"/>
                  <a:pt x="515640" y="400781"/>
                </a:cubicBezTo>
                <a:cubicBezTo>
                  <a:pt x="530543" y="423597"/>
                  <a:pt x="538491" y="445422"/>
                  <a:pt x="538491" y="466255"/>
                </a:cubicBezTo>
                <a:cubicBezTo>
                  <a:pt x="538491" y="495024"/>
                  <a:pt x="530543" y="519824"/>
                  <a:pt x="514646" y="539665"/>
                </a:cubicBezTo>
                <a:cubicBezTo>
                  <a:pt x="499743" y="557522"/>
                  <a:pt x="478879" y="571410"/>
                  <a:pt x="452054" y="581330"/>
                </a:cubicBezTo>
                <a:cubicBezTo>
                  <a:pt x="411320" y="596211"/>
                  <a:pt x="354689" y="603155"/>
                  <a:pt x="269245" y="603155"/>
                </a:cubicBezTo>
                <a:cubicBezTo>
                  <a:pt x="183802" y="603155"/>
                  <a:pt x="128165" y="596211"/>
                  <a:pt x="86437" y="581330"/>
                </a:cubicBezTo>
                <a:cubicBezTo>
                  <a:pt x="59612" y="571410"/>
                  <a:pt x="38748" y="557522"/>
                  <a:pt x="23845" y="539665"/>
                </a:cubicBezTo>
                <a:cubicBezTo>
                  <a:pt x="7948" y="519824"/>
                  <a:pt x="0" y="495024"/>
                  <a:pt x="0" y="466255"/>
                </a:cubicBezTo>
                <a:cubicBezTo>
                  <a:pt x="0" y="445422"/>
                  <a:pt x="7948" y="423597"/>
                  <a:pt x="22851" y="400781"/>
                </a:cubicBezTo>
                <a:cubicBezTo>
                  <a:pt x="32786" y="386892"/>
                  <a:pt x="44709" y="372012"/>
                  <a:pt x="59612" y="357131"/>
                </a:cubicBezTo>
                <a:cubicBezTo>
                  <a:pt x="46696" y="340267"/>
                  <a:pt x="40735" y="319434"/>
                  <a:pt x="40735" y="295625"/>
                </a:cubicBezTo>
                <a:cubicBezTo>
                  <a:pt x="40735" y="270825"/>
                  <a:pt x="52657" y="245032"/>
                  <a:pt x="77495" y="216263"/>
                </a:cubicBezTo>
                <a:cubicBezTo>
                  <a:pt x="92398" y="199398"/>
                  <a:pt x="111275" y="182534"/>
                  <a:pt x="134126" y="163685"/>
                </a:cubicBezTo>
                <a:cubicBezTo>
                  <a:pt x="128165" y="153765"/>
                  <a:pt x="125184" y="141860"/>
                  <a:pt x="125184" y="128964"/>
                </a:cubicBezTo>
                <a:cubicBezTo>
                  <a:pt x="125184" y="107139"/>
                  <a:pt x="138100" y="84323"/>
                  <a:pt x="165919" y="59522"/>
                </a:cubicBezTo>
                <a:cubicBezTo>
                  <a:pt x="186783" y="39681"/>
                  <a:pt x="211621" y="22817"/>
                  <a:pt x="229504" y="10912"/>
                </a:cubicBezTo>
                <a:cubicBezTo>
                  <a:pt x="241427" y="3968"/>
                  <a:pt x="255336" y="0"/>
                  <a:pt x="269245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46" name="christmas-ornament_63434"/>
          <p:cNvSpPr>
            <a:spLocks noChangeAspect="1"/>
          </p:cNvSpPr>
          <p:nvPr userDrawn="1"/>
        </p:nvSpPr>
        <p:spPr bwMode="auto">
          <a:xfrm>
            <a:off x="4168046" y="5486400"/>
            <a:ext cx="321149" cy="390525"/>
          </a:xfrm>
          <a:custGeom>
            <a:avLst/>
            <a:gdLst>
              <a:gd name="connsiteX0" fmla="*/ 270737 w 467188"/>
              <a:gd name="connsiteY0" fmla="*/ 448424 h 568112"/>
              <a:gd name="connsiteX1" fmla="*/ 339867 w 467188"/>
              <a:gd name="connsiteY1" fmla="*/ 465917 h 568112"/>
              <a:gd name="connsiteX2" fmla="*/ 369363 w 467188"/>
              <a:gd name="connsiteY2" fmla="*/ 533126 h 568112"/>
              <a:gd name="connsiteX3" fmla="*/ 367519 w 467188"/>
              <a:gd name="connsiteY3" fmla="*/ 542333 h 568112"/>
              <a:gd name="connsiteX4" fmla="*/ 358302 w 467188"/>
              <a:gd name="connsiteY4" fmla="*/ 544174 h 568112"/>
              <a:gd name="connsiteX5" fmla="*/ 336180 w 467188"/>
              <a:gd name="connsiteY5" fmla="*/ 535888 h 568112"/>
              <a:gd name="connsiteX6" fmla="*/ 329728 w 467188"/>
              <a:gd name="connsiteY6" fmla="*/ 535888 h 568112"/>
              <a:gd name="connsiteX7" fmla="*/ 325119 w 467188"/>
              <a:gd name="connsiteY7" fmla="*/ 540492 h 568112"/>
              <a:gd name="connsiteX8" fmla="*/ 316824 w 467188"/>
              <a:gd name="connsiteY8" fmla="*/ 562588 h 568112"/>
              <a:gd name="connsiteX9" fmla="*/ 309450 w 467188"/>
              <a:gd name="connsiteY9" fmla="*/ 568112 h 568112"/>
              <a:gd name="connsiteX10" fmla="*/ 301154 w 467188"/>
              <a:gd name="connsiteY10" fmla="*/ 563509 h 568112"/>
              <a:gd name="connsiteX11" fmla="*/ 254146 w 467188"/>
              <a:gd name="connsiteY11" fmla="*/ 457631 h 568112"/>
              <a:gd name="connsiteX12" fmla="*/ 270737 w 467188"/>
              <a:gd name="connsiteY12" fmla="*/ 448424 h 568112"/>
              <a:gd name="connsiteX13" fmla="*/ 195982 w 467188"/>
              <a:gd name="connsiteY13" fmla="*/ 448424 h 568112"/>
              <a:gd name="connsiteX14" fmla="*/ 212573 w 467188"/>
              <a:gd name="connsiteY14" fmla="*/ 457631 h 568112"/>
              <a:gd name="connsiteX15" fmla="*/ 165565 w 467188"/>
              <a:gd name="connsiteY15" fmla="*/ 563509 h 568112"/>
              <a:gd name="connsiteX16" fmla="*/ 157269 w 467188"/>
              <a:gd name="connsiteY16" fmla="*/ 568112 h 568112"/>
              <a:gd name="connsiteX17" fmla="*/ 149895 w 467188"/>
              <a:gd name="connsiteY17" fmla="*/ 562588 h 568112"/>
              <a:gd name="connsiteX18" fmla="*/ 141600 w 467188"/>
              <a:gd name="connsiteY18" fmla="*/ 540492 h 568112"/>
              <a:gd name="connsiteX19" fmla="*/ 136991 w 467188"/>
              <a:gd name="connsiteY19" fmla="*/ 535888 h 568112"/>
              <a:gd name="connsiteX20" fmla="*/ 130539 w 467188"/>
              <a:gd name="connsiteY20" fmla="*/ 535888 h 568112"/>
              <a:gd name="connsiteX21" fmla="*/ 108417 w 467188"/>
              <a:gd name="connsiteY21" fmla="*/ 544174 h 568112"/>
              <a:gd name="connsiteX22" fmla="*/ 99200 w 467188"/>
              <a:gd name="connsiteY22" fmla="*/ 542333 h 568112"/>
              <a:gd name="connsiteX23" fmla="*/ 97356 w 467188"/>
              <a:gd name="connsiteY23" fmla="*/ 533126 h 568112"/>
              <a:gd name="connsiteX24" fmla="*/ 127774 w 467188"/>
              <a:gd name="connsiteY24" fmla="*/ 465917 h 568112"/>
              <a:gd name="connsiteX25" fmla="*/ 225526 w 467188"/>
              <a:gd name="connsiteY25" fmla="*/ 338944 h 568112"/>
              <a:gd name="connsiteX26" fmla="*/ 241192 w 467188"/>
              <a:gd name="connsiteY26" fmla="*/ 338944 h 568112"/>
              <a:gd name="connsiteX27" fmla="*/ 271603 w 467188"/>
              <a:gd name="connsiteY27" fmla="*/ 369308 h 568112"/>
              <a:gd name="connsiteX28" fmla="*/ 271603 w 467188"/>
              <a:gd name="connsiteY28" fmla="*/ 413474 h 568112"/>
              <a:gd name="connsiteX29" fmla="*/ 241192 w 467188"/>
              <a:gd name="connsiteY29" fmla="*/ 443838 h 568112"/>
              <a:gd name="connsiteX30" fmla="*/ 225526 w 467188"/>
              <a:gd name="connsiteY30" fmla="*/ 443838 h 568112"/>
              <a:gd name="connsiteX31" fmla="*/ 195115 w 467188"/>
              <a:gd name="connsiteY31" fmla="*/ 413474 h 568112"/>
              <a:gd name="connsiteX32" fmla="*/ 195115 w 467188"/>
              <a:gd name="connsiteY32" fmla="*/ 369308 h 568112"/>
              <a:gd name="connsiteX33" fmla="*/ 225526 w 467188"/>
              <a:gd name="connsiteY33" fmla="*/ 338944 h 568112"/>
              <a:gd name="connsiteX34" fmla="*/ 379530 w 467188"/>
              <a:gd name="connsiteY34" fmla="*/ 319483 h 568112"/>
              <a:gd name="connsiteX35" fmla="*/ 401673 w 467188"/>
              <a:gd name="connsiteY35" fmla="*/ 324091 h 568112"/>
              <a:gd name="connsiteX36" fmla="*/ 412744 w 467188"/>
              <a:gd name="connsiteY36" fmla="*/ 345288 h 568112"/>
              <a:gd name="connsiteX37" fmla="*/ 412744 w 467188"/>
              <a:gd name="connsiteY37" fmla="*/ 435605 h 568112"/>
              <a:gd name="connsiteX38" fmla="*/ 401673 w 467188"/>
              <a:gd name="connsiteY38" fmla="*/ 455880 h 568112"/>
              <a:gd name="connsiteX39" fmla="*/ 379530 w 467188"/>
              <a:gd name="connsiteY39" fmla="*/ 460488 h 568112"/>
              <a:gd name="connsiteX40" fmla="*/ 281733 w 467188"/>
              <a:gd name="connsiteY40" fmla="*/ 435605 h 568112"/>
              <a:gd name="connsiteX41" fmla="*/ 287269 w 467188"/>
              <a:gd name="connsiteY41" fmla="*/ 413486 h 568112"/>
              <a:gd name="connsiteX42" fmla="*/ 287269 w 467188"/>
              <a:gd name="connsiteY42" fmla="*/ 369250 h 568112"/>
              <a:gd name="connsiteX43" fmla="*/ 279888 w 467188"/>
              <a:gd name="connsiteY43" fmla="*/ 345288 h 568112"/>
              <a:gd name="connsiteX44" fmla="*/ 88084 w 467188"/>
              <a:gd name="connsiteY44" fmla="*/ 319483 h 568112"/>
              <a:gd name="connsiteX45" fmla="*/ 186830 w 467188"/>
              <a:gd name="connsiteY45" fmla="*/ 345288 h 568112"/>
              <a:gd name="connsiteX46" fmla="*/ 179447 w 467188"/>
              <a:gd name="connsiteY46" fmla="*/ 369250 h 568112"/>
              <a:gd name="connsiteX47" fmla="*/ 179447 w 467188"/>
              <a:gd name="connsiteY47" fmla="*/ 413486 h 568112"/>
              <a:gd name="connsiteX48" fmla="*/ 184984 w 467188"/>
              <a:gd name="connsiteY48" fmla="*/ 435605 h 568112"/>
              <a:gd name="connsiteX49" fmla="*/ 88084 w 467188"/>
              <a:gd name="connsiteY49" fmla="*/ 460488 h 568112"/>
              <a:gd name="connsiteX50" fmla="*/ 65013 w 467188"/>
              <a:gd name="connsiteY50" fmla="*/ 455880 h 568112"/>
              <a:gd name="connsiteX51" fmla="*/ 54862 w 467188"/>
              <a:gd name="connsiteY51" fmla="*/ 435605 h 568112"/>
              <a:gd name="connsiteX52" fmla="*/ 54862 w 467188"/>
              <a:gd name="connsiteY52" fmla="*/ 345288 h 568112"/>
              <a:gd name="connsiteX53" fmla="*/ 65013 w 467188"/>
              <a:gd name="connsiteY53" fmla="*/ 324091 h 568112"/>
              <a:gd name="connsiteX54" fmla="*/ 88084 w 467188"/>
              <a:gd name="connsiteY54" fmla="*/ 319483 h 568112"/>
              <a:gd name="connsiteX55" fmla="*/ 396167 w 467188"/>
              <a:gd name="connsiteY55" fmla="*/ 203490 h 568112"/>
              <a:gd name="connsiteX56" fmla="*/ 366651 w 467188"/>
              <a:gd name="connsiteY56" fmla="*/ 233875 h 568112"/>
              <a:gd name="connsiteX57" fmla="*/ 396167 w 467188"/>
              <a:gd name="connsiteY57" fmla="*/ 263340 h 568112"/>
              <a:gd name="connsiteX58" fmla="*/ 426605 w 467188"/>
              <a:gd name="connsiteY58" fmla="*/ 233875 h 568112"/>
              <a:gd name="connsiteX59" fmla="*/ 396167 w 467188"/>
              <a:gd name="connsiteY59" fmla="*/ 203490 h 568112"/>
              <a:gd name="connsiteX60" fmla="*/ 69653 w 467188"/>
              <a:gd name="connsiteY60" fmla="*/ 203490 h 568112"/>
              <a:gd name="connsiteX61" fmla="*/ 40137 w 467188"/>
              <a:gd name="connsiteY61" fmla="*/ 233875 h 568112"/>
              <a:gd name="connsiteX62" fmla="*/ 69653 w 467188"/>
              <a:gd name="connsiteY62" fmla="*/ 263340 h 568112"/>
              <a:gd name="connsiteX63" fmla="*/ 99168 w 467188"/>
              <a:gd name="connsiteY63" fmla="*/ 233875 h 568112"/>
              <a:gd name="connsiteX64" fmla="*/ 69653 w 467188"/>
              <a:gd name="connsiteY64" fmla="*/ 203490 h 568112"/>
              <a:gd name="connsiteX65" fmla="*/ 348666 w 467188"/>
              <a:gd name="connsiteY65" fmla="*/ 88624 h 568112"/>
              <a:gd name="connsiteX66" fmla="*/ 327913 w 467188"/>
              <a:gd name="connsiteY66" fmla="*/ 97601 h 568112"/>
              <a:gd name="connsiteX67" fmla="*/ 327913 w 467188"/>
              <a:gd name="connsiteY67" fmla="*/ 139036 h 568112"/>
              <a:gd name="connsiteX68" fmla="*/ 369419 w 467188"/>
              <a:gd name="connsiteY68" fmla="*/ 139036 h 568112"/>
              <a:gd name="connsiteX69" fmla="*/ 369419 w 467188"/>
              <a:gd name="connsiteY69" fmla="*/ 97601 h 568112"/>
              <a:gd name="connsiteX70" fmla="*/ 348666 w 467188"/>
              <a:gd name="connsiteY70" fmla="*/ 88624 h 568112"/>
              <a:gd name="connsiteX71" fmla="*/ 117615 w 467188"/>
              <a:gd name="connsiteY71" fmla="*/ 88624 h 568112"/>
              <a:gd name="connsiteX72" fmla="*/ 96401 w 467188"/>
              <a:gd name="connsiteY72" fmla="*/ 97601 h 568112"/>
              <a:gd name="connsiteX73" fmla="*/ 96401 w 467188"/>
              <a:gd name="connsiteY73" fmla="*/ 139036 h 568112"/>
              <a:gd name="connsiteX74" fmla="*/ 138829 w 467188"/>
              <a:gd name="connsiteY74" fmla="*/ 139036 h 568112"/>
              <a:gd name="connsiteX75" fmla="*/ 138829 w 467188"/>
              <a:gd name="connsiteY75" fmla="*/ 97601 h 568112"/>
              <a:gd name="connsiteX76" fmla="*/ 117615 w 467188"/>
              <a:gd name="connsiteY76" fmla="*/ 88624 h 568112"/>
              <a:gd name="connsiteX77" fmla="*/ 232910 w 467188"/>
              <a:gd name="connsiteY77" fmla="*/ 40514 h 568112"/>
              <a:gd name="connsiteX78" fmla="*/ 203395 w 467188"/>
              <a:gd name="connsiteY78" fmla="*/ 69978 h 568112"/>
              <a:gd name="connsiteX79" fmla="*/ 232910 w 467188"/>
              <a:gd name="connsiteY79" fmla="*/ 100364 h 568112"/>
              <a:gd name="connsiteX80" fmla="*/ 262425 w 467188"/>
              <a:gd name="connsiteY80" fmla="*/ 69978 h 568112"/>
              <a:gd name="connsiteX81" fmla="*/ 232910 w 467188"/>
              <a:gd name="connsiteY81" fmla="*/ 40514 h 568112"/>
              <a:gd name="connsiteX82" fmla="*/ 233832 w 467188"/>
              <a:gd name="connsiteY82" fmla="*/ 0 h 568112"/>
              <a:gd name="connsiteX83" fmla="*/ 398934 w 467188"/>
              <a:gd name="connsiteY83" fmla="*/ 68137 h 568112"/>
              <a:gd name="connsiteX84" fmla="*/ 467188 w 467188"/>
              <a:gd name="connsiteY84" fmla="*/ 232954 h 568112"/>
              <a:gd name="connsiteX85" fmla="*/ 434906 w 467188"/>
              <a:gd name="connsiteY85" fmla="*/ 349892 h 568112"/>
              <a:gd name="connsiteX86" fmla="*/ 434906 w 467188"/>
              <a:gd name="connsiteY86" fmla="*/ 345288 h 568112"/>
              <a:gd name="connsiteX87" fmla="*/ 416459 w 467188"/>
              <a:gd name="connsiteY87" fmla="*/ 305695 h 568112"/>
              <a:gd name="connsiteX88" fmla="*/ 373108 w 467188"/>
              <a:gd name="connsiteY88" fmla="*/ 297408 h 568112"/>
              <a:gd name="connsiteX89" fmla="*/ 269804 w 467188"/>
              <a:gd name="connsiteY89" fmla="*/ 323190 h 568112"/>
              <a:gd name="connsiteX90" fmla="*/ 264270 w 467188"/>
              <a:gd name="connsiteY90" fmla="*/ 320427 h 568112"/>
              <a:gd name="connsiteX91" fmla="*/ 298397 w 467188"/>
              <a:gd name="connsiteY91" fmla="*/ 298329 h 568112"/>
              <a:gd name="connsiteX92" fmla="*/ 326068 w 467188"/>
              <a:gd name="connsiteY92" fmla="*/ 232954 h 568112"/>
              <a:gd name="connsiteX93" fmla="*/ 298397 w 467188"/>
              <a:gd name="connsiteY93" fmla="*/ 168501 h 568112"/>
              <a:gd name="connsiteX94" fmla="*/ 233832 w 467188"/>
              <a:gd name="connsiteY94" fmla="*/ 140878 h 568112"/>
              <a:gd name="connsiteX95" fmla="*/ 168345 w 467188"/>
              <a:gd name="connsiteY95" fmla="*/ 168501 h 568112"/>
              <a:gd name="connsiteX96" fmla="*/ 168345 w 467188"/>
              <a:gd name="connsiteY96" fmla="*/ 298329 h 568112"/>
              <a:gd name="connsiteX97" fmla="*/ 203395 w 467188"/>
              <a:gd name="connsiteY97" fmla="*/ 320427 h 568112"/>
              <a:gd name="connsiteX98" fmla="*/ 196938 w 467188"/>
              <a:gd name="connsiteY98" fmla="*/ 323190 h 568112"/>
              <a:gd name="connsiteX99" fmla="*/ 93634 w 467188"/>
              <a:gd name="connsiteY99" fmla="*/ 297408 h 568112"/>
              <a:gd name="connsiteX100" fmla="*/ 51205 w 467188"/>
              <a:gd name="connsiteY100" fmla="*/ 305695 h 568112"/>
              <a:gd name="connsiteX101" fmla="*/ 31836 w 467188"/>
              <a:gd name="connsiteY101" fmla="*/ 345288 h 568112"/>
              <a:gd name="connsiteX102" fmla="*/ 31836 w 467188"/>
              <a:gd name="connsiteY102" fmla="*/ 349892 h 568112"/>
              <a:gd name="connsiteX103" fmla="*/ 67808 w 467188"/>
              <a:gd name="connsiteY103" fmla="*/ 68137 h 568112"/>
              <a:gd name="connsiteX104" fmla="*/ 233832 w 467188"/>
              <a:gd name="connsiteY104" fmla="*/ 0 h 5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67188" h="568112">
                <a:moveTo>
                  <a:pt x="270737" y="448424"/>
                </a:moveTo>
                <a:lnTo>
                  <a:pt x="339867" y="465917"/>
                </a:lnTo>
                <a:lnTo>
                  <a:pt x="369363" y="533126"/>
                </a:lnTo>
                <a:cubicBezTo>
                  <a:pt x="370284" y="536809"/>
                  <a:pt x="370284" y="540492"/>
                  <a:pt x="367519" y="542333"/>
                </a:cubicBezTo>
                <a:cubicBezTo>
                  <a:pt x="365676" y="545095"/>
                  <a:pt x="361989" y="546016"/>
                  <a:pt x="358302" y="544174"/>
                </a:cubicBezTo>
                <a:lnTo>
                  <a:pt x="336180" y="535888"/>
                </a:lnTo>
                <a:cubicBezTo>
                  <a:pt x="334337" y="534968"/>
                  <a:pt x="331572" y="534968"/>
                  <a:pt x="329728" y="535888"/>
                </a:cubicBezTo>
                <a:cubicBezTo>
                  <a:pt x="327885" y="536809"/>
                  <a:pt x="326041" y="538650"/>
                  <a:pt x="325119" y="540492"/>
                </a:cubicBezTo>
                <a:lnTo>
                  <a:pt x="316824" y="562588"/>
                </a:lnTo>
                <a:cubicBezTo>
                  <a:pt x="315902" y="566271"/>
                  <a:pt x="313137" y="568112"/>
                  <a:pt x="309450" y="568112"/>
                </a:cubicBezTo>
                <a:cubicBezTo>
                  <a:pt x="305763" y="568112"/>
                  <a:pt x="302998" y="566271"/>
                  <a:pt x="301154" y="563509"/>
                </a:cubicBezTo>
                <a:lnTo>
                  <a:pt x="254146" y="457631"/>
                </a:lnTo>
                <a:cubicBezTo>
                  <a:pt x="260598" y="455789"/>
                  <a:pt x="266129" y="452107"/>
                  <a:pt x="270737" y="448424"/>
                </a:cubicBezTo>
                <a:close/>
                <a:moveTo>
                  <a:pt x="195982" y="448424"/>
                </a:moveTo>
                <a:cubicBezTo>
                  <a:pt x="200591" y="452107"/>
                  <a:pt x="206121" y="455789"/>
                  <a:pt x="212573" y="457631"/>
                </a:cubicBezTo>
                <a:lnTo>
                  <a:pt x="165565" y="563509"/>
                </a:lnTo>
                <a:cubicBezTo>
                  <a:pt x="163721" y="566271"/>
                  <a:pt x="160956" y="568112"/>
                  <a:pt x="157269" y="568112"/>
                </a:cubicBezTo>
                <a:cubicBezTo>
                  <a:pt x="154504" y="568112"/>
                  <a:pt x="150817" y="566271"/>
                  <a:pt x="149895" y="562588"/>
                </a:cubicBezTo>
                <a:lnTo>
                  <a:pt x="141600" y="540492"/>
                </a:lnTo>
                <a:cubicBezTo>
                  <a:pt x="140678" y="538650"/>
                  <a:pt x="138834" y="536809"/>
                  <a:pt x="136991" y="535888"/>
                </a:cubicBezTo>
                <a:cubicBezTo>
                  <a:pt x="135147" y="534968"/>
                  <a:pt x="132382" y="534968"/>
                  <a:pt x="130539" y="535888"/>
                </a:cubicBezTo>
                <a:lnTo>
                  <a:pt x="108417" y="544174"/>
                </a:lnTo>
                <a:cubicBezTo>
                  <a:pt x="105652" y="546016"/>
                  <a:pt x="101965" y="545095"/>
                  <a:pt x="99200" y="542333"/>
                </a:cubicBezTo>
                <a:cubicBezTo>
                  <a:pt x="97356" y="540492"/>
                  <a:pt x="96435" y="536809"/>
                  <a:pt x="97356" y="533126"/>
                </a:cubicBezTo>
                <a:lnTo>
                  <a:pt x="127774" y="465917"/>
                </a:lnTo>
                <a:close/>
                <a:moveTo>
                  <a:pt x="225526" y="338944"/>
                </a:moveTo>
                <a:lnTo>
                  <a:pt x="241192" y="338944"/>
                </a:lnTo>
                <a:cubicBezTo>
                  <a:pt x="258702" y="338944"/>
                  <a:pt x="271603" y="352746"/>
                  <a:pt x="271603" y="369308"/>
                </a:cubicBezTo>
                <a:lnTo>
                  <a:pt x="271603" y="413474"/>
                </a:lnTo>
                <a:cubicBezTo>
                  <a:pt x="271603" y="430956"/>
                  <a:pt x="258702" y="443838"/>
                  <a:pt x="241192" y="443838"/>
                </a:cubicBezTo>
                <a:lnTo>
                  <a:pt x="225526" y="443838"/>
                </a:lnTo>
                <a:cubicBezTo>
                  <a:pt x="208938" y="443838"/>
                  <a:pt x="195115" y="430956"/>
                  <a:pt x="195115" y="413474"/>
                </a:cubicBezTo>
                <a:lnTo>
                  <a:pt x="195115" y="369308"/>
                </a:lnTo>
                <a:cubicBezTo>
                  <a:pt x="195115" y="352746"/>
                  <a:pt x="208938" y="338944"/>
                  <a:pt x="225526" y="338944"/>
                </a:cubicBezTo>
                <a:close/>
                <a:moveTo>
                  <a:pt x="379530" y="319483"/>
                </a:moveTo>
                <a:cubicBezTo>
                  <a:pt x="386911" y="317640"/>
                  <a:pt x="395215" y="319483"/>
                  <a:pt x="401673" y="324091"/>
                </a:cubicBezTo>
                <a:cubicBezTo>
                  <a:pt x="408131" y="329621"/>
                  <a:pt x="412744" y="336994"/>
                  <a:pt x="412744" y="345288"/>
                </a:cubicBezTo>
                <a:lnTo>
                  <a:pt x="412744" y="435605"/>
                </a:lnTo>
                <a:cubicBezTo>
                  <a:pt x="412744" y="442977"/>
                  <a:pt x="408131" y="451272"/>
                  <a:pt x="401673" y="455880"/>
                </a:cubicBezTo>
                <a:cubicBezTo>
                  <a:pt x="395215" y="460488"/>
                  <a:pt x="386911" y="462331"/>
                  <a:pt x="379530" y="460488"/>
                </a:cubicBezTo>
                <a:lnTo>
                  <a:pt x="281733" y="435605"/>
                </a:lnTo>
                <a:cubicBezTo>
                  <a:pt x="285424" y="429153"/>
                  <a:pt x="287269" y="421781"/>
                  <a:pt x="287269" y="413486"/>
                </a:cubicBezTo>
                <a:lnTo>
                  <a:pt x="287269" y="369250"/>
                </a:lnTo>
                <a:cubicBezTo>
                  <a:pt x="287269" y="360034"/>
                  <a:pt x="284501" y="351739"/>
                  <a:pt x="279888" y="345288"/>
                </a:cubicBezTo>
                <a:close/>
                <a:moveTo>
                  <a:pt x="88084" y="319483"/>
                </a:moveTo>
                <a:lnTo>
                  <a:pt x="186830" y="345288"/>
                </a:lnTo>
                <a:cubicBezTo>
                  <a:pt x="182215" y="351739"/>
                  <a:pt x="179447" y="360034"/>
                  <a:pt x="179447" y="369250"/>
                </a:cubicBezTo>
                <a:lnTo>
                  <a:pt x="179447" y="413486"/>
                </a:lnTo>
                <a:cubicBezTo>
                  <a:pt x="179447" y="421781"/>
                  <a:pt x="182215" y="429153"/>
                  <a:pt x="184984" y="435605"/>
                </a:cubicBezTo>
                <a:lnTo>
                  <a:pt x="88084" y="460488"/>
                </a:lnTo>
                <a:cubicBezTo>
                  <a:pt x="79779" y="462331"/>
                  <a:pt x="71473" y="460488"/>
                  <a:pt x="65013" y="455880"/>
                </a:cubicBezTo>
                <a:cubicBezTo>
                  <a:pt x="58553" y="451272"/>
                  <a:pt x="54862" y="442977"/>
                  <a:pt x="54862" y="435605"/>
                </a:cubicBezTo>
                <a:lnTo>
                  <a:pt x="54862" y="345288"/>
                </a:lnTo>
                <a:cubicBezTo>
                  <a:pt x="54862" y="336994"/>
                  <a:pt x="58553" y="329621"/>
                  <a:pt x="65013" y="324091"/>
                </a:cubicBezTo>
                <a:cubicBezTo>
                  <a:pt x="71473" y="319483"/>
                  <a:pt x="79779" y="317640"/>
                  <a:pt x="88084" y="319483"/>
                </a:cubicBezTo>
                <a:close/>
                <a:moveTo>
                  <a:pt x="396167" y="203490"/>
                </a:moveTo>
                <a:cubicBezTo>
                  <a:pt x="380487" y="203490"/>
                  <a:pt x="366651" y="217301"/>
                  <a:pt x="366651" y="233875"/>
                </a:cubicBezTo>
                <a:cubicBezTo>
                  <a:pt x="366651" y="249528"/>
                  <a:pt x="380487" y="263340"/>
                  <a:pt x="396167" y="263340"/>
                </a:cubicBezTo>
                <a:cubicBezTo>
                  <a:pt x="412769" y="263340"/>
                  <a:pt x="426605" y="249528"/>
                  <a:pt x="426605" y="233875"/>
                </a:cubicBezTo>
                <a:cubicBezTo>
                  <a:pt x="426605" y="217301"/>
                  <a:pt x="412769" y="203490"/>
                  <a:pt x="396167" y="203490"/>
                </a:cubicBezTo>
                <a:close/>
                <a:moveTo>
                  <a:pt x="69653" y="203490"/>
                </a:moveTo>
                <a:cubicBezTo>
                  <a:pt x="53050" y="203490"/>
                  <a:pt x="40137" y="217301"/>
                  <a:pt x="40137" y="233875"/>
                </a:cubicBezTo>
                <a:cubicBezTo>
                  <a:pt x="40137" y="249528"/>
                  <a:pt x="53050" y="263340"/>
                  <a:pt x="69653" y="263340"/>
                </a:cubicBezTo>
                <a:cubicBezTo>
                  <a:pt x="86255" y="263340"/>
                  <a:pt x="99168" y="249528"/>
                  <a:pt x="99168" y="233875"/>
                </a:cubicBezTo>
                <a:cubicBezTo>
                  <a:pt x="99168" y="217301"/>
                  <a:pt x="86255" y="203490"/>
                  <a:pt x="69653" y="203490"/>
                </a:cubicBezTo>
                <a:close/>
                <a:moveTo>
                  <a:pt x="348666" y="88624"/>
                </a:moveTo>
                <a:cubicBezTo>
                  <a:pt x="341056" y="88624"/>
                  <a:pt x="333447" y="91616"/>
                  <a:pt x="327913" y="97601"/>
                </a:cubicBezTo>
                <a:cubicBezTo>
                  <a:pt x="315922" y="108651"/>
                  <a:pt x="315922" y="127987"/>
                  <a:pt x="327913" y="139036"/>
                </a:cubicBezTo>
                <a:cubicBezTo>
                  <a:pt x="338981" y="151006"/>
                  <a:pt x="358350" y="151006"/>
                  <a:pt x="369419" y="139036"/>
                </a:cubicBezTo>
                <a:cubicBezTo>
                  <a:pt x="381409" y="127066"/>
                  <a:pt x="381409" y="108651"/>
                  <a:pt x="369419" y="97601"/>
                </a:cubicBezTo>
                <a:cubicBezTo>
                  <a:pt x="363885" y="91616"/>
                  <a:pt x="356275" y="88624"/>
                  <a:pt x="348666" y="88624"/>
                </a:cubicBezTo>
                <a:close/>
                <a:moveTo>
                  <a:pt x="117615" y="88624"/>
                </a:moveTo>
                <a:cubicBezTo>
                  <a:pt x="110006" y="88624"/>
                  <a:pt x="102396" y="91616"/>
                  <a:pt x="96401" y="97601"/>
                </a:cubicBezTo>
                <a:cubicBezTo>
                  <a:pt x="85333" y="108651"/>
                  <a:pt x="85333" y="127066"/>
                  <a:pt x="96401" y="139036"/>
                </a:cubicBezTo>
                <a:cubicBezTo>
                  <a:pt x="108392" y="151006"/>
                  <a:pt x="126839" y="151006"/>
                  <a:pt x="138829" y="139036"/>
                </a:cubicBezTo>
                <a:cubicBezTo>
                  <a:pt x="149898" y="127987"/>
                  <a:pt x="149898" y="108651"/>
                  <a:pt x="138829" y="97601"/>
                </a:cubicBezTo>
                <a:cubicBezTo>
                  <a:pt x="132834" y="91616"/>
                  <a:pt x="125225" y="88624"/>
                  <a:pt x="117615" y="88624"/>
                </a:cubicBezTo>
                <a:close/>
                <a:moveTo>
                  <a:pt x="232910" y="40514"/>
                </a:moveTo>
                <a:cubicBezTo>
                  <a:pt x="217230" y="40514"/>
                  <a:pt x="203395" y="54325"/>
                  <a:pt x="203395" y="69978"/>
                </a:cubicBezTo>
                <a:cubicBezTo>
                  <a:pt x="203395" y="86552"/>
                  <a:pt x="217230" y="100364"/>
                  <a:pt x="232910" y="100364"/>
                </a:cubicBezTo>
                <a:cubicBezTo>
                  <a:pt x="249512" y="100364"/>
                  <a:pt x="262425" y="86552"/>
                  <a:pt x="262425" y="69978"/>
                </a:cubicBezTo>
                <a:cubicBezTo>
                  <a:pt x="262425" y="54325"/>
                  <a:pt x="249512" y="40514"/>
                  <a:pt x="232910" y="40514"/>
                </a:cubicBezTo>
                <a:close/>
                <a:moveTo>
                  <a:pt x="233832" y="0"/>
                </a:moveTo>
                <a:cubicBezTo>
                  <a:pt x="295630" y="0"/>
                  <a:pt x="354661" y="23940"/>
                  <a:pt x="398934" y="68137"/>
                </a:cubicBezTo>
                <a:cubicBezTo>
                  <a:pt x="442285" y="112334"/>
                  <a:pt x="467188" y="171263"/>
                  <a:pt x="467188" y="232954"/>
                </a:cubicBezTo>
                <a:cubicBezTo>
                  <a:pt x="467188" y="275310"/>
                  <a:pt x="456120" y="314903"/>
                  <a:pt x="434906" y="349892"/>
                </a:cubicBezTo>
                <a:lnTo>
                  <a:pt x="434906" y="345288"/>
                </a:lnTo>
                <a:cubicBezTo>
                  <a:pt x="434906" y="329635"/>
                  <a:pt x="428449" y="315824"/>
                  <a:pt x="416459" y="305695"/>
                </a:cubicBezTo>
                <a:cubicBezTo>
                  <a:pt x="404468" y="296487"/>
                  <a:pt x="387866" y="293725"/>
                  <a:pt x="373108" y="297408"/>
                </a:cubicBezTo>
                <a:lnTo>
                  <a:pt x="269804" y="323190"/>
                </a:lnTo>
                <a:cubicBezTo>
                  <a:pt x="267959" y="322269"/>
                  <a:pt x="266115" y="321348"/>
                  <a:pt x="264270" y="320427"/>
                </a:cubicBezTo>
                <a:cubicBezTo>
                  <a:pt x="277183" y="315824"/>
                  <a:pt x="289174" y="308457"/>
                  <a:pt x="298397" y="298329"/>
                </a:cubicBezTo>
                <a:cubicBezTo>
                  <a:pt x="315922" y="280834"/>
                  <a:pt x="326068" y="257815"/>
                  <a:pt x="326068" y="232954"/>
                </a:cubicBezTo>
                <a:cubicBezTo>
                  <a:pt x="326068" y="209014"/>
                  <a:pt x="315922" y="185074"/>
                  <a:pt x="298397" y="168501"/>
                </a:cubicBezTo>
                <a:cubicBezTo>
                  <a:pt x="280872" y="151006"/>
                  <a:pt x="257814" y="140878"/>
                  <a:pt x="233832" y="140878"/>
                </a:cubicBezTo>
                <a:cubicBezTo>
                  <a:pt x="208929" y="140878"/>
                  <a:pt x="185869" y="151006"/>
                  <a:pt x="168345" y="168501"/>
                </a:cubicBezTo>
                <a:cubicBezTo>
                  <a:pt x="132373" y="204411"/>
                  <a:pt x="132373" y="262419"/>
                  <a:pt x="168345" y="298329"/>
                </a:cubicBezTo>
                <a:cubicBezTo>
                  <a:pt x="178491" y="308457"/>
                  <a:pt x="190481" y="315824"/>
                  <a:pt x="203395" y="320427"/>
                </a:cubicBezTo>
                <a:cubicBezTo>
                  <a:pt x="200628" y="321348"/>
                  <a:pt x="198783" y="322269"/>
                  <a:pt x="196938" y="323190"/>
                </a:cubicBezTo>
                <a:lnTo>
                  <a:pt x="93634" y="297408"/>
                </a:lnTo>
                <a:cubicBezTo>
                  <a:pt x="78876" y="293725"/>
                  <a:pt x="62274" y="296487"/>
                  <a:pt x="51205" y="305695"/>
                </a:cubicBezTo>
                <a:cubicBezTo>
                  <a:pt x="38292" y="314903"/>
                  <a:pt x="31836" y="329635"/>
                  <a:pt x="31836" y="345288"/>
                </a:cubicBezTo>
                <a:lnTo>
                  <a:pt x="31836" y="349892"/>
                </a:lnTo>
                <a:cubicBezTo>
                  <a:pt x="-20738" y="261498"/>
                  <a:pt x="-7825" y="144561"/>
                  <a:pt x="67808" y="68137"/>
                </a:cubicBezTo>
                <a:cubicBezTo>
                  <a:pt x="112081" y="23940"/>
                  <a:pt x="171112" y="0"/>
                  <a:pt x="233832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47" name="christmas-reindeer_62229"/>
          <p:cNvSpPr>
            <a:spLocks noChangeAspect="1"/>
          </p:cNvSpPr>
          <p:nvPr userDrawn="1"/>
        </p:nvSpPr>
        <p:spPr bwMode="auto">
          <a:xfrm>
            <a:off x="4037533" y="3663027"/>
            <a:ext cx="380627" cy="442525"/>
          </a:xfrm>
          <a:custGeom>
            <a:avLst/>
            <a:gdLst>
              <a:gd name="connsiteX0" fmla="*/ 254293 w 523466"/>
              <a:gd name="connsiteY0" fmla="*/ 488409 h 608593"/>
              <a:gd name="connsiteX1" fmla="*/ 242219 w 523466"/>
              <a:gd name="connsiteY1" fmla="*/ 500576 h 608593"/>
              <a:gd name="connsiteX2" fmla="*/ 254293 w 523466"/>
              <a:gd name="connsiteY2" fmla="*/ 512744 h 608593"/>
              <a:gd name="connsiteX3" fmla="*/ 269153 w 523466"/>
              <a:gd name="connsiteY3" fmla="*/ 512744 h 608593"/>
              <a:gd name="connsiteX4" fmla="*/ 281227 w 523466"/>
              <a:gd name="connsiteY4" fmla="*/ 500576 h 608593"/>
              <a:gd name="connsiteX5" fmla="*/ 269153 w 523466"/>
              <a:gd name="connsiteY5" fmla="*/ 488409 h 608593"/>
              <a:gd name="connsiteX6" fmla="*/ 254293 w 523466"/>
              <a:gd name="connsiteY6" fmla="*/ 464075 h 608593"/>
              <a:gd name="connsiteX7" fmla="*/ 269153 w 523466"/>
              <a:gd name="connsiteY7" fmla="*/ 464075 h 608593"/>
              <a:gd name="connsiteX8" fmla="*/ 305685 w 523466"/>
              <a:gd name="connsiteY8" fmla="*/ 500576 h 608593"/>
              <a:gd name="connsiteX9" fmla="*/ 269153 w 523466"/>
              <a:gd name="connsiteY9" fmla="*/ 537181 h 608593"/>
              <a:gd name="connsiteX10" fmla="*/ 254293 w 523466"/>
              <a:gd name="connsiteY10" fmla="*/ 537181 h 608593"/>
              <a:gd name="connsiteX11" fmla="*/ 217761 w 523466"/>
              <a:gd name="connsiteY11" fmla="*/ 500576 h 608593"/>
              <a:gd name="connsiteX12" fmla="*/ 254293 w 523466"/>
              <a:gd name="connsiteY12" fmla="*/ 464075 h 608593"/>
              <a:gd name="connsiteX13" fmla="*/ 379737 w 523466"/>
              <a:gd name="connsiteY13" fmla="*/ 320371 h 608593"/>
              <a:gd name="connsiteX14" fmla="*/ 389549 w 523466"/>
              <a:gd name="connsiteY14" fmla="*/ 334590 h 608593"/>
              <a:gd name="connsiteX15" fmla="*/ 357635 w 523466"/>
              <a:gd name="connsiteY15" fmla="*/ 383124 h 608593"/>
              <a:gd name="connsiteX16" fmla="*/ 322417 w 523466"/>
              <a:gd name="connsiteY16" fmla="*/ 393016 h 608593"/>
              <a:gd name="connsiteX17" fmla="*/ 310334 w 523466"/>
              <a:gd name="connsiteY17" fmla="*/ 391470 h 608593"/>
              <a:gd name="connsiteX18" fmla="*/ 293293 w 523466"/>
              <a:gd name="connsiteY18" fmla="*/ 378487 h 608593"/>
              <a:gd name="connsiteX19" fmla="*/ 298147 w 523466"/>
              <a:gd name="connsiteY19" fmla="*/ 362000 h 608593"/>
              <a:gd name="connsiteX20" fmla="*/ 314775 w 523466"/>
              <a:gd name="connsiteY20" fmla="*/ 366843 h 608593"/>
              <a:gd name="connsiteX21" fmla="*/ 317150 w 523466"/>
              <a:gd name="connsiteY21" fmla="*/ 368080 h 608593"/>
              <a:gd name="connsiteX22" fmla="*/ 345862 w 523466"/>
              <a:gd name="connsiteY22" fmla="*/ 361794 h 608593"/>
              <a:gd name="connsiteX23" fmla="*/ 365485 w 523466"/>
              <a:gd name="connsiteY23" fmla="*/ 330057 h 608593"/>
              <a:gd name="connsiteX24" fmla="*/ 379737 w 523466"/>
              <a:gd name="connsiteY24" fmla="*/ 320371 h 608593"/>
              <a:gd name="connsiteX25" fmla="*/ 143603 w 523466"/>
              <a:gd name="connsiteY25" fmla="*/ 320371 h 608593"/>
              <a:gd name="connsiteX26" fmla="*/ 157851 w 523466"/>
              <a:gd name="connsiteY26" fmla="*/ 330057 h 608593"/>
              <a:gd name="connsiteX27" fmla="*/ 177570 w 523466"/>
              <a:gd name="connsiteY27" fmla="*/ 361794 h 608593"/>
              <a:gd name="connsiteX28" fmla="*/ 206167 w 523466"/>
              <a:gd name="connsiteY28" fmla="*/ 368080 h 608593"/>
              <a:gd name="connsiteX29" fmla="*/ 208542 w 523466"/>
              <a:gd name="connsiteY29" fmla="*/ 366843 h 608593"/>
              <a:gd name="connsiteX30" fmla="*/ 225163 w 523466"/>
              <a:gd name="connsiteY30" fmla="*/ 362000 h 608593"/>
              <a:gd name="connsiteX31" fmla="*/ 230016 w 523466"/>
              <a:gd name="connsiteY31" fmla="*/ 378487 h 608593"/>
              <a:gd name="connsiteX32" fmla="*/ 213084 w 523466"/>
              <a:gd name="connsiteY32" fmla="*/ 391470 h 608593"/>
              <a:gd name="connsiteX33" fmla="*/ 201005 w 523466"/>
              <a:gd name="connsiteY33" fmla="*/ 393016 h 608593"/>
              <a:gd name="connsiteX34" fmla="*/ 165800 w 523466"/>
              <a:gd name="connsiteY34" fmla="*/ 383124 h 608593"/>
              <a:gd name="connsiteX35" fmla="*/ 133899 w 523466"/>
              <a:gd name="connsiteY35" fmla="*/ 334590 h 608593"/>
              <a:gd name="connsiteX36" fmla="*/ 143603 w 523466"/>
              <a:gd name="connsiteY36" fmla="*/ 320371 h 608593"/>
              <a:gd name="connsiteX37" fmla="*/ 261759 w 523466"/>
              <a:gd name="connsiteY37" fmla="*/ 207136 h 608593"/>
              <a:gd name="connsiteX38" fmla="*/ 209000 w 523466"/>
              <a:gd name="connsiteY38" fmla="*/ 212393 h 608593"/>
              <a:gd name="connsiteX39" fmla="*/ 167701 w 523466"/>
              <a:gd name="connsiteY39" fmla="*/ 225796 h 608593"/>
              <a:gd name="connsiteX40" fmla="*/ 167494 w 523466"/>
              <a:gd name="connsiteY40" fmla="*/ 225899 h 608593"/>
              <a:gd name="connsiteX41" fmla="*/ 143334 w 523466"/>
              <a:gd name="connsiteY41" fmla="*/ 225384 h 608593"/>
              <a:gd name="connsiteX42" fmla="*/ 24497 w 523466"/>
              <a:gd name="connsiteY42" fmla="*/ 218270 h 608593"/>
              <a:gd name="connsiteX43" fmla="*/ 94085 w 523466"/>
              <a:gd name="connsiteY43" fmla="*/ 323738 h 608593"/>
              <a:gd name="connsiteX44" fmla="*/ 94189 w 523466"/>
              <a:gd name="connsiteY44" fmla="*/ 323944 h 608593"/>
              <a:gd name="connsiteX45" fmla="*/ 142095 w 523466"/>
              <a:gd name="connsiteY45" fmla="*/ 423329 h 608593"/>
              <a:gd name="connsiteX46" fmla="*/ 261759 w 523466"/>
              <a:gd name="connsiteY46" fmla="*/ 583334 h 608593"/>
              <a:gd name="connsiteX47" fmla="*/ 381319 w 523466"/>
              <a:gd name="connsiteY47" fmla="*/ 423329 h 608593"/>
              <a:gd name="connsiteX48" fmla="*/ 429226 w 523466"/>
              <a:gd name="connsiteY48" fmla="*/ 323944 h 608593"/>
              <a:gd name="connsiteX49" fmla="*/ 429433 w 523466"/>
              <a:gd name="connsiteY49" fmla="*/ 323738 h 608593"/>
              <a:gd name="connsiteX50" fmla="*/ 499021 w 523466"/>
              <a:gd name="connsiteY50" fmla="*/ 218270 h 608593"/>
              <a:gd name="connsiteX51" fmla="*/ 380080 w 523466"/>
              <a:gd name="connsiteY51" fmla="*/ 225384 h 608593"/>
              <a:gd name="connsiteX52" fmla="*/ 356024 w 523466"/>
              <a:gd name="connsiteY52" fmla="*/ 225899 h 608593"/>
              <a:gd name="connsiteX53" fmla="*/ 355817 w 523466"/>
              <a:gd name="connsiteY53" fmla="*/ 225796 h 608593"/>
              <a:gd name="connsiteX54" fmla="*/ 314518 w 523466"/>
              <a:gd name="connsiteY54" fmla="*/ 212393 h 608593"/>
              <a:gd name="connsiteX55" fmla="*/ 261759 w 523466"/>
              <a:gd name="connsiteY55" fmla="*/ 207136 h 608593"/>
              <a:gd name="connsiteX56" fmla="*/ 43598 w 523466"/>
              <a:gd name="connsiteY56" fmla="*/ 118 h 608593"/>
              <a:gd name="connsiteX57" fmla="*/ 56813 w 523466"/>
              <a:gd name="connsiteY57" fmla="*/ 11149 h 608593"/>
              <a:gd name="connsiteX58" fmla="*/ 92124 w 523466"/>
              <a:gd name="connsiteY58" fmla="*/ 93523 h 608593"/>
              <a:gd name="connsiteX59" fmla="*/ 126195 w 523466"/>
              <a:gd name="connsiteY59" fmla="*/ 10531 h 608593"/>
              <a:gd name="connsiteX60" fmla="*/ 140030 w 523466"/>
              <a:gd name="connsiteY60" fmla="*/ 118 h 608593"/>
              <a:gd name="connsiteX61" fmla="*/ 150458 w 523466"/>
              <a:gd name="connsiteY61" fmla="*/ 13933 h 608593"/>
              <a:gd name="connsiteX62" fmla="*/ 110708 w 523466"/>
              <a:gd name="connsiteY62" fmla="*/ 109400 h 608593"/>
              <a:gd name="connsiteX63" fmla="*/ 129706 w 523466"/>
              <a:gd name="connsiteY63" fmla="*/ 123524 h 608593"/>
              <a:gd name="connsiteX64" fmla="*/ 132390 w 523466"/>
              <a:gd name="connsiteY64" fmla="*/ 125483 h 608593"/>
              <a:gd name="connsiteX65" fmla="*/ 157789 w 523466"/>
              <a:gd name="connsiteY65" fmla="*/ 174763 h 608593"/>
              <a:gd name="connsiteX66" fmla="*/ 167701 w 523466"/>
              <a:gd name="connsiteY66" fmla="*/ 199300 h 608593"/>
              <a:gd name="connsiteX67" fmla="*/ 168217 w 523466"/>
              <a:gd name="connsiteY67" fmla="*/ 199919 h 608593"/>
              <a:gd name="connsiteX68" fmla="*/ 201979 w 523466"/>
              <a:gd name="connsiteY68" fmla="*/ 189094 h 608593"/>
              <a:gd name="connsiteX69" fmla="*/ 203011 w 523466"/>
              <a:gd name="connsiteY69" fmla="*/ 188784 h 608593"/>
              <a:gd name="connsiteX70" fmla="*/ 261759 w 523466"/>
              <a:gd name="connsiteY70" fmla="*/ 182702 h 608593"/>
              <a:gd name="connsiteX71" fmla="*/ 320507 w 523466"/>
              <a:gd name="connsiteY71" fmla="*/ 188784 h 608593"/>
              <a:gd name="connsiteX72" fmla="*/ 321539 w 523466"/>
              <a:gd name="connsiteY72" fmla="*/ 189094 h 608593"/>
              <a:gd name="connsiteX73" fmla="*/ 355198 w 523466"/>
              <a:gd name="connsiteY73" fmla="*/ 199919 h 608593"/>
              <a:gd name="connsiteX74" fmla="*/ 355714 w 523466"/>
              <a:gd name="connsiteY74" fmla="*/ 199300 h 608593"/>
              <a:gd name="connsiteX75" fmla="*/ 365626 w 523466"/>
              <a:gd name="connsiteY75" fmla="*/ 174763 h 608593"/>
              <a:gd name="connsiteX76" fmla="*/ 391025 w 523466"/>
              <a:gd name="connsiteY76" fmla="*/ 125483 h 608593"/>
              <a:gd name="connsiteX77" fmla="*/ 393812 w 523466"/>
              <a:gd name="connsiteY77" fmla="*/ 123524 h 608593"/>
              <a:gd name="connsiteX78" fmla="*/ 412706 w 523466"/>
              <a:gd name="connsiteY78" fmla="*/ 109400 h 608593"/>
              <a:gd name="connsiteX79" fmla="*/ 373060 w 523466"/>
              <a:gd name="connsiteY79" fmla="*/ 13933 h 608593"/>
              <a:gd name="connsiteX80" fmla="*/ 383488 w 523466"/>
              <a:gd name="connsiteY80" fmla="*/ 118 h 608593"/>
              <a:gd name="connsiteX81" fmla="*/ 397219 w 523466"/>
              <a:gd name="connsiteY81" fmla="*/ 10531 h 608593"/>
              <a:gd name="connsiteX82" fmla="*/ 431291 w 523466"/>
              <a:gd name="connsiteY82" fmla="*/ 93523 h 608593"/>
              <a:gd name="connsiteX83" fmla="*/ 466602 w 523466"/>
              <a:gd name="connsiteY83" fmla="*/ 11149 h 608593"/>
              <a:gd name="connsiteX84" fmla="*/ 479920 w 523466"/>
              <a:gd name="connsiteY84" fmla="*/ 118 h 608593"/>
              <a:gd name="connsiteX85" fmla="*/ 490968 w 523466"/>
              <a:gd name="connsiteY85" fmla="*/ 13314 h 608593"/>
              <a:gd name="connsiteX86" fmla="*/ 408267 w 523466"/>
              <a:gd name="connsiteY86" fmla="*/ 143216 h 608593"/>
              <a:gd name="connsiteX87" fmla="*/ 405582 w 523466"/>
              <a:gd name="connsiteY87" fmla="*/ 145175 h 608593"/>
              <a:gd name="connsiteX88" fmla="*/ 388650 w 523466"/>
              <a:gd name="connsiteY88" fmla="*/ 182908 h 608593"/>
              <a:gd name="connsiteX89" fmla="*/ 383591 w 523466"/>
              <a:gd name="connsiteY89" fmla="*/ 197135 h 608593"/>
              <a:gd name="connsiteX90" fmla="*/ 513786 w 523466"/>
              <a:gd name="connsiteY90" fmla="*/ 197135 h 608593"/>
              <a:gd name="connsiteX91" fmla="*/ 522252 w 523466"/>
              <a:gd name="connsiteY91" fmla="*/ 205486 h 608593"/>
              <a:gd name="connsiteX92" fmla="*/ 518019 w 523466"/>
              <a:gd name="connsiteY92" fmla="*/ 246209 h 608593"/>
              <a:gd name="connsiteX93" fmla="*/ 445642 w 523466"/>
              <a:gd name="connsiteY93" fmla="*/ 341986 h 608593"/>
              <a:gd name="connsiteX94" fmla="*/ 404756 w 523466"/>
              <a:gd name="connsiteY94" fmla="*/ 430133 h 608593"/>
              <a:gd name="connsiteX95" fmla="*/ 265992 w 523466"/>
              <a:gd name="connsiteY95" fmla="*/ 607871 h 608593"/>
              <a:gd name="connsiteX96" fmla="*/ 261759 w 523466"/>
              <a:gd name="connsiteY96" fmla="*/ 608593 h 608593"/>
              <a:gd name="connsiteX97" fmla="*/ 257526 w 523466"/>
              <a:gd name="connsiteY97" fmla="*/ 607871 h 608593"/>
              <a:gd name="connsiteX98" fmla="*/ 118658 w 523466"/>
              <a:gd name="connsiteY98" fmla="*/ 430133 h 608593"/>
              <a:gd name="connsiteX99" fmla="*/ 77772 w 523466"/>
              <a:gd name="connsiteY99" fmla="*/ 341986 h 608593"/>
              <a:gd name="connsiteX100" fmla="*/ 5396 w 523466"/>
              <a:gd name="connsiteY100" fmla="*/ 246209 h 608593"/>
              <a:gd name="connsiteX101" fmla="*/ 1266 w 523466"/>
              <a:gd name="connsiteY101" fmla="*/ 205486 h 608593"/>
              <a:gd name="connsiteX102" fmla="*/ 9629 w 523466"/>
              <a:gd name="connsiteY102" fmla="*/ 197135 h 608593"/>
              <a:gd name="connsiteX103" fmla="*/ 139927 w 523466"/>
              <a:gd name="connsiteY103" fmla="*/ 197135 h 608593"/>
              <a:gd name="connsiteX104" fmla="*/ 134765 w 523466"/>
              <a:gd name="connsiteY104" fmla="*/ 182908 h 608593"/>
              <a:gd name="connsiteX105" fmla="*/ 117936 w 523466"/>
              <a:gd name="connsiteY105" fmla="*/ 145175 h 608593"/>
              <a:gd name="connsiteX106" fmla="*/ 115251 w 523466"/>
              <a:gd name="connsiteY106" fmla="*/ 143216 h 608593"/>
              <a:gd name="connsiteX107" fmla="*/ 32447 w 523466"/>
              <a:gd name="connsiteY107" fmla="*/ 13314 h 608593"/>
              <a:gd name="connsiteX108" fmla="*/ 43598 w 523466"/>
              <a:gd name="connsiteY108" fmla="*/ 118 h 60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523466" h="608593">
                <a:moveTo>
                  <a:pt x="254293" y="488409"/>
                </a:moveTo>
                <a:cubicBezTo>
                  <a:pt x="247585" y="488409"/>
                  <a:pt x="242219" y="493874"/>
                  <a:pt x="242219" y="500576"/>
                </a:cubicBezTo>
                <a:cubicBezTo>
                  <a:pt x="242219" y="507279"/>
                  <a:pt x="247585" y="512744"/>
                  <a:pt x="254293" y="512744"/>
                </a:cubicBezTo>
                <a:lnTo>
                  <a:pt x="269153" y="512744"/>
                </a:lnTo>
                <a:cubicBezTo>
                  <a:pt x="275758" y="512744"/>
                  <a:pt x="281227" y="507279"/>
                  <a:pt x="281227" y="500576"/>
                </a:cubicBezTo>
                <a:cubicBezTo>
                  <a:pt x="281227" y="493874"/>
                  <a:pt x="275758" y="488409"/>
                  <a:pt x="269153" y="488409"/>
                </a:cubicBezTo>
                <a:close/>
                <a:moveTo>
                  <a:pt x="254293" y="464075"/>
                </a:moveTo>
                <a:lnTo>
                  <a:pt x="269153" y="464075"/>
                </a:lnTo>
                <a:cubicBezTo>
                  <a:pt x="289277" y="464075"/>
                  <a:pt x="305685" y="480470"/>
                  <a:pt x="305685" y="500576"/>
                </a:cubicBezTo>
                <a:cubicBezTo>
                  <a:pt x="305685" y="520683"/>
                  <a:pt x="289277" y="537181"/>
                  <a:pt x="269153" y="537181"/>
                </a:cubicBezTo>
                <a:lnTo>
                  <a:pt x="254293" y="537181"/>
                </a:lnTo>
                <a:cubicBezTo>
                  <a:pt x="234169" y="537181"/>
                  <a:pt x="217761" y="520683"/>
                  <a:pt x="217761" y="500576"/>
                </a:cubicBezTo>
                <a:cubicBezTo>
                  <a:pt x="217761" y="480470"/>
                  <a:pt x="234169" y="464075"/>
                  <a:pt x="254293" y="464075"/>
                </a:cubicBezTo>
                <a:close/>
                <a:moveTo>
                  <a:pt x="379737" y="320371"/>
                </a:moveTo>
                <a:cubicBezTo>
                  <a:pt x="386347" y="321607"/>
                  <a:pt x="390788" y="327996"/>
                  <a:pt x="389549" y="334590"/>
                </a:cubicBezTo>
                <a:cubicBezTo>
                  <a:pt x="389239" y="336033"/>
                  <a:pt x="382629" y="369419"/>
                  <a:pt x="357635" y="383124"/>
                </a:cubicBezTo>
                <a:cubicBezTo>
                  <a:pt x="345758" y="389616"/>
                  <a:pt x="333365" y="393016"/>
                  <a:pt x="322417" y="393016"/>
                </a:cubicBezTo>
                <a:cubicBezTo>
                  <a:pt x="318080" y="393016"/>
                  <a:pt x="314052" y="392501"/>
                  <a:pt x="310334" y="391470"/>
                </a:cubicBezTo>
                <a:cubicBezTo>
                  <a:pt x="302588" y="389203"/>
                  <a:pt x="296804" y="384773"/>
                  <a:pt x="293293" y="378487"/>
                </a:cubicBezTo>
                <a:cubicBezTo>
                  <a:pt x="290091" y="372613"/>
                  <a:pt x="292260" y="365194"/>
                  <a:pt x="298147" y="362000"/>
                </a:cubicBezTo>
                <a:cubicBezTo>
                  <a:pt x="304137" y="358703"/>
                  <a:pt x="311573" y="360866"/>
                  <a:pt x="314775" y="366843"/>
                </a:cubicBezTo>
                <a:cubicBezTo>
                  <a:pt x="314878" y="367049"/>
                  <a:pt x="315704" y="367564"/>
                  <a:pt x="317150" y="368080"/>
                </a:cubicBezTo>
                <a:cubicBezTo>
                  <a:pt x="322727" y="369625"/>
                  <a:pt x="333778" y="368389"/>
                  <a:pt x="345862" y="361794"/>
                </a:cubicBezTo>
                <a:cubicBezTo>
                  <a:pt x="360631" y="353653"/>
                  <a:pt x="365485" y="330263"/>
                  <a:pt x="365485" y="330057"/>
                </a:cubicBezTo>
                <a:cubicBezTo>
                  <a:pt x="366724" y="323462"/>
                  <a:pt x="373127" y="319134"/>
                  <a:pt x="379737" y="320371"/>
                </a:cubicBezTo>
                <a:close/>
                <a:moveTo>
                  <a:pt x="143603" y="320371"/>
                </a:moveTo>
                <a:cubicBezTo>
                  <a:pt x="150211" y="319134"/>
                  <a:pt x="156612" y="323462"/>
                  <a:pt x="157851" y="330057"/>
                </a:cubicBezTo>
                <a:cubicBezTo>
                  <a:pt x="159193" y="336548"/>
                  <a:pt x="165181" y="354993"/>
                  <a:pt x="177570" y="361794"/>
                </a:cubicBezTo>
                <a:cubicBezTo>
                  <a:pt x="189545" y="368389"/>
                  <a:pt x="200592" y="369625"/>
                  <a:pt x="206167" y="368080"/>
                </a:cubicBezTo>
                <a:cubicBezTo>
                  <a:pt x="207716" y="367564"/>
                  <a:pt x="208438" y="367049"/>
                  <a:pt x="208542" y="366843"/>
                </a:cubicBezTo>
                <a:cubicBezTo>
                  <a:pt x="211845" y="360866"/>
                  <a:pt x="219279" y="358703"/>
                  <a:pt x="225163" y="362000"/>
                </a:cubicBezTo>
                <a:cubicBezTo>
                  <a:pt x="231048" y="365194"/>
                  <a:pt x="233216" y="372613"/>
                  <a:pt x="230016" y="378487"/>
                </a:cubicBezTo>
                <a:cubicBezTo>
                  <a:pt x="226609" y="384773"/>
                  <a:pt x="220724" y="389203"/>
                  <a:pt x="213084" y="391470"/>
                </a:cubicBezTo>
                <a:cubicBezTo>
                  <a:pt x="209368" y="392501"/>
                  <a:pt x="205238" y="393016"/>
                  <a:pt x="201005" y="393016"/>
                </a:cubicBezTo>
                <a:cubicBezTo>
                  <a:pt x="190062" y="393016"/>
                  <a:pt x="177570" y="389616"/>
                  <a:pt x="165800" y="383124"/>
                </a:cubicBezTo>
                <a:cubicBezTo>
                  <a:pt x="140713" y="369419"/>
                  <a:pt x="134105" y="336033"/>
                  <a:pt x="133899" y="334590"/>
                </a:cubicBezTo>
                <a:cubicBezTo>
                  <a:pt x="132660" y="327996"/>
                  <a:pt x="136996" y="321607"/>
                  <a:pt x="143603" y="320371"/>
                </a:cubicBezTo>
                <a:close/>
                <a:moveTo>
                  <a:pt x="261759" y="207136"/>
                </a:moveTo>
                <a:cubicBezTo>
                  <a:pt x="242142" y="207136"/>
                  <a:pt x="224796" y="208785"/>
                  <a:pt x="209000" y="212393"/>
                </a:cubicBezTo>
                <a:lnTo>
                  <a:pt x="167701" y="225796"/>
                </a:lnTo>
                <a:cubicBezTo>
                  <a:pt x="167597" y="225796"/>
                  <a:pt x="167494" y="225796"/>
                  <a:pt x="167494" y="225899"/>
                </a:cubicBezTo>
                <a:cubicBezTo>
                  <a:pt x="160990" y="227858"/>
                  <a:pt x="152420" y="229507"/>
                  <a:pt x="143334" y="225384"/>
                </a:cubicBezTo>
                <a:cubicBezTo>
                  <a:pt x="101519" y="206208"/>
                  <a:pt x="86755" y="201362"/>
                  <a:pt x="24497" y="218270"/>
                </a:cubicBezTo>
                <a:cubicBezTo>
                  <a:pt x="25013" y="232600"/>
                  <a:pt x="33273" y="270127"/>
                  <a:pt x="94085" y="323738"/>
                </a:cubicBezTo>
                <a:cubicBezTo>
                  <a:pt x="94085" y="323841"/>
                  <a:pt x="94189" y="323841"/>
                  <a:pt x="94189" y="323944"/>
                </a:cubicBezTo>
                <a:cubicBezTo>
                  <a:pt x="120310" y="347759"/>
                  <a:pt x="130945" y="384564"/>
                  <a:pt x="142095" y="423329"/>
                </a:cubicBezTo>
                <a:cubicBezTo>
                  <a:pt x="160164" y="486011"/>
                  <a:pt x="178851" y="550756"/>
                  <a:pt x="261759" y="583334"/>
                </a:cubicBezTo>
                <a:cubicBezTo>
                  <a:pt x="344563" y="550756"/>
                  <a:pt x="363251" y="486011"/>
                  <a:pt x="381319" y="423329"/>
                </a:cubicBezTo>
                <a:cubicBezTo>
                  <a:pt x="392573" y="384564"/>
                  <a:pt x="403104" y="347759"/>
                  <a:pt x="429226" y="323944"/>
                </a:cubicBezTo>
                <a:cubicBezTo>
                  <a:pt x="429329" y="323841"/>
                  <a:pt x="429329" y="323841"/>
                  <a:pt x="429433" y="323738"/>
                </a:cubicBezTo>
                <a:cubicBezTo>
                  <a:pt x="490245" y="270127"/>
                  <a:pt x="498402" y="232600"/>
                  <a:pt x="499021" y="218270"/>
                </a:cubicBezTo>
                <a:cubicBezTo>
                  <a:pt x="436660" y="201362"/>
                  <a:pt x="421896" y="206208"/>
                  <a:pt x="380080" y="225384"/>
                </a:cubicBezTo>
                <a:cubicBezTo>
                  <a:pt x="371098" y="229507"/>
                  <a:pt x="362425" y="227858"/>
                  <a:pt x="356024" y="225899"/>
                </a:cubicBezTo>
                <a:cubicBezTo>
                  <a:pt x="355920" y="225796"/>
                  <a:pt x="355817" y="225796"/>
                  <a:pt x="355817" y="225796"/>
                </a:cubicBezTo>
                <a:lnTo>
                  <a:pt x="314518" y="212393"/>
                </a:lnTo>
                <a:cubicBezTo>
                  <a:pt x="298618" y="208785"/>
                  <a:pt x="281376" y="207136"/>
                  <a:pt x="261759" y="207136"/>
                </a:cubicBezTo>
                <a:close/>
                <a:moveTo>
                  <a:pt x="43598" y="118"/>
                </a:moveTo>
                <a:cubicBezTo>
                  <a:pt x="50309" y="-501"/>
                  <a:pt x="56194" y="4448"/>
                  <a:pt x="56813" y="11149"/>
                </a:cubicBezTo>
                <a:cubicBezTo>
                  <a:pt x="60530" y="52388"/>
                  <a:pt x="72610" y="74554"/>
                  <a:pt x="92124" y="93523"/>
                </a:cubicBezTo>
                <a:cubicBezTo>
                  <a:pt x="113393" y="71770"/>
                  <a:pt x="123821" y="27438"/>
                  <a:pt x="126195" y="10531"/>
                </a:cubicBezTo>
                <a:cubicBezTo>
                  <a:pt x="127125" y="3829"/>
                  <a:pt x="133319" y="-810"/>
                  <a:pt x="140030" y="118"/>
                </a:cubicBezTo>
                <a:cubicBezTo>
                  <a:pt x="146638" y="1046"/>
                  <a:pt x="151388" y="7232"/>
                  <a:pt x="150458" y="13933"/>
                </a:cubicBezTo>
                <a:cubicBezTo>
                  <a:pt x="150045" y="16716"/>
                  <a:pt x="141269" y="76822"/>
                  <a:pt x="110708" y="109400"/>
                </a:cubicBezTo>
                <a:cubicBezTo>
                  <a:pt x="116593" y="113936"/>
                  <a:pt x="122891" y="118576"/>
                  <a:pt x="129706" y="123524"/>
                </a:cubicBezTo>
                <a:lnTo>
                  <a:pt x="132390" y="125483"/>
                </a:lnTo>
                <a:cubicBezTo>
                  <a:pt x="142612" y="133009"/>
                  <a:pt x="149116" y="149917"/>
                  <a:pt x="157789" y="174763"/>
                </a:cubicBezTo>
                <a:cubicBezTo>
                  <a:pt x="160886" y="183423"/>
                  <a:pt x="165429" y="196517"/>
                  <a:pt x="167701" y="199300"/>
                </a:cubicBezTo>
                <a:cubicBezTo>
                  <a:pt x="167907" y="199506"/>
                  <a:pt x="168114" y="199713"/>
                  <a:pt x="168217" y="199919"/>
                </a:cubicBezTo>
                <a:lnTo>
                  <a:pt x="201979" y="189094"/>
                </a:lnTo>
                <a:cubicBezTo>
                  <a:pt x="202289" y="188887"/>
                  <a:pt x="202598" y="188887"/>
                  <a:pt x="203011" y="188784"/>
                </a:cubicBezTo>
                <a:cubicBezTo>
                  <a:pt x="220770" y="184661"/>
                  <a:pt x="240077" y="182702"/>
                  <a:pt x="261759" y="182702"/>
                </a:cubicBezTo>
                <a:cubicBezTo>
                  <a:pt x="283441" y="182702"/>
                  <a:pt x="302645" y="184661"/>
                  <a:pt x="320507" y="188784"/>
                </a:cubicBezTo>
                <a:cubicBezTo>
                  <a:pt x="320816" y="188887"/>
                  <a:pt x="321126" y="188887"/>
                  <a:pt x="321539" y="189094"/>
                </a:cubicBezTo>
                <a:lnTo>
                  <a:pt x="355198" y="199919"/>
                </a:lnTo>
                <a:cubicBezTo>
                  <a:pt x="355404" y="199713"/>
                  <a:pt x="355508" y="199506"/>
                  <a:pt x="355714" y="199300"/>
                </a:cubicBezTo>
                <a:cubicBezTo>
                  <a:pt x="357985" y="196517"/>
                  <a:pt x="362632" y="183423"/>
                  <a:pt x="365626" y="174763"/>
                </a:cubicBezTo>
                <a:cubicBezTo>
                  <a:pt x="374402" y="149917"/>
                  <a:pt x="380906" y="133009"/>
                  <a:pt x="391025" y="125483"/>
                </a:cubicBezTo>
                <a:lnTo>
                  <a:pt x="393812" y="123524"/>
                </a:lnTo>
                <a:cubicBezTo>
                  <a:pt x="400523" y="118576"/>
                  <a:pt x="406821" y="113936"/>
                  <a:pt x="412706" y="109400"/>
                </a:cubicBezTo>
                <a:cubicBezTo>
                  <a:pt x="382145" y="76822"/>
                  <a:pt x="373473" y="16716"/>
                  <a:pt x="373060" y="13933"/>
                </a:cubicBezTo>
                <a:cubicBezTo>
                  <a:pt x="372130" y="7232"/>
                  <a:pt x="376776" y="1046"/>
                  <a:pt x="383488" y="118"/>
                </a:cubicBezTo>
                <a:cubicBezTo>
                  <a:pt x="390199" y="-810"/>
                  <a:pt x="396290" y="3829"/>
                  <a:pt x="397219" y="10531"/>
                </a:cubicBezTo>
                <a:cubicBezTo>
                  <a:pt x="399594" y="27438"/>
                  <a:pt x="410125" y="71873"/>
                  <a:pt x="431291" y="93523"/>
                </a:cubicBezTo>
                <a:cubicBezTo>
                  <a:pt x="450805" y="74554"/>
                  <a:pt x="462885" y="52285"/>
                  <a:pt x="466602" y="11149"/>
                </a:cubicBezTo>
                <a:cubicBezTo>
                  <a:pt x="467221" y="4448"/>
                  <a:pt x="473209" y="-501"/>
                  <a:pt x="479920" y="118"/>
                </a:cubicBezTo>
                <a:cubicBezTo>
                  <a:pt x="486632" y="633"/>
                  <a:pt x="491587" y="6613"/>
                  <a:pt x="490968" y="13314"/>
                </a:cubicBezTo>
                <a:cubicBezTo>
                  <a:pt x="484257" y="87544"/>
                  <a:pt x="452353" y="110843"/>
                  <a:pt x="408267" y="143216"/>
                </a:cubicBezTo>
                <a:lnTo>
                  <a:pt x="405582" y="145175"/>
                </a:lnTo>
                <a:cubicBezTo>
                  <a:pt x="400627" y="148783"/>
                  <a:pt x="392883" y="170949"/>
                  <a:pt x="388650" y="182908"/>
                </a:cubicBezTo>
                <a:cubicBezTo>
                  <a:pt x="386791" y="188269"/>
                  <a:pt x="385140" y="193011"/>
                  <a:pt x="383591" y="197135"/>
                </a:cubicBezTo>
                <a:cubicBezTo>
                  <a:pt x="422205" y="180227"/>
                  <a:pt x="444507" y="177444"/>
                  <a:pt x="513786" y="197135"/>
                </a:cubicBezTo>
                <a:cubicBezTo>
                  <a:pt x="517915" y="198269"/>
                  <a:pt x="521013" y="201362"/>
                  <a:pt x="522252" y="205486"/>
                </a:cubicBezTo>
                <a:cubicBezTo>
                  <a:pt x="522665" y="207032"/>
                  <a:pt x="526485" y="221775"/>
                  <a:pt x="518019" y="246209"/>
                </a:cubicBezTo>
                <a:cubicBezTo>
                  <a:pt x="507591" y="276622"/>
                  <a:pt x="483224" y="308892"/>
                  <a:pt x="445642" y="341986"/>
                </a:cubicBezTo>
                <a:cubicBezTo>
                  <a:pt x="424683" y="361265"/>
                  <a:pt x="415494" y="393225"/>
                  <a:pt x="404756" y="430133"/>
                </a:cubicBezTo>
                <a:cubicBezTo>
                  <a:pt x="386585" y="493125"/>
                  <a:pt x="363974" y="571581"/>
                  <a:pt x="265992" y="607871"/>
                </a:cubicBezTo>
                <a:cubicBezTo>
                  <a:pt x="264650" y="608387"/>
                  <a:pt x="263204" y="608593"/>
                  <a:pt x="261759" y="608593"/>
                </a:cubicBezTo>
                <a:cubicBezTo>
                  <a:pt x="260314" y="608593"/>
                  <a:pt x="258868" y="608387"/>
                  <a:pt x="257526" y="607871"/>
                </a:cubicBezTo>
                <a:cubicBezTo>
                  <a:pt x="159441" y="571581"/>
                  <a:pt x="136830" y="493125"/>
                  <a:pt x="118658" y="430133"/>
                </a:cubicBezTo>
                <a:cubicBezTo>
                  <a:pt x="108024" y="393121"/>
                  <a:pt x="98732" y="361265"/>
                  <a:pt x="77772" y="341986"/>
                </a:cubicBezTo>
                <a:cubicBezTo>
                  <a:pt x="40294" y="308892"/>
                  <a:pt x="15927" y="276622"/>
                  <a:pt x="5396" y="246209"/>
                </a:cubicBezTo>
                <a:cubicBezTo>
                  <a:pt x="-2967" y="221775"/>
                  <a:pt x="750" y="207032"/>
                  <a:pt x="1266" y="205486"/>
                </a:cubicBezTo>
                <a:cubicBezTo>
                  <a:pt x="2402" y="201362"/>
                  <a:pt x="5603" y="198269"/>
                  <a:pt x="9629" y="197135"/>
                </a:cubicBezTo>
                <a:cubicBezTo>
                  <a:pt x="79011" y="177444"/>
                  <a:pt x="101209" y="180227"/>
                  <a:pt x="139927" y="197135"/>
                </a:cubicBezTo>
                <a:cubicBezTo>
                  <a:pt x="138379" y="193011"/>
                  <a:pt x="136623" y="188269"/>
                  <a:pt x="134765" y="182908"/>
                </a:cubicBezTo>
                <a:cubicBezTo>
                  <a:pt x="130635" y="170949"/>
                  <a:pt x="122788" y="148783"/>
                  <a:pt x="117936" y="145175"/>
                </a:cubicBezTo>
                <a:lnTo>
                  <a:pt x="115251" y="143216"/>
                </a:lnTo>
                <a:cubicBezTo>
                  <a:pt x="71165" y="110843"/>
                  <a:pt x="39261" y="87544"/>
                  <a:pt x="32447" y="13314"/>
                </a:cubicBezTo>
                <a:cubicBezTo>
                  <a:pt x="31827" y="6613"/>
                  <a:pt x="36783" y="633"/>
                  <a:pt x="43598" y="118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48" name="christmas-snowman_63506"/>
          <p:cNvSpPr>
            <a:spLocks noChangeAspect="1"/>
          </p:cNvSpPr>
          <p:nvPr userDrawn="1"/>
        </p:nvSpPr>
        <p:spPr bwMode="auto">
          <a:xfrm>
            <a:off x="4539907" y="2966522"/>
            <a:ext cx="348913" cy="389924"/>
          </a:xfrm>
          <a:custGeom>
            <a:avLst/>
            <a:gdLst>
              <a:gd name="connsiteX0" fmla="*/ 253316 w 505977"/>
              <a:gd name="connsiteY0" fmla="*/ 455821 h 565449"/>
              <a:gd name="connsiteX1" fmla="*/ 271292 w 505977"/>
              <a:gd name="connsiteY1" fmla="*/ 473797 h 565449"/>
              <a:gd name="connsiteX2" fmla="*/ 253316 w 505977"/>
              <a:gd name="connsiteY2" fmla="*/ 491773 h 565449"/>
              <a:gd name="connsiteX3" fmla="*/ 235340 w 505977"/>
              <a:gd name="connsiteY3" fmla="*/ 473797 h 565449"/>
              <a:gd name="connsiteX4" fmla="*/ 253316 w 505977"/>
              <a:gd name="connsiteY4" fmla="*/ 455821 h 565449"/>
              <a:gd name="connsiteX5" fmla="*/ 110818 w 505977"/>
              <a:gd name="connsiteY5" fmla="*/ 324166 h 565449"/>
              <a:gd name="connsiteX6" fmla="*/ 100673 w 505977"/>
              <a:gd name="connsiteY6" fmla="*/ 378501 h 565449"/>
              <a:gd name="connsiteX7" fmla="*/ 253776 w 505977"/>
              <a:gd name="connsiteY7" fmla="*/ 530454 h 565449"/>
              <a:gd name="connsiteX8" fmla="*/ 405958 w 505977"/>
              <a:gd name="connsiteY8" fmla="*/ 378501 h 565449"/>
              <a:gd name="connsiteX9" fmla="*/ 395812 w 505977"/>
              <a:gd name="connsiteY9" fmla="*/ 324166 h 565449"/>
              <a:gd name="connsiteX10" fmla="*/ 253776 w 505977"/>
              <a:gd name="connsiteY10" fmla="*/ 419943 h 565449"/>
              <a:gd name="connsiteX11" fmla="*/ 110818 w 505977"/>
              <a:gd name="connsiteY11" fmla="*/ 324166 h 565449"/>
              <a:gd name="connsiteX12" fmla="*/ 253316 w 505977"/>
              <a:gd name="connsiteY12" fmla="*/ 317640 h 565449"/>
              <a:gd name="connsiteX13" fmla="*/ 271292 w 505977"/>
              <a:gd name="connsiteY13" fmla="*/ 335616 h 565449"/>
              <a:gd name="connsiteX14" fmla="*/ 253316 w 505977"/>
              <a:gd name="connsiteY14" fmla="*/ 353592 h 565449"/>
              <a:gd name="connsiteX15" fmla="*/ 235340 w 505977"/>
              <a:gd name="connsiteY15" fmla="*/ 335616 h 565449"/>
              <a:gd name="connsiteX16" fmla="*/ 253316 w 505977"/>
              <a:gd name="connsiteY16" fmla="*/ 317640 h 565449"/>
              <a:gd name="connsiteX17" fmla="*/ 253316 w 505977"/>
              <a:gd name="connsiteY17" fmla="*/ 256982 h 565449"/>
              <a:gd name="connsiteX18" fmla="*/ 271292 w 505977"/>
              <a:gd name="connsiteY18" fmla="*/ 275402 h 565449"/>
              <a:gd name="connsiteX19" fmla="*/ 253316 w 505977"/>
              <a:gd name="connsiteY19" fmla="*/ 293822 h 565449"/>
              <a:gd name="connsiteX20" fmla="*/ 235340 w 505977"/>
              <a:gd name="connsiteY20" fmla="*/ 275402 h 565449"/>
              <a:gd name="connsiteX21" fmla="*/ 253316 w 505977"/>
              <a:gd name="connsiteY21" fmla="*/ 256982 h 565449"/>
              <a:gd name="connsiteX22" fmla="*/ 168924 w 505977"/>
              <a:gd name="connsiteY22" fmla="*/ 182343 h 565449"/>
              <a:gd name="connsiteX23" fmla="*/ 158778 w 505977"/>
              <a:gd name="connsiteY23" fmla="*/ 194316 h 565449"/>
              <a:gd name="connsiteX24" fmla="*/ 179069 w 505977"/>
              <a:gd name="connsiteY24" fmla="*/ 212734 h 565449"/>
              <a:gd name="connsiteX25" fmla="*/ 179991 w 505977"/>
              <a:gd name="connsiteY25" fmla="*/ 228390 h 565449"/>
              <a:gd name="connsiteX26" fmla="*/ 170768 w 505977"/>
              <a:gd name="connsiteY26" fmla="*/ 232994 h 565449"/>
              <a:gd name="connsiteX27" fmla="*/ 163390 w 505977"/>
              <a:gd name="connsiteY27" fmla="*/ 229311 h 565449"/>
              <a:gd name="connsiteX28" fmla="*/ 145866 w 505977"/>
              <a:gd name="connsiteY28" fmla="*/ 214576 h 565449"/>
              <a:gd name="connsiteX29" fmla="*/ 140332 w 505977"/>
              <a:gd name="connsiteY29" fmla="*/ 228390 h 565449"/>
              <a:gd name="connsiteX30" fmla="*/ 134798 w 505977"/>
              <a:gd name="connsiteY30" fmla="*/ 266148 h 565449"/>
              <a:gd name="connsiteX31" fmla="*/ 135720 w 505977"/>
              <a:gd name="connsiteY31" fmla="*/ 281804 h 565449"/>
              <a:gd name="connsiteX32" fmla="*/ 253776 w 505977"/>
              <a:gd name="connsiteY32" fmla="*/ 384947 h 565449"/>
              <a:gd name="connsiteX33" fmla="*/ 371832 w 505977"/>
              <a:gd name="connsiteY33" fmla="*/ 281804 h 565449"/>
              <a:gd name="connsiteX34" fmla="*/ 372755 w 505977"/>
              <a:gd name="connsiteY34" fmla="*/ 266148 h 565449"/>
              <a:gd name="connsiteX35" fmla="*/ 366298 w 505977"/>
              <a:gd name="connsiteY35" fmla="*/ 228390 h 565449"/>
              <a:gd name="connsiteX36" fmla="*/ 359842 w 505977"/>
              <a:gd name="connsiteY36" fmla="*/ 214576 h 565449"/>
              <a:gd name="connsiteX37" fmla="*/ 343241 w 505977"/>
              <a:gd name="connsiteY37" fmla="*/ 229311 h 565449"/>
              <a:gd name="connsiteX38" fmla="*/ 334940 w 505977"/>
              <a:gd name="connsiteY38" fmla="*/ 232994 h 565449"/>
              <a:gd name="connsiteX39" fmla="*/ 326639 w 505977"/>
              <a:gd name="connsiteY39" fmla="*/ 228390 h 565449"/>
              <a:gd name="connsiteX40" fmla="*/ 327561 w 505977"/>
              <a:gd name="connsiteY40" fmla="*/ 212734 h 565449"/>
              <a:gd name="connsiteX41" fmla="*/ 347852 w 505977"/>
              <a:gd name="connsiteY41" fmla="*/ 194316 h 565449"/>
              <a:gd name="connsiteX42" fmla="*/ 337707 w 505977"/>
              <a:gd name="connsiteY42" fmla="*/ 182343 h 565449"/>
              <a:gd name="connsiteX43" fmla="*/ 316494 w 505977"/>
              <a:gd name="connsiteY43" fmla="*/ 201683 h 565449"/>
              <a:gd name="connsiteX44" fmla="*/ 253776 w 505977"/>
              <a:gd name="connsiteY44" fmla="*/ 221022 h 565449"/>
              <a:gd name="connsiteX45" fmla="*/ 190137 w 505977"/>
              <a:gd name="connsiteY45" fmla="*/ 201683 h 565449"/>
              <a:gd name="connsiteX46" fmla="*/ 168924 w 505977"/>
              <a:gd name="connsiteY46" fmla="*/ 182343 h 565449"/>
              <a:gd name="connsiteX47" fmla="*/ 253315 w 505977"/>
              <a:gd name="connsiteY47" fmla="*/ 119688 h 565449"/>
              <a:gd name="connsiteX48" fmla="*/ 267592 w 505977"/>
              <a:gd name="connsiteY48" fmla="*/ 145505 h 565449"/>
              <a:gd name="connsiteX49" fmla="*/ 253315 w 505977"/>
              <a:gd name="connsiteY49" fmla="*/ 171322 h 565449"/>
              <a:gd name="connsiteX50" fmla="*/ 239038 w 505977"/>
              <a:gd name="connsiteY50" fmla="*/ 145505 h 565449"/>
              <a:gd name="connsiteX51" fmla="*/ 253315 w 505977"/>
              <a:gd name="connsiteY51" fmla="*/ 119688 h 565449"/>
              <a:gd name="connsiteX52" fmla="*/ 284680 w 505977"/>
              <a:gd name="connsiteY52" fmla="*/ 84773 h 565449"/>
              <a:gd name="connsiteX53" fmla="*/ 298957 w 505977"/>
              <a:gd name="connsiteY53" fmla="*/ 99050 h 565449"/>
              <a:gd name="connsiteX54" fmla="*/ 284680 w 505977"/>
              <a:gd name="connsiteY54" fmla="*/ 113327 h 565449"/>
              <a:gd name="connsiteX55" fmla="*/ 270403 w 505977"/>
              <a:gd name="connsiteY55" fmla="*/ 99050 h 565449"/>
              <a:gd name="connsiteX56" fmla="*/ 284680 w 505977"/>
              <a:gd name="connsiteY56" fmla="*/ 84773 h 565449"/>
              <a:gd name="connsiteX57" fmla="*/ 222394 w 505977"/>
              <a:gd name="connsiteY57" fmla="*/ 84773 h 565449"/>
              <a:gd name="connsiteX58" fmla="*/ 236227 w 505977"/>
              <a:gd name="connsiteY58" fmla="*/ 99050 h 565449"/>
              <a:gd name="connsiteX59" fmla="*/ 222394 w 505977"/>
              <a:gd name="connsiteY59" fmla="*/ 113327 h 565449"/>
              <a:gd name="connsiteX60" fmla="*/ 208561 w 505977"/>
              <a:gd name="connsiteY60" fmla="*/ 99050 h 565449"/>
              <a:gd name="connsiteX61" fmla="*/ 222394 w 505977"/>
              <a:gd name="connsiteY61" fmla="*/ 84773 h 565449"/>
              <a:gd name="connsiteX62" fmla="*/ 253776 w 505977"/>
              <a:gd name="connsiteY62" fmla="*/ 34995 h 565449"/>
              <a:gd name="connsiteX63" fmla="*/ 178147 w 505977"/>
              <a:gd name="connsiteY63" fmla="*/ 110511 h 565449"/>
              <a:gd name="connsiteX64" fmla="*/ 180914 w 505977"/>
              <a:gd name="connsiteY64" fmla="*/ 130772 h 565449"/>
              <a:gd name="connsiteX65" fmla="*/ 197515 w 505977"/>
              <a:gd name="connsiteY65" fmla="*/ 161162 h 565449"/>
              <a:gd name="connsiteX66" fmla="*/ 253776 w 505977"/>
              <a:gd name="connsiteY66" fmla="*/ 186027 h 565449"/>
              <a:gd name="connsiteX67" fmla="*/ 309115 w 505977"/>
              <a:gd name="connsiteY67" fmla="*/ 161162 h 565449"/>
              <a:gd name="connsiteX68" fmla="*/ 326639 w 505977"/>
              <a:gd name="connsiteY68" fmla="*/ 130772 h 565449"/>
              <a:gd name="connsiteX69" fmla="*/ 329406 w 505977"/>
              <a:gd name="connsiteY69" fmla="*/ 110511 h 565449"/>
              <a:gd name="connsiteX70" fmla="*/ 253776 w 505977"/>
              <a:gd name="connsiteY70" fmla="*/ 34995 h 565449"/>
              <a:gd name="connsiteX71" fmla="*/ 253776 w 505977"/>
              <a:gd name="connsiteY71" fmla="*/ 0 h 565449"/>
              <a:gd name="connsiteX72" fmla="*/ 364454 w 505977"/>
              <a:gd name="connsiteY72" fmla="*/ 110511 h 565449"/>
              <a:gd name="connsiteX73" fmla="*/ 356153 w 505977"/>
              <a:gd name="connsiteY73" fmla="*/ 151953 h 565449"/>
              <a:gd name="connsiteX74" fmla="*/ 373677 w 505977"/>
              <a:gd name="connsiteY74" fmla="*/ 170371 h 565449"/>
              <a:gd name="connsiteX75" fmla="*/ 403191 w 505977"/>
              <a:gd name="connsiteY75" fmla="*/ 144585 h 565449"/>
              <a:gd name="connsiteX76" fmla="*/ 389356 w 505977"/>
              <a:gd name="connsiteY76" fmla="*/ 96697 h 565449"/>
              <a:gd name="connsiteX77" fmla="*/ 396735 w 505977"/>
              <a:gd name="connsiteY77" fmla="*/ 81962 h 565449"/>
              <a:gd name="connsiteX78" fmla="*/ 411492 w 505977"/>
              <a:gd name="connsiteY78" fmla="*/ 90251 h 565449"/>
              <a:gd name="connsiteX79" fmla="*/ 422560 w 505977"/>
              <a:gd name="connsiteY79" fmla="*/ 127088 h 565449"/>
              <a:gd name="connsiteX80" fmla="*/ 464064 w 505977"/>
              <a:gd name="connsiteY80" fmla="*/ 90251 h 565449"/>
              <a:gd name="connsiteX81" fmla="*/ 480665 w 505977"/>
              <a:gd name="connsiteY81" fmla="*/ 91172 h 565449"/>
              <a:gd name="connsiteX82" fmla="*/ 479743 w 505977"/>
              <a:gd name="connsiteY82" fmla="*/ 107748 h 565449"/>
              <a:gd name="connsiteX83" fmla="*/ 460374 w 505977"/>
              <a:gd name="connsiteY83" fmla="*/ 124325 h 565449"/>
              <a:gd name="connsiteX84" fmla="*/ 496344 w 505977"/>
              <a:gd name="connsiteY84" fmla="*/ 132613 h 565449"/>
              <a:gd name="connsiteX85" fmla="*/ 505568 w 505977"/>
              <a:gd name="connsiteY85" fmla="*/ 146427 h 565449"/>
              <a:gd name="connsiteX86" fmla="*/ 494500 w 505977"/>
              <a:gd name="connsiteY86" fmla="*/ 155637 h 565449"/>
              <a:gd name="connsiteX87" fmla="*/ 491733 w 505977"/>
              <a:gd name="connsiteY87" fmla="*/ 155637 h 565449"/>
              <a:gd name="connsiteX88" fmla="*/ 439161 w 505977"/>
              <a:gd name="connsiteY88" fmla="*/ 143665 h 565449"/>
              <a:gd name="connsiteX89" fmla="*/ 387512 w 505977"/>
              <a:gd name="connsiteY89" fmla="*/ 190632 h 565449"/>
              <a:gd name="connsiteX90" fmla="*/ 407803 w 505977"/>
              <a:gd name="connsiteY90" fmla="*/ 266148 h 565449"/>
              <a:gd name="connsiteX91" fmla="*/ 407803 w 505977"/>
              <a:gd name="connsiteY91" fmla="*/ 270752 h 565449"/>
              <a:gd name="connsiteX92" fmla="*/ 441006 w 505977"/>
              <a:gd name="connsiteY92" fmla="*/ 378501 h 565449"/>
              <a:gd name="connsiteX93" fmla="*/ 253776 w 505977"/>
              <a:gd name="connsiteY93" fmla="*/ 565449 h 565449"/>
              <a:gd name="connsiteX94" fmla="*/ 65625 w 505977"/>
              <a:gd name="connsiteY94" fmla="*/ 378501 h 565449"/>
              <a:gd name="connsiteX95" fmla="*/ 99750 w 505977"/>
              <a:gd name="connsiteY95" fmla="*/ 270752 h 565449"/>
              <a:gd name="connsiteX96" fmla="*/ 99750 w 505977"/>
              <a:gd name="connsiteY96" fmla="*/ 266148 h 565449"/>
              <a:gd name="connsiteX97" fmla="*/ 119119 w 505977"/>
              <a:gd name="connsiteY97" fmla="*/ 190632 h 565449"/>
              <a:gd name="connsiteX98" fmla="*/ 66547 w 505977"/>
              <a:gd name="connsiteY98" fmla="*/ 143665 h 565449"/>
              <a:gd name="connsiteX99" fmla="*/ 13975 w 505977"/>
              <a:gd name="connsiteY99" fmla="*/ 155637 h 565449"/>
              <a:gd name="connsiteX100" fmla="*/ 11208 w 505977"/>
              <a:gd name="connsiteY100" fmla="*/ 155637 h 565449"/>
              <a:gd name="connsiteX101" fmla="*/ 141 w 505977"/>
              <a:gd name="connsiteY101" fmla="*/ 146427 h 565449"/>
              <a:gd name="connsiteX102" fmla="*/ 9364 w 505977"/>
              <a:gd name="connsiteY102" fmla="*/ 132613 h 565449"/>
              <a:gd name="connsiteX103" fmla="*/ 45334 w 505977"/>
              <a:gd name="connsiteY103" fmla="*/ 124325 h 565449"/>
              <a:gd name="connsiteX104" fmla="*/ 25965 w 505977"/>
              <a:gd name="connsiteY104" fmla="*/ 107748 h 565449"/>
              <a:gd name="connsiteX105" fmla="*/ 25043 w 505977"/>
              <a:gd name="connsiteY105" fmla="*/ 91172 h 565449"/>
              <a:gd name="connsiteX106" fmla="*/ 41645 w 505977"/>
              <a:gd name="connsiteY106" fmla="*/ 90251 h 565449"/>
              <a:gd name="connsiteX107" fmla="*/ 83149 w 505977"/>
              <a:gd name="connsiteY107" fmla="*/ 127088 h 565449"/>
              <a:gd name="connsiteX108" fmla="*/ 94216 w 505977"/>
              <a:gd name="connsiteY108" fmla="*/ 90251 h 565449"/>
              <a:gd name="connsiteX109" fmla="*/ 108973 w 505977"/>
              <a:gd name="connsiteY109" fmla="*/ 81962 h 565449"/>
              <a:gd name="connsiteX110" fmla="*/ 117274 w 505977"/>
              <a:gd name="connsiteY110" fmla="*/ 96697 h 565449"/>
              <a:gd name="connsiteX111" fmla="*/ 102517 w 505977"/>
              <a:gd name="connsiteY111" fmla="*/ 144585 h 565449"/>
              <a:gd name="connsiteX112" fmla="*/ 132954 w 505977"/>
              <a:gd name="connsiteY112" fmla="*/ 171292 h 565449"/>
              <a:gd name="connsiteX113" fmla="*/ 150477 w 505977"/>
              <a:gd name="connsiteY113" fmla="*/ 151953 h 565449"/>
              <a:gd name="connsiteX114" fmla="*/ 142177 w 505977"/>
              <a:gd name="connsiteY114" fmla="*/ 110511 h 565449"/>
              <a:gd name="connsiteX115" fmla="*/ 253776 w 505977"/>
              <a:gd name="connsiteY115" fmla="*/ 0 h 56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05977" h="565449">
                <a:moveTo>
                  <a:pt x="253316" y="455821"/>
                </a:moveTo>
                <a:cubicBezTo>
                  <a:pt x="263244" y="455821"/>
                  <a:pt x="271292" y="463869"/>
                  <a:pt x="271292" y="473797"/>
                </a:cubicBezTo>
                <a:cubicBezTo>
                  <a:pt x="271292" y="483725"/>
                  <a:pt x="263244" y="491773"/>
                  <a:pt x="253316" y="491773"/>
                </a:cubicBezTo>
                <a:cubicBezTo>
                  <a:pt x="243388" y="491773"/>
                  <a:pt x="235340" y="483725"/>
                  <a:pt x="235340" y="473797"/>
                </a:cubicBezTo>
                <a:cubicBezTo>
                  <a:pt x="235340" y="463869"/>
                  <a:pt x="243388" y="455821"/>
                  <a:pt x="253316" y="455821"/>
                </a:cubicBezTo>
                <a:close/>
                <a:moveTo>
                  <a:pt x="110818" y="324166"/>
                </a:moveTo>
                <a:cubicBezTo>
                  <a:pt x="104362" y="340743"/>
                  <a:pt x="100673" y="359161"/>
                  <a:pt x="100673" y="378501"/>
                </a:cubicBezTo>
                <a:cubicBezTo>
                  <a:pt x="100673" y="462305"/>
                  <a:pt x="168924" y="530454"/>
                  <a:pt x="253776" y="530454"/>
                </a:cubicBezTo>
                <a:cubicBezTo>
                  <a:pt x="337707" y="530454"/>
                  <a:pt x="405958" y="462305"/>
                  <a:pt x="405958" y="378501"/>
                </a:cubicBezTo>
                <a:cubicBezTo>
                  <a:pt x="405958" y="359161"/>
                  <a:pt x="402269" y="340743"/>
                  <a:pt x="395812" y="324166"/>
                </a:cubicBezTo>
                <a:cubicBezTo>
                  <a:pt x="372755" y="380343"/>
                  <a:pt x="317416" y="419943"/>
                  <a:pt x="253776" y="419943"/>
                </a:cubicBezTo>
                <a:cubicBezTo>
                  <a:pt x="189215" y="419943"/>
                  <a:pt x="133876" y="380343"/>
                  <a:pt x="110818" y="324166"/>
                </a:cubicBezTo>
                <a:close/>
                <a:moveTo>
                  <a:pt x="253316" y="317640"/>
                </a:moveTo>
                <a:cubicBezTo>
                  <a:pt x="263244" y="317640"/>
                  <a:pt x="271292" y="325688"/>
                  <a:pt x="271292" y="335616"/>
                </a:cubicBezTo>
                <a:cubicBezTo>
                  <a:pt x="271292" y="345544"/>
                  <a:pt x="263244" y="353592"/>
                  <a:pt x="253316" y="353592"/>
                </a:cubicBezTo>
                <a:cubicBezTo>
                  <a:pt x="243388" y="353592"/>
                  <a:pt x="235340" y="345544"/>
                  <a:pt x="235340" y="335616"/>
                </a:cubicBezTo>
                <a:cubicBezTo>
                  <a:pt x="235340" y="325688"/>
                  <a:pt x="243388" y="317640"/>
                  <a:pt x="253316" y="317640"/>
                </a:cubicBezTo>
                <a:close/>
                <a:moveTo>
                  <a:pt x="253316" y="256982"/>
                </a:moveTo>
                <a:cubicBezTo>
                  <a:pt x="263244" y="256982"/>
                  <a:pt x="271292" y="265229"/>
                  <a:pt x="271292" y="275402"/>
                </a:cubicBezTo>
                <a:cubicBezTo>
                  <a:pt x="271292" y="285575"/>
                  <a:pt x="263244" y="293822"/>
                  <a:pt x="253316" y="293822"/>
                </a:cubicBezTo>
                <a:cubicBezTo>
                  <a:pt x="243388" y="293822"/>
                  <a:pt x="235340" y="285575"/>
                  <a:pt x="235340" y="275402"/>
                </a:cubicBezTo>
                <a:cubicBezTo>
                  <a:pt x="235340" y="265229"/>
                  <a:pt x="243388" y="256982"/>
                  <a:pt x="253316" y="256982"/>
                </a:cubicBezTo>
                <a:close/>
                <a:moveTo>
                  <a:pt x="168924" y="182343"/>
                </a:moveTo>
                <a:cubicBezTo>
                  <a:pt x="165234" y="186027"/>
                  <a:pt x="162467" y="190632"/>
                  <a:pt x="158778" y="194316"/>
                </a:cubicBezTo>
                <a:lnTo>
                  <a:pt x="179069" y="212734"/>
                </a:lnTo>
                <a:cubicBezTo>
                  <a:pt x="183681" y="216418"/>
                  <a:pt x="183681" y="223785"/>
                  <a:pt x="179991" y="228390"/>
                </a:cubicBezTo>
                <a:cubicBezTo>
                  <a:pt x="177224" y="231153"/>
                  <a:pt x="174458" y="232994"/>
                  <a:pt x="170768" y="232994"/>
                </a:cubicBezTo>
                <a:cubicBezTo>
                  <a:pt x="168001" y="232994"/>
                  <a:pt x="165234" y="232074"/>
                  <a:pt x="163390" y="229311"/>
                </a:cubicBezTo>
                <a:lnTo>
                  <a:pt x="145866" y="214576"/>
                </a:lnTo>
                <a:cubicBezTo>
                  <a:pt x="144021" y="219181"/>
                  <a:pt x="142177" y="223785"/>
                  <a:pt x="140332" y="228390"/>
                </a:cubicBezTo>
                <a:cubicBezTo>
                  <a:pt x="136643" y="240362"/>
                  <a:pt x="134798" y="253255"/>
                  <a:pt x="134798" y="266148"/>
                </a:cubicBezTo>
                <a:cubicBezTo>
                  <a:pt x="134798" y="271673"/>
                  <a:pt x="134798" y="276278"/>
                  <a:pt x="135720" y="281804"/>
                </a:cubicBezTo>
                <a:cubicBezTo>
                  <a:pt x="143099" y="339822"/>
                  <a:pt x="192904" y="384947"/>
                  <a:pt x="253776" y="384947"/>
                </a:cubicBezTo>
                <a:cubicBezTo>
                  <a:pt x="313727" y="384947"/>
                  <a:pt x="363532" y="339822"/>
                  <a:pt x="371832" y="281804"/>
                </a:cubicBezTo>
                <a:cubicBezTo>
                  <a:pt x="371832" y="276278"/>
                  <a:pt x="372755" y="271673"/>
                  <a:pt x="372755" y="266148"/>
                </a:cubicBezTo>
                <a:cubicBezTo>
                  <a:pt x="372755" y="253255"/>
                  <a:pt x="369988" y="240362"/>
                  <a:pt x="366298" y="228390"/>
                </a:cubicBezTo>
                <a:cubicBezTo>
                  <a:pt x="364454" y="223785"/>
                  <a:pt x="362609" y="219181"/>
                  <a:pt x="359842" y="214576"/>
                </a:cubicBezTo>
                <a:lnTo>
                  <a:pt x="343241" y="229311"/>
                </a:lnTo>
                <a:cubicBezTo>
                  <a:pt x="340474" y="232074"/>
                  <a:pt x="337707" y="232994"/>
                  <a:pt x="334940" y="232994"/>
                </a:cubicBezTo>
                <a:cubicBezTo>
                  <a:pt x="332173" y="232994"/>
                  <a:pt x="328484" y="231153"/>
                  <a:pt x="326639" y="228390"/>
                </a:cubicBezTo>
                <a:cubicBezTo>
                  <a:pt x="322027" y="223785"/>
                  <a:pt x="322027" y="216418"/>
                  <a:pt x="327561" y="212734"/>
                </a:cubicBezTo>
                <a:lnTo>
                  <a:pt x="347852" y="194316"/>
                </a:lnTo>
                <a:cubicBezTo>
                  <a:pt x="344163" y="189711"/>
                  <a:pt x="341396" y="186027"/>
                  <a:pt x="337707" y="182343"/>
                </a:cubicBezTo>
                <a:cubicBezTo>
                  <a:pt x="331251" y="189711"/>
                  <a:pt x="323872" y="196157"/>
                  <a:pt x="316494" y="201683"/>
                </a:cubicBezTo>
                <a:cubicBezTo>
                  <a:pt x="298047" y="213655"/>
                  <a:pt x="276834" y="221022"/>
                  <a:pt x="253776" y="221022"/>
                </a:cubicBezTo>
                <a:cubicBezTo>
                  <a:pt x="229796" y="221022"/>
                  <a:pt x="208583" y="213655"/>
                  <a:pt x="190137" y="201683"/>
                </a:cubicBezTo>
                <a:cubicBezTo>
                  <a:pt x="182758" y="196157"/>
                  <a:pt x="175380" y="189711"/>
                  <a:pt x="168924" y="182343"/>
                </a:cubicBezTo>
                <a:close/>
                <a:moveTo>
                  <a:pt x="253315" y="119688"/>
                </a:moveTo>
                <a:cubicBezTo>
                  <a:pt x="261200" y="119688"/>
                  <a:pt x="267592" y="131247"/>
                  <a:pt x="267592" y="145505"/>
                </a:cubicBezTo>
                <a:cubicBezTo>
                  <a:pt x="267592" y="159763"/>
                  <a:pt x="261200" y="171322"/>
                  <a:pt x="253315" y="171322"/>
                </a:cubicBezTo>
                <a:cubicBezTo>
                  <a:pt x="245430" y="171322"/>
                  <a:pt x="239038" y="159763"/>
                  <a:pt x="239038" y="145505"/>
                </a:cubicBezTo>
                <a:cubicBezTo>
                  <a:pt x="239038" y="131247"/>
                  <a:pt x="245430" y="119688"/>
                  <a:pt x="253315" y="119688"/>
                </a:cubicBezTo>
                <a:close/>
                <a:moveTo>
                  <a:pt x="284680" y="84773"/>
                </a:moveTo>
                <a:cubicBezTo>
                  <a:pt x="292565" y="84773"/>
                  <a:pt x="298957" y="91165"/>
                  <a:pt x="298957" y="99050"/>
                </a:cubicBezTo>
                <a:cubicBezTo>
                  <a:pt x="298957" y="106935"/>
                  <a:pt x="292565" y="113327"/>
                  <a:pt x="284680" y="113327"/>
                </a:cubicBezTo>
                <a:cubicBezTo>
                  <a:pt x="276795" y="113327"/>
                  <a:pt x="270403" y="106935"/>
                  <a:pt x="270403" y="99050"/>
                </a:cubicBezTo>
                <a:cubicBezTo>
                  <a:pt x="270403" y="91165"/>
                  <a:pt x="276795" y="84773"/>
                  <a:pt x="284680" y="84773"/>
                </a:cubicBezTo>
                <a:close/>
                <a:moveTo>
                  <a:pt x="222394" y="84773"/>
                </a:moveTo>
                <a:cubicBezTo>
                  <a:pt x="230034" y="84773"/>
                  <a:pt x="236227" y="91165"/>
                  <a:pt x="236227" y="99050"/>
                </a:cubicBezTo>
                <a:cubicBezTo>
                  <a:pt x="236227" y="106935"/>
                  <a:pt x="230034" y="113327"/>
                  <a:pt x="222394" y="113327"/>
                </a:cubicBezTo>
                <a:cubicBezTo>
                  <a:pt x="214754" y="113327"/>
                  <a:pt x="208561" y="106935"/>
                  <a:pt x="208561" y="99050"/>
                </a:cubicBezTo>
                <a:cubicBezTo>
                  <a:pt x="208561" y="91165"/>
                  <a:pt x="214754" y="84773"/>
                  <a:pt x="222394" y="84773"/>
                </a:cubicBezTo>
                <a:close/>
                <a:moveTo>
                  <a:pt x="253776" y="34995"/>
                </a:moveTo>
                <a:cubicBezTo>
                  <a:pt x="211350" y="34995"/>
                  <a:pt x="177224" y="69069"/>
                  <a:pt x="178147" y="110511"/>
                </a:cubicBezTo>
                <a:cubicBezTo>
                  <a:pt x="178147" y="117879"/>
                  <a:pt x="179069" y="124325"/>
                  <a:pt x="180914" y="130772"/>
                </a:cubicBezTo>
                <a:cubicBezTo>
                  <a:pt x="183681" y="142744"/>
                  <a:pt x="190137" y="152874"/>
                  <a:pt x="197515" y="161162"/>
                </a:cubicBezTo>
                <a:cubicBezTo>
                  <a:pt x="211350" y="176818"/>
                  <a:pt x="231641" y="186027"/>
                  <a:pt x="253776" y="186027"/>
                </a:cubicBezTo>
                <a:cubicBezTo>
                  <a:pt x="274990" y="186027"/>
                  <a:pt x="295280" y="176818"/>
                  <a:pt x="309115" y="161162"/>
                </a:cubicBezTo>
                <a:cubicBezTo>
                  <a:pt x="317416" y="152874"/>
                  <a:pt x="322950" y="142744"/>
                  <a:pt x="326639" y="130772"/>
                </a:cubicBezTo>
                <a:cubicBezTo>
                  <a:pt x="328484" y="124325"/>
                  <a:pt x="329406" y="117879"/>
                  <a:pt x="329406" y="110511"/>
                </a:cubicBezTo>
                <a:cubicBezTo>
                  <a:pt x="329406" y="69069"/>
                  <a:pt x="295280" y="34995"/>
                  <a:pt x="253776" y="34995"/>
                </a:cubicBezTo>
                <a:close/>
                <a:moveTo>
                  <a:pt x="253776" y="0"/>
                </a:moveTo>
                <a:cubicBezTo>
                  <a:pt x="314649" y="0"/>
                  <a:pt x="364454" y="49730"/>
                  <a:pt x="364454" y="110511"/>
                </a:cubicBezTo>
                <a:cubicBezTo>
                  <a:pt x="364454" y="125246"/>
                  <a:pt x="361687" y="139060"/>
                  <a:pt x="356153" y="151953"/>
                </a:cubicBezTo>
                <a:cubicBezTo>
                  <a:pt x="362609" y="157478"/>
                  <a:pt x="368143" y="163925"/>
                  <a:pt x="373677" y="170371"/>
                </a:cubicBezTo>
                <a:lnTo>
                  <a:pt x="403191" y="144585"/>
                </a:lnTo>
                <a:lnTo>
                  <a:pt x="389356" y="96697"/>
                </a:lnTo>
                <a:cubicBezTo>
                  <a:pt x="387512" y="90251"/>
                  <a:pt x="390279" y="83804"/>
                  <a:pt x="396735" y="81962"/>
                </a:cubicBezTo>
                <a:cubicBezTo>
                  <a:pt x="403191" y="80121"/>
                  <a:pt x="409647" y="83804"/>
                  <a:pt x="411492" y="90251"/>
                </a:cubicBezTo>
                <a:lnTo>
                  <a:pt x="422560" y="127088"/>
                </a:lnTo>
                <a:lnTo>
                  <a:pt x="464064" y="90251"/>
                </a:lnTo>
                <a:cubicBezTo>
                  <a:pt x="468675" y="85646"/>
                  <a:pt x="476054" y="86567"/>
                  <a:pt x="480665" y="91172"/>
                </a:cubicBezTo>
                <a:cubicBezTo>
                  <a:pt x="485277" y="95776"/>
                  <a:pt x="484354" y="103144"/>
                  <a:pt x="479743" y="107748"/>
                </a:cubicBezTo>
                <a:lnTo>
                  <a:pt x="460374" y="124325"/>
                </a:lnTo>
                <a:lnTo>
                  <a:pt x="496344" y="132613"/>
                </a:lnTo>
                <a:cubicBezTo>
                  <a:pt x="502801" y="133534"/>
                  <a:pt x="507412" y="139981"/>
                  <a:pt x="505568" y="146427"/>
                </a:cubicBezTo>
                <a:cubicBezTo>
                  <a:pt x="504645" y="151953"/>
                  <a:pt x="500034" y="155637"/>
                  <a:pt x="494500" y="155637"/>
                </a:cubicBezTo>
                <a:cubicBezTo>
                  <a:pt x="493578" y="155637"/>
                  <a:pt x="492655" y="155637"/>
                  <a:pt x="491733" y="155637"/>
                </a:cubicBezTo>
                <a:lnTo>
                  <a:pt x="439161" y="143665"/>
                </a:lnTo>
                <a:lnTo>
                  <a:pt x="387512" y="190632"/>
                </a:lnTo>
                <a:cubicBezTo>
                  <a:pt x="400424" y="212734"/>
                  <a:pt x="407803" y="238520"/>
                  <a:pt x="407803" y="266148"/>
                </a:cubicBezTo>
                <a:cubicBezTo>
                  <a:pt x="407803" y="267990"/>
                  <a:pt x="407803" y="269832"/>
                  <a:pt x="407803" y="270752"/>
                </a:cubicBezTo>
                <a:cubicBezTo>
                  <a:pt x="429016" y="301143"/>
                  <a:pt x="441006" y="337980"/>
                  <a:pt x="441006" y="378501"/>
                </a:cubicBezTo>
                <a:cubicBezTo>
                  <a:pt x="441006" y="481645"/>
                  <a:pt x="357075" y="565449"/>
                  <a:pt x="253776" y="565449"/>
                </a:cubicBezTo>
                <a:cubicBezTo>
                  <a:pt x="149555" y="565449"/>
                  <a:pt x="65625" y="481645"/>
                  <a:pt x="65625" y="378501"/>
                </a:cubicBezTo>
                <a:cubicBezTo>
                  <a:pt x="65625" y="337980"/>
                  <a:pt x="78537" y="301143"/>
                  <a:pt x="99750" y="270752"/>
                </a:cubicBezTo>
                <a:cubicBezTo>
                  <a:pt x="99750" y="269832"/>
                  <a:pt x="99750" y="267990"/>
                  <a:pt x="99750" y="266148"/>
                </a:cubicBezTo>
                <a:cubicBezTo>
                  <a:pt x="99750" y="238520"/>
                  <a:pt x="106206" y="212734"/>
                  <a:pt x="119119" y="190632"/>
                </a:cubicBezTo>
                <a:lnTo>
                  <a:pt x="66547" y="143665"/>
                </a:lnTo>
                <a:lnTo>
                  <a:pt x="13975" y="155637"/>
                </a:lnTo>
                <a:cubicBezTo>
                  <a:pt x="13053" y="155637"/>
                  <a:pt x="12131" y="155637"/>
                  <a:pt x="11208" y="155637"/>
                </a:cubicBezTo>
                <a:cubicBezTo>
                  <a:pt x="6597" y="155637"/>
                  <a:pt x="1063" y="151953"/>
                  <a:pt x="141" y="146427"/>
                </a:cubicBezTo>
                <a:cubicBezTo>
                  <a:pt x="-782" y="139981"/>
                  <a:pt x="2907" y="133534"/>
                  <a:pt x="9364" y="132613"/>
                </a:cubicBezTo>
                <a:lnTo>
                  <a:pt x="45334" y="124325"/>
                </a:lnTo>
                <a:lnTo>
                  <a:pt x="25965" y="107748"/>
                </a:lnTo>
                <a:cubicBezTo>
                  <a:pt x="21354" y="103144"/>
                  <a:pt x="21354" y="95776"/>
                  <a:pt x="25043" y="91172"/>
                </a:cubicBezTo>
                <a:cubicBezTo>
                  <a:pt x="29655" y="86567"/>
                  <a:pt x="37033" y="85646"/>
                  <a:pt x="41645" y="90251"/>
                </a:cubicBezTo>
                <a:lnTo>
                  <a:pt x="83149" y="127088"/>
                </a:lnTo>
                <a:lnTo>
                  <a:pt x="94216" y="90251"/>
                </a:lnTo>
                <a:cubicBezTo>
                  <a:pt x="96061" y="83804"/>
                  <a:pt x="102517" y="80121"/>
                  <a:pt x="108973" y="81962"/>
                </a:cubicBezTo>
                <a:cubicBezTo>
                  <a:pt x="115430" y="83804"/>
                  <a:pt x="119119" y="90251"/>
                  <a:pt x="117274" y="96697"/>
                </a:cubicBezTo>
                <a:lnTo>
                  <a:pt x="102517" y="144585"/>
                </a:lnTo>
                <a:lnTo>
                  <a:pt x="132954" y="171292"/>
                </a:lnTo>
                <a:cubicBezTo>
                  <a:pt x="138487" y="163925"/>
                  <a:pt x="144021" y="157478"/>
                  <a:pt x="150477" y="151953"/>
                </a:cubicBezTo>
                <a:cubicBezTo>
                  <a:pt x="145866" y="139060"/>
                  <a:pt x="142177" y="125246"/>
                  <a:pt x="142177" y="110511"/>
                </a:cubicBezTo>
                <a:cubicBezTo>
                  <a:pt x="142177" y="49730"/>
                  <a:pt x="191981" y="0"/>
                  <a:pt x="25377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49" name="santas-head-wirh-curly-beard_66566"/>
          <p:cNvSpPr>
            <a:spLocks noChangeAspect="1"/>
          </p:cNvSpPr>
          <p:nvPr userDrawn="1"/>
        </p:nvSpPr>
        <p:spPr bwMode="auto">
          <a:xfrm>
            <a:off x="4886472" y="3590950"/>
            <a:ext cx="339716" cy="428667"/>
          </a:xfrm>
          <a:custGeom>
            <a:avLst/>
            <a:gdLst>
              <a:gd name="connsiteX0" fmla="*/ 157268 w 481736"/>
              <a:gd name="connsiteY0" fmla="*/ 323587 h 607874"/>
              <a:gd name="connsiteX1" fmla="*/ 169567 w 481736"/>
              <a:gd name="connsiteY1" fmla="*/ 323587 h 607874"/>
              <a:gd name="connsiteX2" fmla="*/ 172979 w 481736"/>
              <a:gd name="connsiteY2" fmla="*/ 340002 h 607874"/>
              <a:gd name="connsiteX3" fmla="*/ 159331 w 481736"/>
              <a:gd name="connsiteY3" fmla="*/ 341896 h 607874"/>
              <a:gd name="connsiteX4" fmla="*/ 154729 w 481736"/>
              <a:gd name="connsiteY4" fmla="*/ 335188 h 607874"/>
              <a:gd name="connsiteX5" fmla="*/ 157268 w 481736"/>
              <a:gd name="connsiteY5" fmla="*/ 323587 h 607874"/>
              <a:gd name="connsiteX6" fmla="*/ 317869 w 481736"/>
              <a:gd name="connsiteY6" fmla="*/ 312888 h 607874"/>
              <a:gd name="connsiteX7" fmla="*/ 325949 w 481736"/>
              <a:gd name="connsiteY7" fmla="*/ 320658 h 607874"/>
              <a:gd name="connsiteX8" fmla="*/ 325949 w 481736"/>
              <a:gd name="connsiteY8" fmla="*/ 326115 h 607874"/>
              <a:gd name="connsiteX9" fmla="*/ 325474 w 481736"/>
              <a:gd name="connsiteY9" fmla="*/ 329674 h 607874"/>
              <a:gd name="connsiteX10" fmla="*/ 317790 w 481736"/>
              <a:gd name="connsiteY10" fmla="*/ 335210 h 607874"/>
              <a:gd name="connsiteX11" fmla="*/ 310105 w 481736"/>
              <a:gd name="connsiteY11" fmla="*/ 329674 h 607874"/>
              <a:gd name="connsiteX12" fmla="*/ 309788 w 481736"/>
              <a:gd name="connsiteY12" fmla="*/ 326115 h 607874"/>
              <a:gd name="connsiteX13" fmla="*/ 309788 w 481736"/>
              <a:gd name="connsiteY13" fmla="*/ 320658 h 607874"/>
              <a:gd name="connsiteX14" fmla="*/ 317869 w 481736"/>
              <a:gd name="connsiteY14" fmla="*/ 312888 h 607874"/>
              <a:gd name="connsiteX15" fmla="*/ 252942 w 481736"/>
              <a:gd name="connsiteY15" fmla="*/ 259352 h 607874"/>
              <a:gd name="connsiteX16" fmla="*/ 256505 w 481736"/>
              <a:gd name="connsiteY16" fmla="*/ 261567 h 607874"/>
              <a:gd name="connsiteX17" fmla="*/ 216839 w 481736"/>
              <a:gd name="connsiteY17" fmla="*/ 271298 h 607874"/>
              <a:gd name="connsiteX18" fmla="*/ 136401 w 481736"/>
              <a:gd name="connsiteY18" fmla="*/ 273514 h 607874"/>
              <a:gd name="connsiteX19" fmla="*/ 143843 w 481736"/>
              <a:gd name="connsiteY19" fmla="*/ 273514 h 607874"/>
              <a:gd name="connsiteX20" fmla="*/ 144793 w 481736"/>
              <a:gd name="connsiteY20" fmla="*/ 278023 h 607874"/>
              <a:gd name="connsiteX21" fmla="*/ 178995 w 481736"/>
              <a:gd name="connsiteY21" fmla="*/ 290919 h 607874"/>
              <a:gd name="connsiteX22" fmla="*/ 211614 w 481736"/>
              <a:gd name="connsiteY22" fmla="*/ 262517 h 607874"/>
              <a:gd name="connsiteX23" fmla="*/ 216760 w 481736"/>
              <a:gd name="connsiteY23" fmla="*/ 261884 h 607874"/>
              <a:gd name="connsiteX24" fmla="*/ 252942 w 481736"/>
              <a:gd name="connsiteY24" fmla="*/ 259352 h 607874"/>
              <a:gd name="connsiteX25" fmla="*/ 376826 w 481736"/>
              <a:gd name="connsiteY25" fmla="*/ 229562 h 607874"/>
              <a:gd name="connsiteX26" fmla="*/ 355843 w 481736"/>
              <a:gd name="connsiteY26" fmla="*/ 244108 h 607874"/>
              <a:gd name="connsiteX27" fmla="*/ 358377 w 481736"/>
              <a:gd name="connsiteY27" fmla="*/ 276993 h 607874"/>
              <a:gd name="connsiteX28" fmla="*/ 359011 w 481736"/>
              <a:gd name="connsiteY28" fmla="*/ 280867 h 607874"/>
              <a:gd name="connsiteX29" fmla="*/ 378727 w 481736"/>
              <a:gd name="connsiteY29" fmla="*/ 321104 h 607874"/>
              <a:gd name="connsiteX30" fmla="*/ 380706 w 481736"/>
              <a:gd name="connsiteY30" fmla="*/ 329168 h 607874"/>
              <a:gd name="connsiteX31" fmla="*/ 378410 w 481736"/>
              <a:gd name="connsiteY31" fmla="*/ 366559 h 607874"/>
              <a:gd name="connsiteX32" fmla="*/ 375955 w 481736"/>
              <a:gd name="connsiteY32" fmla="*/ 373279 h 607874"/>
              <a:gd name="connsiteX33" fmla="*/ 350697 w 481736"/>
              <a:gd name="connsiteY33" fmla="*/ 419445 h 607874"/>
              <a:gd name="connsiteX34" fmla="*/ 341591 w 481736"/>
              <a:gd name="connsiteY34" fmla="*/ 423398 h 607874"/>
              <a:gd name="connsiteX35" fmla="*/ 292498 w 481736"/>
              <a:gd name="connsiteY35" fmla="*/ 416599 h 607874"/>
              <a:gd name="connsiteX36" fmla="*/ 289569 w 481736"/>
              <a:gd name="connsiteY36" fmla="*/ 416599 h 607874"/>
              <a:gd name="connsiteX37" fmla="*/ 244990 w 481736"/>
              <a:gd name="connsiteY37" fmla="*/ 443082 h 607874"/>
              <a:gd name="connsiteX38" fmla="*/ 192968 w 481736"/>
              <a:gd name="connsiteY38" fmla="*/ 414702 h 607874"/>
              <a:gd name="connsiteX39" fmla="*/ 176499 w 481736"/>
              <a:gd name="connsiteY39" fmla="*/ 405374 h 607874"/>
              <a:gd name="connsiteX40" fmla="*/ 156783 w 481736"/>
              <a:gd name="connsiteY40" fmla="*/ 423398 h 607874"/>
              <a:gd name="connsiteX41" fmla="*/ 147677 w 481736"/>
              <a:gd name="connsiteY41" fmla="*/ 422133 h 607874"/>
              <a:gd name="connsiteX42" fmla="*/ 109275 w 481736"/>
              <a:gd name="connsiteY42" fmla="*/ 403477 h 607874"/>
              <a:gd name="connsiteX43" fmla="*/ 102465 w 481736"/>
              <a:gd name="connsiteY43" fmla="*/ 400473 h 607874"/>
              <a:gd name="connsiteX44" fmla="*/ 100882 w 481736"/>
              <a:gd name="connsiteY44" fmla="*/ 396283 h 607874"/>
              <a:gd name="connsiteX45" fmla="*/ 86312 w 481736"/>
              <a:gd name="connsiteY45" fmla="*/ 356678 h 607874"/>
              <a:gd name="connsiteX46" fmla="*/ 87579 w 481736"/>
              <a:gd name="connsiteY46" fmla="*/ 346638 h 607874"/>
              <a:gd name="connsiteX47" fmla="*/ 100486 w 481736"/>
              <a:gd name="connsiteY47" fmla="*/ 301816 h 607874"/>
              <a:gd name="connsiteX48" fmla="*/ 97556 w 481736"/>
              <a:gd name="connsiteY48" fmla="*/ 300867 h 607874"/>
              <a:gd name="connsiteX49" fmla="*/ 91697 w 481736"/>
              <a:gd name="connsiteY49" fmla="*/ 261578 h 607874"/>
              <a:gd name="connsiteX50" fmla="*/ 92963 w 481736"/>
              <a:gd name="connsiteY50" fmla="*/ 260629 h 607874"/>
              <a:gd name="connsiteX51" fmla="*/ 88133 w 481736"/>
              <a:gd name="connsiteY51" fmla="*/ 256756 h 607874"/>
              <a:gd name="connsiteX52" fmla="*/ 46405 w 481736"/>
              <a:gd name="connsiteY52" fmla="*/ 305452 h 607874"/>
              <a:gd name="connsiteX53" fmla="*/ 43872 w 481736"/>
              <a:gd name="connsiteY53" fmla="*/ 314780 h 607874"/>
              <a:gd name="connsiteX54" fmla="*/ 10299 w 481736"/>
              <a:gd name="connsiteY54" fmla="*/ 353516 h 607874"/>
              <a:gd name="connsiteX55" fmla="*/ 36508 w 481736"/>
              <a:gd name="connsiteY55" fmla="*/ 381816 h 607874"/>
              <a:gd name="connsiteX56" fmla="*/ 36824 w 481736"/>
              <a:gd name="connsiteY56" fmla="*/ 381500 h 607874"/>
              <a:gd name="connsiteX57" fmla="*/ 42921 w 481736"/>
              <a:gd name="connsiteY57" fmla="*/ 383714 h 607874"/>
              <a:gd name="connsiteX58" fmla="*/ 43238 w 481736"/>
              <a:gd name="connsiteY58" fmla="*/ 383714 h 607874"/>
              <a:gd name="connsiteX59" fmla="*/ 42288 w 481736"/>
              <a:gd name="connsiteY59" fmla="*/ 390196 h 607874"/>
              <a:gd name="connsiteX60" fmla="*/ 39754 w 481736"/>
              <a:gd name="connsiteY60" fmla="*/ 390196 h 607874"/>
              <a:gd name="connsiteX61" fmla="*/ 62716 w 481736"/>
              <a:gd name="connsiteY61" fmla="*/ 468299 h 607874"/>
              <a:gd name="connsiteX62" fmla="*/ 66913 w 481736"/>
              <a:gd name="connsiteY62" fmla="*/ 475651 h 607874"/>
              <a:gd name="connsiteX63" fmla="*/ 64696 w 481736"/>
              <a:gd name="connsiteY63" fmla="*/ 565059 h 607874"/>
              <a:gd name="connsiteX64" fmla="*/ 140947 w 481736"/>
              <a:gd name="connsiteY64" fmla="*/ 568300 h 607874"/>
              <a:gd name="connsiteX65" fmla="*/ 146727 w 481736"/>
              <a:gd name="connsiteY65" fmla="*/ 570830 h 607874"/>
              <a:gd name="connsiteX66" fmla="*/ 147994 w 481736"/>
              <a:gd name="connsiteY66" fmla="*/ 567273 h 607874"/>
              <a:gd name="connsiteX67" fmla="*/ 149894 w 481736"/>
              <a:gd name="connsiteY67" fmla="*/ 567589 h 607874"/>
              <a:gd name="connsiteX68" fmla="*/ 201599 w 481736"/>
              <a:gd name="connsiteY68" fmla="*/ 573676 h 607874"/>
              <a:gd name="connsiteX69" fmla="*/ 210071 w 481736"/>
              <a:gd name="connsiteY69" fmla="*/ 572727 h 607874"/>
              <a:gd name="connsiteX70" fmla="*/ 290836 w 481736"/>
              <a:gd name="connsiteY70" fmla="*/ 565059 h 607874"/>
              <a:gd name="connsiteX71" fmla="*/ 298516 w 481736"/>
              <a:gd name="connsiteY71" fmla="*/ 562055 h 607874"/>
              <a:gd name="connsiteX72" fmla="*/ 303742 w 481736"/>
              <a:gd name="connsiteY72" fmla="*/ 562055 h 607874"/>
              <a:gd name="connsiteX73" fmla="*/ 390287 w 481736"/>
              <a:gd name="connsiteY73" fmla="*/ 523399 h 607874"/>
              <a:gd name="connsiteX74" fmla="*/ 397334 w 481736"/>
              <a:gd name="connsiteY74" fmla="*/ 516363 h 607874"/>
              <a:gd name="connsiteX75" fmla="*/ 447218 w 481736"/>
              <a:gd name="connsiteY75" fmla="*/ 441896 h 607874"/>
              <a:gd name="connsiteX76" fmla="*/ 445001 w 481736"/>
              <a:gd name="connsiteY76" fmla="*/ 438971 h 607874"/>
              <a:gd name="connsiteX77" fmla="*/ 441675 w 481736"/>
              <a:gd name="connsiteY77" fmla="*/ 431303 h 607874"/>
              <a:gd name="connsiteX78" fmla="*/ 471764 w 481736"/>
              <a:gd name="connsiteY78" fmla="*/ 382923 h 607874"/>
              <a:gd name="connsiteX79" fmla="*/ 428214 w 481736"/>
              <a:gd name="connsiteY79" fmla="*/ 344188 h 607874"/>
              <a:gd name="connsiteX80" fmla="*/ 426631 w 481736"/>
              <a:gd name="connsiteY80" fmla="*/ 336836 h 607874"/>
              <a:gd name="connsiteX81" fmla="*/ 427502 w 481736"/>
              <a:gd name="connsiteY81" fmla="*/ 331065 h 607874"/>
              <a:gd name="connsiteX82" fmla="*/ 446980 w 481736"/>
              <a:gd name="connsiteY82" fmla="*/ 303001 h 607874"/>
              <a:gd name="connsiteX83" fmla="*/ 416575 w 481736"/>
              <a:gd name="connsiteY83" fmla="*/ 287191 h 607874"/>
              <a:gd name="connsiteX84" fmla="*/ 411032 w 481736"/>
              <a:gd name="connsiteY84" fmla="*/ 280155 h 607874"/>
              <a:gd name="connsiteX85" fmla="*/ 376826 w 481736"/>
              <a:gd name="connsiteY85" fmla="*/ 229562 h 607874"/>
              <a:gd name="connsiteX86" fmla="*/ 321004 w 481736"/>
              <a:gd name="connsiteY86" fmla="*/ 187506 h 607874"/>
              <a:gd name="connsiteX87" fmla="*/ 296695 w 481736"/>
              <a:gd name="connsiteY87" fmla="*/ 210985 h 607874"/>
              <a:gd name="connsiteX88" fmla="*/ 292498 w 481736"/>
              <a:gd name="connsiteY88" fmla="*/ 215807 h 607874"/>
              <a:gd name="connsiteX89" fmla="*/ 291548 w 481736"/>
              <a:gd name="connsiteY89" fmla="*/ 223238 h 607874"/>
              <a:gd name="connsiteX90" fmla="*/ 286402 w 481736"/>
              <a:gd name="connsiteY90" fmla="*/ 223870 h 607874"/>
              <a:gd name="connsiteX91" fmla="*/ 286402 w 481736"/>
              <a:gd name="connsiteY91" fmla="*/ 223238 h 607874"/>
              <a:gd name="connsiteX92" fmla="*/ 280938 w 481736"/>
              <a:gd name="connsiteY92" fmla="*/ 225451 h 607874"/>
              <a:gd name="connsiteX93" fmla="*/ 250849 w 481736"/>
              <a:gd name="connsiteY93" fmla="*/ 205056 h 607874"/>
              <a:gd name="connsiteX94" fmla="*/ 215535 w 481736"/>
              <a:gd name="connsiteY94" fmla="*/ 211222 h 607874"/>
              <a:gd name="connsiteX95" fmla="*/ 196848 w 481736"/>
              <a:gd name="connsiteY95" fmla="*/ 223712 h 607874"/>
              <a:gd name="connsiteX96" fmla="*/ 196848 w 481736"/>
              <a:gd name="connsiteY96" fmla="*/ 226242 h 607874"/>
              <a:gd name="connsiteX97" fmla="*/ 191068 w 481736"/>
              <a:gd name="connsiteY97" fmla="*/ 226874 h 607874"/>
              <a:gd name="connsiteX98" fmla="*/ 188534 w 481736"/>
              <a:gd name="connsiteY98" fmla="*/ 217862 h 607874"/>
              <a:gd name="connsiteX99" fmla="*/ 182121 w 481736"/>
              <a:gd name="connsiteY99" fmla="*/ 208771 h 607874"/>
              <a:gd name="connsiteX100" fmla="*/ 169214 w 481736"/>
              <a:gd name="connsiteY100" fmla="*/ 209720 h 607874"/>
              <a:gd name="connsiteX101" fmla="*/ 151795 w 481736"/>
              <a:gd name="connsiteY101" fmla="*/ 232882 h 607874"/>
              <a:gd name="connsiteX102" fmla="*/ 144431 w 481736"/>
              <a:gd name="connsiteY102" fmla="*/ 233831 h 607874"/>
              <a:gd name="connsiteX103" fmla="*/ 96289 w 481736"/>
              <a:gd name="connsiteY103" fmla="*/ 213198 h 607874"/>
              <a:gd name="connsiteX104" fmla="*/ 98269 w 481736"/>
              <a:gd name="connsiteY104" fmla="*/ 258021 h 607874"/>
              <a:gd name="connsiteX105" fmla="*/ 96685 w 481736"/>
              <a:gd name="connsiteY105" fmla="*/ 261894 h 607874"/>
              <a:gd name="connsiteX106" fmla="*/ 96368 w 481736"/>
              <a:gd name="connsiteY106" fmla="*/ 264108 h 607874"/>
              <a:gd name="connsiteX107" fmla="*/ 100248 w 481736"/>
              <a:gd name="connsiteY107" fmla="*/ 292804 h 607874"/>
              <a:gd name="connsiteX108" fmla="*/ 104445 w 481736"/>
              <a:gd name="connsiteY108" fmla="*/ 293120 h 607874"/>
              <a:gd name="connsiteX109" fmla="*/ 106662 w 481736"/>
              <a:gd name="connsiteY109" fmla="*/ 295017 h 607874"/>
              <a:gd name="connsiteX110" fmla="*/ 138334 w 481736"/>
              <a:gd name="connsiteY110" fmla="*/ 286558 h 607874"/>
              <a:gd name="connsiteX111" fmla="*/ 140868 w 481736"/>
              <a:gd name="connsiteY111" fmla="*/ 289800 h 607874"/>
              <a:gd name="connsiteX112" fmla="*/ 113788 w 481736"/>
              <a:gd name="connsiteY112" fmla="*/ 303397 h 607874"/>
              <a:gd name="connsiteX113" fmla="*/ 119568 w 481736"/>
              <a:gd name="connsiteY113" fmla="*/ 329247 h 607874"/>
              <a:gd name="connsiteX114" fmla="*/ 100882 w 481736"/>
              <a:gd name="connsiteY114" fmla="*/ 353041 h 607874"/>
              <a:gd name="connsiteX115" fmla="*/ 111254 w 481736"/>
              <a:gd name="connsiteY115" fmla="*/ 388299 h 607874"/>
              <a:gd name="connsiteX116" fmla="*/ 150924 w 481736"/>
              <a:gd name="connsiteY116" fmla="*/ 406955 h 607874"/>
              <a:gd name="connsiteX117" fmla="*/ 192018 w 481736"/>
              <a:gd name="connsiteY117" fmla="*/ 402054 h 607874"/>
              <a:gd name="connsiteX118" fmla="*/ 202312 w 481736"/>
              <a:gd name="connsiteY118" fmla="*/ 402054 h 607874"/>
              <a:gd name="connsiteX119" fmla="*/ 218781 w 481736"/>
              <a:gd name="connsiteY119" fmla="*/ 428852 h 607874"/>
              <a:gd name="connsiteX120" fmla="*/ 246257 w 481736"/>
              <a:gd name="connsiteY120" fmla="*/ 427271 h 607874"/>
              <a:gd name="connsiteX121" fmla="*/ 290519 w 481736"/>
              <a:gd name="connsiteY121" fmla="*/ 376362 h 607874"/>
              <a:gd name="connsiteX122" fmla="*/ 246574 w 481736"/>
              <a:gd name="connsiteY122" fmla="*/ 327666 h 607874"/>
              <a:gd name="connsiteX123" fmla="*/ 200649 w 481736"/>
              <a:gd name="connsiteY123" fmla="*/ 347033 h 607874"/>
              <a:gd name="connsiteX124" fmla="*/ 193285 w 481736"/>
              <a:gd name="connsiteY124" fmla="*/ 347033 h 607874"/>
              <a:gd name="connsiteX125" fmla="*/ 243011 w 481736"/>
              <a:gd name="connsiteY125" fmla="*/ 312883 h 607874"/>
              <a:gd name="connsiteX126" fmla="*/ 305405 w 481736"/>
              <a:gd name="connsiteY126" fmla="*/ 376757 h 607874"/>
              <a:gd name="connsiteX127" fmla="*/ 296616 w 481736"/>
              <a:gd name="connsiteY127" fmla="*/ 403556 h 607874"/>
              <a:gd name="connsiteX128" fmla="*/ 338661 w 481736"/>
              <a:gd name="connsiteY128" fmla="*/ 405137 h 607874"/>
              <a:gd name="connsiteX129" fmla="*/ 366691 w 481736"/>
              <a:gd name="connsiteY129" fmla="*/ 367113 h 607874"/>
              <a:gd name="connsiteX130" fmla="*/ 368275 w 481736"/>
              <a:gd name="connsiteY130" fmla="*/ 328377 h 607874"/>
              <a:gd name="connsiteX131" fmla="*/ 346658 w 481736"/>
              <a:gd name="connsiteY131" fmla="*/ 283634 h 607874"/>
              <a:gd name="connsiteX132" fmla="*/ 304613 w 481736"/>
              <a:gd name="connsiteY132" fmla="*/ 273594 h 607874"/>
              <a:gd name="connsiteX133" fmla="*/ 257105 w 481736"/>
              <a:gd name="connsiteY133" fmla="*/ 256202 h 607874"/>
              <a:gd name="connsiteX134" fmla="*/ 263281 w 481736"/>
              <a:gd name="connsiteY134" fmla="*/ 257151 h 607874"/>
              <a:gd name="connsiteX135" fmla="*/ 300417 w 481736"/>
              <a:gd name="connsiteY135" fmla="*/ 264819 h 607874"/>
              <a:gd name="connsiteX136" fmla="*/ 306197 w 481736"/>
              <a:gd name="connsiteY136" fmla="*/ 264187 h 607874"/>
              <a:gd name="connsiteX137" fmla="*/ 346579 w 481736"/>
              <a:gd name="connsiteY137" fmla="*/ 276124 h 607874"/>
              <a:gd name="connsiteX138" fmla="*/ 339770 w 481736"/>
              <a:gd name="connsiteY138" fmla="*/ 246084 h 607874"/>
              <a:gd name="connsiteX139" fmla="*/ 341353 w 481736"/>
              <a:gd name="connsiteY139" fmla="*/ 239681 h 607874"/>
              <a:gd name="connsiteX140" fmla="*/ 342620 w 481736"/>
              <a:gd name="connsiteY140" fmla="*/ 239364 h 607874"/>
              <a:gd name="connsiteX141" fmla="*/ 365899 w 481736"/>
              <a:gd name="connsiteY141" fmla="*/ 228376 h 607874"/>
              <a:gd name="connsiteX142" fmla="*/ 368116 w 481736"/>
              <a:gd name="connsiteY142" fmla="*/ 221973 h 607874"/>
              <a:gd name="connsiteX143" fmla="*/ 367800 w 481736"/>
              <a:gd name="connsiteY143" fmla="*/ 218653 h 607874"/>
              <a:gd name="connsiteX144" fmla="*/ 340324 w 481736"/>
              <a:gd name="connsiteY144" fmla="*/ 218337 h 607874"/>
              <a:gd name="connsiteX145" fmla="*/ 333594 w 481736"/>
              <a:gd name="connsiteY145" fmla="*/ 213198 h 607874"/>
              <a:gd name="connsiteX146" fmla="*/ 333910 w 481736"/>
              <a:gd name="connsiteY146" fmla="*/ 189720 h 607874"/>
              <a:gd name="connsiteX147" fmla="*/ 321004 w 481736"/>
              <a:gd name="connsiteY147" fmla="*/ 187506 h 607874"/>
              <a:gd name="connsiteX148" fmla="*/ 408429 w 481736"/>
              <a:gd name="connsiteY148" fmla="*/ 10825 h 607874"/>
              <a:gd name="connsiteX149" fmla="*/ 379518 w 481736"/>
              <a:gd name="connsiteY149" fmla="*/ 26872 h 607874"/>
              <a:gd name="connsiteX150" fmla="*/ 372392 w 481736"/>
              <a:gd name="connsiteY150" fmla="*/ 27821 h 607874"/>
              <a:gd name="connsiteX151" fmla="*/ 344045 w 481736"/>
              <a:gd name="connsiteY151" fmla="*/ 19046 h 607874"/>
              <a:gd name="connsiteX152" fmla="*/ 342224 w 481736"/>
              <a:gd name="connsiteY152" fmla="*/ 39521 h 607874"/>
              <a:gd name="connsiteX153" fmla="*/ 342541 w 481736"/>
              <a:gd name="connsiteY153" fmla="*/ 38572 h 607874"/>
              <a:gd name="connsiteX154" fmla="*/ 346104 w 481736"/>
              <a:gd name="connsiteY154" fmla="*/ 39837 h 607874"/>
              <a:gd name="connsiteX155" fmla="*/ 378727 w 481736"/>
              <a:gd name="connsiteY155" fmla="*/ 59521 h 607874"/>
              <a:gd name="connsiteX156" fmla="*/ 384903 w 481736"/>
              <a:gd name="connsiteY156" fmla="*/ 64343 h 607874"/>
              <a:gd name="connsiteX157" fmla="*/ 381260 w 481736"/>
              <a:gd name="connsiteY157" fmla="*/ 69244 h 607874"/>
              <a:gd name="connsiteX158" fmla="*/ 402322 w 481736"/>
              <a:gd name="connsiteY158" fmla="*/ 91458 h 607874"/>
              <a:gd name="connsiteX159" fmla="*/ 418792 w 481736"/>
              <a:gd name="connsiteY159" fmla="*/ 81102 h 607874"/>
              <a:gd name="connsiteX160" fmla="*/ 405569 w 481736"/>
              <a:gd name="connsiteY160" fmla="*/ 55331 h 607874"/>
              <a:gd name="connsiteX161" fmla="*/ 408815 w 481736"/>
              <a:gd name="connsiteY161" fmla="*/ 51062 h 607874"/>
              <a:gd name="connsiteX162" fmla="*/ 415941 w 481736"/>
              <a:gd name="connsiteY162" fmla="*/ 57228 h 607874"/>
              <a:gd name="connsiteX163" fmla="*/ 419821 w 481736"/>
              <a:gd name="connsiteY163" fmla="*/ 55647 h 607874"/>
              <a:gd name="connsiteX164" fmla="*/ 434707 w 481736"/>
              <a:gd name="connsiteY164" fmla="*/ 47189 h 607874"/>
              <a:gd name="connsiteX165" fmla="*/ 420455 w 481736"/>
              <a:gd name="connsiteY165" fmla="*/ 37465 h 607874"/>
              <a:gd name="connsiteX166" fmla="*/ 417921 w 481736"/>
              <a:gd name="connsiteY166" fmla="*/ 31062 h 607874"/>
              <a:gd name="connsiteX167" fmla="*/ 408429 w 481736"/>
              <a:gd name="connsiteY167" fmla="*/ 10825 h 607874"/>
              <a:gd name="connsiteX168" fmla="*/ 414437 w 481736"/>
              <a:gd name="connsiteY168" fmla="*/ 627 h 607874"/>
              <a:gd name="connsiteX169" fmla="*/ 426710 w 481736"/>
              <a:gd name="connsiteY169" fmla="*/ 30667 h 607874"/>
              <a:gd name="connsiteX170" fmla="*/ 444130 w 481736"/>
              <a:gd name="connsiteY170" fmla="*/ 54145 h 607874"/>
              <a:gd name="connsiteX171" fmla="*/ 421167 w 481736"/>
              <a:gd name="connsiteY171" fmla="*/ 63236 h 607874"/>
              <a:gd name="connsiteX172" fmla="*/ 425760 w 481736"/>
              <a:gd name="connsiteY172" fmla="*/ 82604 h 607874"/>
              <a:gd name="connsiteX173" fmla="*/ 402481 w 481736"/>
              <a:gd name="connsiteY173" fmla="*/ 98731 h 607874"/>
              <a:gd name="connsiteX174" fmla="*/ 374451 w 481736"/>
              <a:gd name="connsiteY174" fmla="*/ 91379 h 607874"/>
              <a:gd name="connsiteX175" fmla="*/ 370808 w 481736"/>
              <a:gd name="connsiteY175" fmla="*/ 75252 h 607874"/>
              <a:gd name="connsiteX176" fmla="*/ 338820 w 481736"/>
              <a:gd name="connsiteY176" fmla="*/ 51378 h 607874"/>
              <a:gd name="connsiteX177" fmla="*/ 334623 w 481736"/>
              <a:gd name="connsiteY177" fmla="*/ 178810 h 607874"/>
              <a:gd name="connsiteX178" fmla="*/ 341987 w 481736"/>
              <a:gd name="connsiteY178" fmla="*/ 184344 h 607874"/>
              <a:gd name="connsiteX179" fmla="*/ 345312 w 481736"/>
              <a:gd name="connsiteY179" fmla="*/ 205609 h 607874"/>
              <a:gd name="connsiteX180" fmla="*/ 376985 w 481736"/>
              <a:gd name="connsiteY180" fmla="*/ 216281 h 607874"/>
              <a:gd name="connsiteX181" fmla="*/ 377301 w 481736"/>
              <a:gd name="connsiteY181" fmla="*/ 220787 h 607874"/>
              <a:gd name="connsiteX182" fmla="*/ 421880 w 481736"/>
              <a:gd name="connsiteY182" fmla="*/ 277942 h 607874"/>
              <a:gd name="connsiteX183" fmla="*/ 432490 w 481736"/>
              <a:gd name="connsiteY183" fmla="*/ 336915 h 607874"/>
              <a:gd name="connsiteX184" fmla="*/ 481265 w 481736"/>
              <a:gd name="connsiteY184" fmla="*/ 384030 h 607874"/>
              <a:gd name="connsiteX185" fmla="*/ 451969 w 481736"/>
              <a:gd name="connsiteY185" fmla="*/ 435730 h 607874"/>
              <a:gd name="connsiteX186" fmla="*/ 403748 w 481736"/>
              <a:gd name="connsiteY186" fmla="*/ 528853 h 607874"/>
              <a:gd name="connsiteX187" fmla="*/ 300100 w 481736"/>
              <a:gd name="connsiteY187" fmla="*/ 569881 h 607874"/>
              <a:gd name="connsiteX188" fmla="*/ 205717 w 481736"/>
              <a:gd name="connsiteY188" fmla="*/ 584427 h 607874"/>
              <a:gd name="connsiteX189" fmla="*/ 144431 w 481736"/>
              <a:gd name="connsiteY189" fmla="*/ 572490 h 607874"/>
              <a:gd name="connsiteX190" fmla="*/ 73960 w 481736"/>
              <a:gd name="connsiteY190" fmla="*/ 592885 h 607874"/>
              <a:gd name="connsiteX191" fmla="*/ 44188 w 481736"/>
              <a:gd name="connsiteY191" fmla="*/ 503794 h 607874"/>
              <a:gd name="connsiteX192" fmla="*/ 49414 w 481736"/>
              <a:gd name="connsiteY192" fmla="*/ 485137 h 607874"/>
              <a:gd name="connsiteX193" fmla="*/ 43872 w 481736"/>
              <a:gd name="connsiteY193" fmla="*/ 476679 h 607874"/>
              <a:gd name="connsiteX194" fmla="*/ 18059 w 481736"/>
              <a:gd name="connsiteY194" fmla="*/ 454781 h 607874"/>
              <a:gd name="connsiteX195" fmla="*/ 28986 w 481736"/>
              <a:gd name="connsiteY195" fmla="*/ 388694 h 607874"/>
              <a:gd name="connsiteX196" fmla="*/ 5 w 481736"/>
              <a:gd name="connsiteY196" fmla="*/ 352883 h 607874"/>
              <a:gd name="connsiteX197" fmla="*/ 32628 w 481736"/>
              <a:gd name="connsiteY197" fmla="*/ 305768 h 607874"/>
              <a:gd name="connsiteX198" fmla="*/ 80136 w 481736"/>
              <a:gd name="connsiteY198" fmla="*/ 247981 h 607874"/>
              <a:gd name="connsiteX199" fmla="*/ 91697 w 481736"/>
              <a:gd name="connsiteY199" fmla="*/ 205056 h 607874"/>
              <a:gd name="connsiteX200" fmla="*/ 92647 w 481736"/>
              <a:gd name="connsiteY200" fmla="*/ 204423 h 607874"/>
              <a:gd name="connsiteX201" fmla="*/ 332723 w 481736"/>
              <a:gd name="connsiteY201" fmla="*/ 39600 h 607874"/>
              <a:gd name="connsiteX202" fmla="*/ 333039 w 481736"/>
              <a:gd name="connsiteY202" fmla="*/ 14382 h 607874"/>
              <a:gd name="connsiteX203" fmla="*/ 374451 w 481736"/>
              <a:gd name="connsiteY203" fmla="*/ 17386 h 607874"/>
              <a:gd name="connsiteX204" fmla="*/ 414437 w 481736"/>
              <a:gd name="connsiteY204" fmla="*/ 627 h 60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481736" h="607874">
                <a:moveTo>
                  <a:pt x="157268" y="323587"/>
                </a:moveTo>
                <a:cubicBezTo>
                  <a:pt x="161077" y="320667"/>
                  <a:pt x="165679" y="320036"/>
                  <a:pt x="169567" y="323587"/>
                </a:cubicBezTo>
                <a:cubicBezTo>
                  <a:pt x="173455" y="327060"/>
                  <a:pt x="173773" y="335188"/>
                  <a:pt x="172979" y="340002"/>
                </a:cubicBezTo>
                <a:cubicBezTo>
                  <a:pt x="171234" y="346394"/>
                  <a:pt x="162584" y="346710"/>
                  <a:pt x="159331" y="341896"/>
                </a:cubicBezTo>
                <a:cubicBezTo>
                  <a:pt x="156951" y="340949"/>
                  <a:pt x="155046" y="338739"/>
                  <a:pt x="154729" y="335188"/>
                </a:cubicBezTo>
                <a:cubicBezTo>
                  <a:pt x="154729" y="331242"/>
                  <a:pt x="154015" y="326113"/>
                  <a:pt x="157268" y="323587"/>
                </a:cubicBezTo>
                <a:close/>
                <a:moveTo>
                  <a:pt x="317869" y="312888"/>
                </a:moveTo>
                <a:cubicBezTo>
                  <a:pt x="321988" y="312888"/>
                  <a:pt x="326108" y="315478"/>
                  <a:pt x="325949" y="320658"/>
                </a:cubicBezTo>
                <a:lnTo>
                  <a:pt x="325949" y="326115"/>
                </a:lnTo>
                <a:cubicBezTo>
                  <a:pt x="326266" y="327381"/>
                  <a:pt x="325949" y="328725"/>
                  <a:pt x="325474" y="329674"/>
                </a:cubicBezTo>
                <a:cubicBezTo>
                  <a:pt x="324523" y="334261"/>
                  <a:pt x="321355" y="335843"/>
                  <a:pt x="317790" y="335210"/>
                </a:cubicBezTo>
                <a:cubicBezTo>
                  <a:pt x="314304" y="335843"/>
                  <a:pt x="311056" y="334261"/>
                  <a:pt x="310105" y="329674"/>
                </a:cubicBezTo>
                <a:cubicBezTo>
                  <a:pt x="309788" y="328330"/>
                  <a:pt x="309471" y="327381"/>
                  <a:pt x="309788" y="326115"/>
                </a:cubicBezTo>
                <a:lnTo>
                  <a:pt x="309788" y="320658"/>
                </a:lnTo>
                <a:cubicBezTo>
                  <a:pt x="309630" y="315478"/>
                  <a:pt x="313749" y="312888"/>
                  <a:pt x="317869" y="312888"/>
                </a:cubicBezTo>
                <a:close/>
                <a:moveTo>
                  <a:pt x="252942" y="259352"/>
                </a:moveTo>
                <a:cubicBezTo>
                  <a:pt x="254209" y="257374"/>
                  <a:pt x="257534" y="259035"/>
                  <a:pt x="256505" y="261567"/>
                </a:cubicBezTo>
                <a:cubicBezTo>
                  <a:pt x="247875" y="280634"/>
                  <a:pt x="229428" y="284432"/>
                  <a:pt x="216839" y="271298"/>
                </a:cubicBezTo>
                <a:cubicBezTo>
                  <a:pt x="210110" y="314179"/>
                  <a:pt x="130305" y="301837"/>
                  <a:pt x="136401" y="273514"/>
                </a:cubicBezTo>
                <a:cubicBezTo>
                  <a:pt x="137351" y="269558"/>
                  <a:pt x="142576" y="269874"/>
                  <a:pt x="143843" y="273514"/>
                </a:cubicBezTo>
                <a:cubicBezTo>
                  <a:pt x="144476" y="275096"/>
                  <a:pt x="144476" y="276441"/>
                  <a:pt x="144793" y="278023"/>
                </a:cubicBezTo>
                <a:cubicBezTo>
                  <a:pt x="149227" y="286963"/>
                  <a:pt x="172503" y="291235"/>
                  <a:pt x="178995" y="290919"/>
                </a:cubicBezTo>
                <a:cubicBezTo>
                  <a:pt x="197363" y="289653"/>
                  <a:pt x="206389" y="279289"/>
                  <a:pt x="211614" y="262517"/>
                </a:cubicBezTo>
                <a:cubicBezTo>
                  <a:pt x="212248" y="260301"/>
                  <a:pt x="215494" y="259668"/>
                  <a:pt x="216760" y="261884"/>
                </a:cubicBezTo>
                <a:cubicBezTo>
                  <a:pt x="234257" y="275175"/>
                  <a:pt x="246212" y="274542"/>
                  <a:pt x="252942" y="259352"/>
                </a:cubicBezTo>
                <a:close/>
                <a:moveTo>
                  <a:pt x="376826" y="229562"/>
                </a:moveTo>
                <a:cubicBezTo>
                  <a:pt x="372630" y="236677"/>
                  <a:pt x="364632" y="241578"/>
                  <a:pt x="355843" y="244108"/>
                </a:cubicBezTo>
                <a:cubicBezTo>
                  <a:pt x="367800" y="251776"/>
                  <a:pt x="371996" y="265373"/>
                  <a:pt x="358377" y="276993"/>
                </a:cubicBezTo>
                <a:cubicBezTo>
                  <a:pt x="359011" y="277942"/>
                  <a:pt x="359644" y="279286"/>
                  <a:pt x="359011" y="280867"/>
                </a:cubicBezTo>
                <a:cubicBezTo>
                  <a:pt x="352914" y="300155"/>
                  <a:pt x="358377" y="314069"/>
                  <a:pt x="378727" y="321104"/>
                </a:cubicBezTo>
                <a:cubicBezTo>
                  <a:pt x="382290" y="322369"/>
                  <a:pt x="382923" y="326164"/>
                  <a:pt x="380706" y="329168"/>
                </a:cubicBezTo>
                <a:cubicBezTo>
                  <a:pt x="379993" y="341658"/>
                  <a:pt x="379122" y="353990"/>
                  <a:pt x="378410" y="366559"/>
                </a:cubicBezTo>
                <a:cubicBezTo>
                  <a:pt x="380152" y="369405"/>
                  <a:pt x="378885" y="372330"/>
                  <a:pt x="375955" y="373279"/>
                </a:cubicBezTo>
                <a:cubicBezTo>
                  <a:pt x="354576" y="380789"/>
                  <a:pt x="346817" y="397864"/>
                  <a:pt x="350697" y="419445"/>
                </a:cubicBezTo>
                <a:cubicBezTo>
                  <a:pt x="351647" y="424663"/>
                  <a:pt x="344125" y="428852"/>
                  <a:pt x="341591" y="423398"/>
                </a:cubicBezTo>
                <a:cubicBezTo>
                  <a:pt x="330901" y="401105"/>
                  <a:pt x="309285" y="402686"/>
                  <a:pt x="292498" y="416599"/>
                </a:cubicBezTo>
                <a:cubicBezTo>
                  <a:pt x="291469" y="417548"/>
                  <a:pt x="290202" y="417232"/>
                  <a:pt x="289569" y="416599"/>
                </a:cubicBezTo>
                <a:cubicBezTo>
                  <a:pt x="277929" y="429880"/>
                  <a:pt x="262093" y="439524"/>
                  <a:pt x="244990" y="443082"/>
                </a:cubicBezTo>
                <a:cubicBezTo>
                  <a:pt x="221711" y="447904"/>
                  <a:pt x="195502" y="437943"/>
                  <a:pt x="192968" y="414702"/>
                </a:cubicBezTo>
                <a:cubicBezTo>
                  <a:pt x="188772" y="409247"/>
                  <a:pt x="182913" y="405058"/>
                  <a:pt x="176499" y="405374"/>
                </a:cubicBezTo>
                <a:cubicBezTo>
                  <a:pt x="165493" y="406006"/>
                  <a:pt x="160980" y="414623"/>
                  <a:pt x="156783" y="423398"/>
                </a:cubicBezTo>
                <a:cubicBezTo>
                  <a:pt x="155041" y="426955"/>
                  <a:pt x="148311" y="426323"/>
                  <a:pt x="147677" y="422133"/>
                </a:cubicBezTo>
                <a:cubicBezTo>
                  <a:pt x="144114" y="401579"/>
                  <a:pt x="127645" y="388931"/>
                  <a:pt x="109275" y="403477"/>
                </a:cubicBezTo>
                <a:cubicBezTo>
                  <a:pt x="106424" y="405690"/>
                  <a:pt x="102465" y="403793"/>
                  <a:pt x="102465" y="400473"/>
                </a:cubicBezTo>
                <a:cubicBezTo>
                  <a:pt x="100882" y="399840"/>
                  <a:pt x="99931" y="397864"/>
                  <a:pt x="100882" y="396283"/>
                </a:cubicBezTo>
                <a:cubicBezTo>
                  <a:pt x="112204" y="378259"/>
                  <a:pt x="104365" y="364346"/>
                  <a:pt x="86312" y="356678"/>
                </a:cubicBezTo>
                <a:cubicBezTo>
                  <a:pt x="81799" y="354622"/>
                  <a:pt x="83066" y="347587"/>
                  <a:pt x="87579" y="346638"/>
                </a:cubicBezTo>
                <a:cubicBezTo>
                  <a:pt x="116955" y="340551"/>
                  <a:pt x="110225" y="321262"/>
                  <a:pt x="100486" y="301816"/>
                </a:cubicBezTo>
                <a:cubicBezTo>
                  <a:pt x="99456" y="301499"/>
                  <a:pt x="98506" y="301183"/>
                  <a:pt x="97556" y="300867"/>
                </a:cubicBezTo>
                <a:cubicBezTo>
                  <a:pt x="81403" y="292566"/>
                  <a:pt x="81720" y="274780"/>
                  <a:pt x="91697" y="261578"/>
                </a:cubicBezTo>
                <a:cubicBezTo>
                  <a:pt x="92013" y="261262"/>
                  <a:pt x="92330" y="260946"/>
                  <a:pt x="92963" y="260629"/>
                </a:cubicBezTo>
                <a:cubicBezTo>
                  <a:pt x="91063" y="259286"/>
                  <a:pt x="89717" y="258021"/>
                  <a:pt x="88133" y="256756"/>
                </a:cubicBezTo>
                <a:cubicBezTo>
                  <a:pt x="60024" y="246400"/>
                  <a:pt x="23522" y="277705"/>
                  <a:pt x="46405" y="305452"/>
                </a:cubicBezTo>
                <a:cubicBezTo>
                  <a:pt x="48781" y="308693"/>
                  <a:pt x="48464" y="313831"/>
                  <a:pt x="43872" y="314780"/>
                </a:cubicBezTo>
                <a:cubicBezTo>
                  <a:pt x="25818" y="319049"/>
                  <a:pt x="9349" y="333436"/>
                  <a:pt x="10299" y="353516"/>
                </a:cubicBezTo>
                <a:cubicBezTo>
                  <a:pt x="11249" y="371540"/>
                  <a:pt x="21938" y="377627"/>
                  <a:pt x="36508" y="381816"/>
                </a:cubicBezTo>
                <a:cubicBezTo>
                  <a:pt x="36508" y="381816"/>
                  <a:pt x="36508" y="381500"/>
                  <a:pt x="36824" y="381500"/>
                </a:cubicBezTo>
                <a:cubicBezTo>
                  <a:pt x="39041" y="379524"/>
                  <a:pt x="42605" y="381184"/>
                  <a:pt x="42921" y="383714"/>
                </a:cubicBezTo>
                <a:lnTo>
                  <a:pt x="43238" y="383714"/>
                </a:lnTo>
                <a:cubicBezTo>
                  <a:pt x="47197" y="384662"/>
                  <a:pt x="45613" y="389880"/>
                  <a:pt x="42288" y="390196"/>
                </a:cubicBezTo>
                <a:lnTo>
                  <a:pt x="39754" y="390196"/>
                </a:lnTo>
                <a:cubicBezTo>
                  <a:pt x="22255" y="418971"/>
                  <a:pt x="14575" y="468616"/>
                  <a:pt x="62716" y="468299"/>
                </a:cubicBezTo>
                <a:cubicBezTo>
                  <a:pt x="66280" y="468299"/>
                  <a:pt x="68813" y="472410"/>
                  <a:pt x="66913" y="475651"/>
                </a:cubicBezTo>
                <a:cubicBezTo>
                  <a:pt x="51473" y="502134"/>
                  <a:pt x="48860" y="537628"/>
                  <a:pt x="64696" y="565059"/>
                </a:cubicBezTo>
                <a:cubicBezTo>
                  <a:pt x="86312" y="601818"/>
                  <a:pt x="114105" y="596996"/>
                  <a:pt x="140947" y="568300"/>
                </a:cubicBezTo>
                <a:cubicBezTo>
                  <a:pt x="143164" y="566008"/>
                  <a:pt x="146727" y="568300"/>
                  <a:pt x="146727" y="570830"/>
                </a:cubicBezTo>
                <a:cubicBezTo>
                  <a:pt x="147044" y="569486"/>
                  <a:pt x="147360" y="568537"/>
                  <a:pt x="147994" y="567273"/>
                </a:cubicBezTo>
                <a:cubicBezTo>
                  <a:pt x="148311" y="566324"/>
                  <a:pt x="149578" y="566640"/>
                  <a:pt x="149894" y="567589"/>
                </a:cubicBezTo>
                <a:cubicBezTo>
                  <a:pt x="157733" y="591067"/>
                  <a:pt x="189722" y="598577"/>
                  <a:pt x="201599" y="573676"/>
                </a:cubicBezTo>
                <a:cubicBezTo>
                  <a:pt x="203024" y="570830"/>
                  <a:pt x="207854" y="570198"/>
                  <a:pt x="210071" y="572727"/>
                </a:cubicBezTo>
                <a:cubicBezTo>
                  <a:pt x="232638" y="601186"/>
                  <a:pt x="292419" y="617945"/>
                  <a:pt x="290836" y="565059"/>
                </a:cubicBezTo>
                <a:cubicBezTo>
                  <a:pt x="290519" y="560790"/>
                  <a:pt x="296299" y="559526"/>
                  <a:pt x="298516" y="562055"/>
                </a:cubicBezTo>
                <a:cubicBezTo>
                  <a:pt x="299783" y="560790"/>
                  <a:pt x="301842" y="560474"/>
                  <a:pt x="303742" y="562055"/>
                </a:cubicBezTo>
                <a:cubicBezTo>
                  <a:pt x="332406" y="588854"/>
                  <a:pt x="410636" y="571779"/>
                  <a:pt x="390287" y="523399"/>
                </a:cubicBezTo>
                <a:cubicBezTo>
                  <a:pt x="388228" y="519288"/>
                  <a:pt x="393454" y="515098"/>
                  <a:pt x="397334" y="516363"/>
                </a:cubicBezTo>
                <a:cubicBezTo>
                  <a:pt x="441279" y="530592"/>
                  <a:pt x="491955" y="474465"/>
                  <a:pt x="447218" y="441896"/>
                </a:cubicBezTo>
                <a:cubicBezTo>
                  <a:pt x="445951" y="441184"/>
                  <a:pt x="445317" y="439920"/>
                  <a:pt x="445001" y="438971"/>
                </a:cubicBezTo>
                <a:cubicBezTo>
                  <a:pt x="440408" y="440631"/>
                  <a:pt x="437479" y="433516"/>
                  <a:pt x="441675" y="431303"/>
                </a:cubicBezTo>
                <a:cubicBezTo>
                  <a:pt x="459491" y="422212"/>
                  <a:pt x="476673" y="404820"/>
                  <a:pt x="471764" y="382923"/>
                </a:cubicBezTo>
                <a:cubicBezTo>
                  <a:pt x="466617" y="359366"/>
                  <a:pt x="448881" y="351618"/>
                  <a:pt x="428214" y="344188"/>
                </a:cubicBezTo>
                <a:cubicBezTo>
                  <a:pt x="425047" y="343239"/>
                  <a:pt x="424335" y="338733"/>
                  <a:pt x="426631" y="336836"/>
                </a:cubicBezTo>
                <a:cubicBezTo>
                  <a:pt x="425285" y="334938"/>
                  <a:pt x="425285" y="332330"/>
                  <a:pt x="427502" y="331065"/>
                </a:cubicBezTo>
                <a:cubicBezTo>
                  <a:pt x="437874" y="325847"/>
                  <a:pt x="451493" y="316598"/>
                  <a:pt x="446980" y="303001"/>
                </a:cubicBezTo>
                <a:cubicBezTo>
                  <a:pt x="442388" y="289088"/>
                  <a:pt x="429719" y="285294"/>
                  <a:pt x="416575" y="287191"/>
                </a:cubicBezTo>
                <a:cubicBezTo>
                  <a:pt x="412616" y="287823"/>
                  <a:pt x="408498" y="284029"/>
                  <a:pt x="411032" y="280155"/>
                </a:cubicBezTo>
                <a:cubicBezTo>
                  <a:pt x="432094" y="248930"/>
                  <a:pt x="406598" y="229562"/>
                  <a:pt x="376826" y="229562"/>
                </a:cubicBezTo>
                <a:close/>
                <a:moveTo>
                  <a:pt x="321004" y="187506"/>
                </a:moveTo>
                <a:cubicBezTo>
                  <a:pt x="312848" y="195174"/>
                  <a:pt x="304771" y="203317"/>
                  <a:pt x="296695" y="210985"/>
                </a:cubicBezTo>
                <a:cubicBezTo>
                  <a:pt x="296062" y="212882"/>
                  <a:pt x="294399" y="214858"/>
                  <a:pt x="292498" y="215807"/>
                </a:cubicBezTo>
                <a:cubicBezTo>
                  <a:pt x="292182" y="218337"/>
                  <a:pt x="291548" y="220708"/>
                  <a:pt x="291548" y="223238"/>
                </a:cubicBezTo>
                <a:cubicBezTo>
                  <a:pt x="291548" y="226084"/>
                  <a:pt x="287352" y="226795"/>
                  <a:pt x="286402" y="223870"/>
                </a:cubicBezTo>
                <a:lnTo>
                  <a:pt x="286402" y="223238"/>
                </a:lnTo>
                <a:cubicBezTo>
                  <a:pt x="286085" y="225767"/>
                  <a:pt x="283155" y="227981"/>
                  <a:pt x="280938" y="225451"/>
                </a:cubicBezTo>
                <a:cubicBezTo>
                  <a:pt x="271832" y="215728"/>
                  <a:pt x="262727" y="207585"/>
                  <a:pt x="250849" y="205056"/>
                </a:cubicBezTo>
                <a:cubicBezTo>
                  <a:pt x="239131" y="205056"/>
                  <a:pt x="227174" y="207585"/>
                  <a:pt x="215535" y="211222"/>
                </a:cubicBezTo>
                <a:cubicBezTo>
                  <a:pt x="208805" y="214384"/>
                  <a:pt x="202708" y="218574"/>
                  <a:pt x="196848" y="223712"/>
                </a:cubicBezTo>
                <a:lnTo>
                  <a:pt x="196848" y="226242"/>
                </a:lnTo>
                <a:cubicBezTo>
                  <a:pt x="196532" y="229088"/>
                  <a:pt x="191702" y="230511"/>
                  <a:pt x="191068" y="226874"/>
                </a:cubicBezTo>
                <a:cubicBezTo>
                  <a:pt x="190435" y="223949"/>
                  <a:pt x="189801" y="220787"/>
                  <a:pt x="188534" y="217862"/>
                </a:cubicBezTo>
                <a:cubicBezTo>
                  <a:pt x="185367" y="216123"/>
                  <a:pt x="182437" y="212645"/>
                  <a:pt x="182121" y="208771"/>
                </a:cubicBezTo>
                <a:cubicBezTo>
                  <a:pt x="178954" y="206795"/>
                  <a:pt x="174678" y="206479"/>
                  <a:pt x="169214" y="209720"/>
                </a:cubicBezTo>
                <a:cubicBezTo>
                  <a:pt x="159950" y="214858"/>
                  <a:pt x="154328" y="222605"/>
                  <a:pt x="151795" y="232882"/>
                </a:cubicBezTo>
                <a:cubicBezTo>
                  <a:pt x="150844" y="236044"/>
                  <a:pt x="146014" y="237151"/>
                  <a:pt x="144431" y="233831"/>
                </a:cubicBezTo>
                <a:cubicBezTo>
                  <a:pt x="135325" y="214779"/>
                  <a:pt x="117272" y="197704"/>
                  <a:pt x="96289" y="213198"/>
                </a:cubicBezTo>
                <a:cubicBezTo>
                  <a:pt x="78078" y="226795"/>
                  <a:pt x="81403" y="245451"/>
                  <a:pt x="98269" y="258021"/>
                </a:cubicBezTo>
                <a:cubicBezTo>
                  <a:pt x="99931" y="259365"/>
                  <a:pt x="98585" y="261578"/>
                  <a:pt x="96685" y="261894"/>
                </a:cubicBezTo>
                <a:cubicBezTo>
                  <a:pt x="96685" y="262527"/>
                  <a:pt x="96685" y="263159"/>
                  <a:pt x="96368" y="264108"/>
                </a:cubicBezTo>
                <a:cubicBezTo>
                  <a:pt x="90509" y="274780"/>
                  <a:pt x="88925" y="287270"/>
                  <a:pt x="100248" y="292804"/>
                </a:cubicBezTo>
                <a:cubicBezTo>
                  <a:pt x="101515" y="292171"/>
                  <a:pt x="102861" y="292171"/>
                  <a:pt x="104445" y="293120"/>
                </a:cubicBezTo>
                <a:cubicBezTo>
                  <a:pt x="105078" y="293752"/>
                  <a:pt x="106028" y="294385"/>
                  <a:pt x="106662" y="295017"/>
                </a:cubicBezTo>
                <a:cubicBezTo>
                  <a:pt x="117985" y="297231"/>
                  <a:pt x="129307" y="293278"/>
                  <a:pt x="138334" y="286558"/>
                </a:cubicBezTo>
                <a:cubicBezTo>
                  <a:pt x="140234" y="284977"/>
                  <a:pt x="142135" y="288219"/>
                  <a:pt x="140868" y="289800"/>
                </a:cubicBezTo>
                <a:cubicBezTo>
                  <a:pt x="134454" y="297626"/>
                  <a:pt x="124081" y="302764"/>
                  <a:pt x="113788" y="303397"/>
                </a:cubicBezTo>
                <a:cubicBezTo>
                  <a:pt x="118301" y="311223"/>
                  <a:pt x="120202" y="320788"/>
                  <a:pt x="119568" y="329247"/>
                </a:cubicBezTo>
                <a:cubicBezTo>
                  <a:pt x="118618" y="341184"/>
                  <a:pt x="110937" y="348535"/>
                  <a:pt x="100882" y="353041"/>
                </a:cubicBezTo>
                <a:cubicBezTo>
                  <a:pt x="112204" y="362449"/>
                  <a:pt x="116401" y="375097"/>
                  <a:pt x="111254" y="388299"/>
                </a:cubicBezTo>
                <a:cubicBezTo>
                  <a:pt x="124715" y="380789"/>
                  <a:pt x="142135" y="392409"/>
                  <a:pt x="150924" y="406955"/>
                </a:cubicBezTo>
                <a:cubicBezTo>
                  <a:pt x="160663" y="391777"/>
                  <a:pt x="179745" y="391144"/>
                  <a:pt x="192018" y="402054"/>
                </a:cubicBezTo>
                <a:cubicBezTo>
                  <a:pt x="193285" y="396915"/>
                  <a:pt x="201045" y="397231"/>
                  <a:pt x="202312" y="402054"/>
                </a:cubicBezTo>
                <a:cubicBezTo>
                  <a:pt x="205162" y="412093"/>
                  <a:pt x="206588" y="425295"/>
                  <a:pt x="218781" y="428852"/>
                </a:cubicBezTo>
                <a:cubicBezTo>
                  <a:pt x="227887" y="431461"/>
                  <a:pt x="237468" y="430512"/>
                  <a:pt x="246257" y="427271"/>
                </a:cubicBezTo>
                <a:cubicBezTo>
                  <a:pt x="266923" y="419603"/>
                  <a:pt x="290202" y="400631"/>
                  <a:pt x="290519" y="376362"/>
                </a:cubicBezTo>
                <a:cubicBezTo>
                  <a:pt x="290836" y="351144"/>
                  <a:pt x="269774" y="333436"/>
                  <a:pt x="246574" y="327666"/>
                </a:cubicBezTo>
                <a:cubicBezTo>
                  <a:pt x="226541" y="322843"/>
                  <a:pt x="205162" y="323871"/>
                  <a:pt x="200649" y="347033"/>
                </a:cubicBezTo>
                <a:cubicBezTo>
                  <a:pt x="199699" y="350986"/>
                  <a:pt x="194552" y="350354"/>
                  <a:pt x="193285" y="347033"/>
                </a:cubicBezTo>
                <a:cubicBezTo>
                  <a:pt x="182596" y="317784"/>
                  <a:pt x="222265" y="309326"/>
                  <a:pt x="243011" y="312883"/>
                </a:cubicBezTo>
                <a:cubicBezTo>
                  <a:pt x="273416" y="318100"/>
                  <a:pt x="308968" y="341579"/>
                  <a:pt x="305405" y="376757"/>
                </a:cubicBezTo>
                <a:cubicBezTo>
                  <a:pt x="304296" y="386164"/>
                  <a:pt x="301129" y="395097"/>
                  <a:pt x="296616" y="403556"/>
                </a:cubicBezTo>
                <a:cubicBezTo>
                  <a:pt x="309602" y="393516"/>
                  <a:pt x="326705" y="394465"/>
                  <a:pt x="338661" y="405137"/>
                </a:cubicBezTo>
                <a:cubicBezTo>
                  <a:pt x="340562" y="388061"/>
                  <a:pt x="349588" y="374781"/>
                  <a:pt x="366691" y="367113"/>
                </a:cubicBezTo>
                <a:cubicBezTo>
                  <a:pt x="360911" y="353595"/>
                  <a:pt x="360594" y="340946"/>
                  <a:pt x="368275" y="328377"/>
                </a:cubicBezTo>
                <a:cubicBezTo>
                  <a:pt x="349588" y="319760"/>
                  <a:pt x="341195" y="303950"/>
                  <a:pt x="346658" y="283634"/>
                </a:cubicBezTo>
                <a:cubicBezTo>
                  <a:pt x="331456" y="290985"/>
                  <a:pt x="314986" y="287507"/>
                  <a:pt x="304613" y="273594"/>
                </a:cubicBezTo>
                <a:cubicBezTo>
                  <a:pt x="294003" y="300076"/>
                  <a:pt x="249741" y="288140"/>
                  <a:pt x="257105" y="256202"/>
                </a:cubicBezTo>
                <a:cubicBezTo>
                  <a:pt x="258055" y="252961"/>
                  <a:pt x="263598" y="253594"/>
                  <a:pt x="263281" y="257151"/>
                </a:cubicBezTo>
                <a:cubicBezTo>
                  <a:pt x="262331" y="281894"/>
                  <a:pt x="291627" y="288060"/>
                  <a:pt x="300417" y="264819"/>
                </a:cubicBezTo>
                <a:cubicBezTo>
                  <a:pt x="301367" y="262606"/>
                  <a:pt x="304930" y="261657"/>
                  <a:pt x="306197" y="264187"/>
                </a:cubicBezTo>
                <a:cubicBezTo>
                  <a:pt x="314274" y="279997"/>
                  <a:pt x="331060" y="286796"/>
                  <a:pt x="346579" y="276124"/>
                </a:cubicBezTo>
                <a:cubicBezTo>
                  <a:pt x="363049" y="264740"/>
                  <a:pt x="358456" y="250906"/>
                  <a:pt x="339770" y="246084"/>
                </a:cubicBezTo>
                <a:cubicBezTo>
                  <a:pt x="335573" y="245135"/>
                  <a:pt x="337473" y="239048"/>
                  <a:pt x="341353" y="239681"/>
                </a:cubicBezTo>
                <a:cubicBezTo>
                  <a:pt x="341670" y="239681"/>
                  <a:pt x="342303" y="239364"/>
                  <a:pt x="342620" y="239364"/>
                </a:cubicBezTo>
                <a:cubicBezTo>
                  <a:pt x="349113" y="238416"/>
                  <a:pt x="360673" y="234779"/>
                  <a:pt x="365899" y="228376"/>
                </a:cubicBezTo>
                <a:cubicBezTo>
                  <a:pt x="364474" y="226479"/>
                  <a:pt x="365583" y="223238"/>
                  <a:pt x="368116" y="221973"/>
                </a:cubicBezTo>
                <a:cubicBezTo>
                  <a:pt x="368116" y="220866"/>
                  <a:pt x="368116" y="219601"/>
                  <a:pt x="367800" y="218653"/>
                </a:cubicBezTo>
                <a:cubicBezTo>
                  <a:pt x="364474" y="205530"/>
                  <a:pt x="347371" y="213514"/>
                  <a:pt x="340324" y="218337"/>
                </a:cubicBezTo>
                <a:cubicBezTo>
                  <a:pt x="337157" y="220550"/>
                  <a:pt x="332327" y="217072"/>
                  <a:pt x="333594" y="213198"/>
                </a:cubicBezTo>
                <a:cubicBezTo>
                  <a:pt x="335811" y="207111"/>
                  <a:pt x="340007" y="195174"/>
                  <a:pt x="333910" y="189720"/>
                </a:cubicBezTo>
                <a:cubicBezTo>
                  <a:pt x="330426" y="186558"/>
                  <a:pt x="325517" y="186558"/>
                  <a:pt x="321004" y="187506"/>
                </a:cubicBezTo>
                <a:close/>
                <a:moveTo>
                  <a:pt x="408429" y="10825"/>
                </a:moveTo>
                <a:cubicBezTo>
                  <a:pt x="398264" y="11556"/>
                  <a:pt x="384863" y="18335"/>
                  <a:pt x="379518" y="26872"/>
                </a:cubicBezTo>
                <a:cubicBezTo>
                  <a:pt x="377935" y="29086"/>
                  <a:pt x="374372" y="30034"/>
                  <a:pt x="372392" y="27821"/>
                </a:cubicBezTo>
                <a:cubicBezTo>
                  <a:pt x="365345" y="19995"/>
                  <a:pt x="354735" y="15805"/>
                  <a:pt x="344045" y="19046"/>
                </a:cubicBezTo>
                <a:cubicBezTo>
                  <a:pt x="331377" y="23236"/>
                  <a:pt x="331060" y="31932"/>
                  <a:pt x="342224" y="39521"/>
                </a:cubicBezTo>
                <a:cubicBezTo>
                  <a:pt x="342224" y="39204"/>
                  <a:pt x="342224" y="38888"/>
                  <a:pt x="342541" y="38572"/>
                </a:cubicBezTo>
                <a:cubicBezTo>
                  <a:pt x="343887" y="36517"/>
                  <a:pt x="346421" y="37940"/>
                  <a:pt x="346104" y="39837"/>
                </a:cubicBezTo>
                <a:cubicBezTo>
                  <a:pt x="340957" y="61102"/>
                  <a:pt x="362890" y="77545"/>
                  <a:pt x="378727" y="59521"/>
                </a:cubicBezTo>
                <a:cubicBezTo>
                  <a:pt x="381577" y="55647"/>
                  <a:pt x="386803" y="60469"/>
                  <a:pt x="384903" y="64343"/>
                </a:cubicBezTo>
                <a:cubicBezTo>
                  <a:pt x="383794" y="65924"/>
                  <a:pt x="382527" y="67979"/>
                  <a:pt x="381260" y="69244"/>
                </a:cubicBezTo>
                <a:cubicBezTo>
                  <a:pt x="372550" y="83790"/>
                  <a:pt x="385536" y="94699"/>
                  <a:pt x="402322" y="91458"/>
                </a:cubicBezTo>
                <a:cubicBezTo>
                  <a:pt x="408419" y="90509"/>
                  <a:pt x="416892" y="87584"/>
                  <a:pt x="418792" y="81102"/>
                </a:cubicBezTo>
                <a:cubicBezTo>
                  <a:pt x="421722" y="71141"/>
                  <a:pt x="411666" y="61418"/>
                  <a:pt x="405569" y="55331"/>
                </a:cubicBezTo>
                <a:cubicBezTo>
                  <a:pt x="403668" y="52959"/>
                  <a:pt x="406598" y="49165"/>
                  <a:pt x="408815" y="51062"/>
                </a:cubicBezTo>
                <a:cubicBezTo>
                  <a:pt x="411032" y="52643"/>
                  <a:pt x="413408" y="55015"/>
                  <a:pt x="415941" y="57228"/>
                </a:cubicBezTo>
                <a:cubicBezTo>
                  <a:pt x="416575" y="56280"/>
                  <a:pt x="417921" y="55331"/>
                  <a:pt x="419821" y="55647"/>
                </a:cubicBezTo>
                <a:cubicBezTo>
                  <a:pt x="424651" y="56596"/>
                  <a:pt x="442071" y="57228"/>
                  <a:pt x="434707" y="47189"/>
                </a:cubicBezTo>
                <a:cubicBezTo>
                  <a:pt x="431144" y="42366"/>
                  <a:pt x="426235" y="39679"/>
                  <a:pt x="420455" y="37465"/>
                </a:cubicBezTo>
                <a:cubicBezTo>
                  <a:pt x="417604" y="36517"/>
                  <a:pt x="416654" y="33592"/>
                  <a:pt x="417921" y="31062"/>
                </a:cubicBezTo>
                <a:cubicBezTo>
                  <a:pt x="425522" y="15410"/>
                  <a:pt x="418594" y="10093"/>
                  <a:pt x="408429" y="10825"/>
                </a:cubicBezTo>
                <a:close/>
                <a:moveTo>
                  <a:pt x="414437" y="627"/>
                </a:moveTo>
                <a:cubicBezTo>
                  <a:pt x="430907" y="4184"/>
                  <a:pt x="431857" y="17781"/>
                  <a:pt x="426710" y="30667"/>
                </a:cubicBezTo>
                <a:cubicBezTo>
                  <a:pt x="435974" y="35094"/>
                  <a:pt x="447376" y="43473"/>
                  <a:pt x="444130" y="54145"/>
                </a:cubicBezTo>
                <a:cubicBezTo>
                  <a:pt x="440962" y="64501"/>
                  <a:pt x="430273" y="65450"/>
                  <a:pt x="421167" y="63236"/>
                </a:cubicBezTo>
                <a:cubicBezTo>
                  <a:pt x="425443" y="69007"/>
                  <a:pt x="428294" y="75885"/>
                  <a:pt x="425760" y="82604"/>
                </a:cubicBezTo>
                <a:cubicBezTo>
                  <a:pt x="422276" y="92644"/>
                  <a:pt x="412220" y="97150"/>
                  <a:pt x="402481" y="98731"/>
                </a:cubicBezTo>
                <a:cubicBezTo>
                  <a:pt x="393533" y="100391"/>
                  <a:pt x="380548" y="99047"/>
                  <a:pt x="374451" y="91379"/>
                </a:cubicBezTo>
                <a:cubicBezTo>
                  <a:pt x="370175" y="86161"/>
                  <a:pt x="369621" y="80707"/>
                  <a:pt x="370808" y="75252"/>
                </a:cubicBezTo>
                <a:cubicBezTo>
                  <a:pt x="356239" y="79126"/>
                  <a:pt x="339532" y="67189"/>
                  <a:pt x="338820" y="51378"/>
                </a:cubicBezTo>
                <a:cubicBezTo>
                  <a:pt x="306513" y="92090"/>
                  <a:pt x="326151" y="133751"/>
                  <a:pt x="334623" y="178810"/>
                </a:cubicBezTo>
                <a:cubicBezTo>
                  <a:pt x="337473" y="179759"/>
                  <a:pt x="340086" y="181814"/>
                  <a:pt x="341987" y="184344"/>
                </a:cubicBezTo>
                <a:cubicBezTo>
                  <a:pt x="346896" y="190431"/>
                  <a:pt x="346896" y="198257"/>
                  <a:pt x="345312" y="205609"/>
                </a:cubicBezTo>
                <a:cubicBezTo>
                  <a:pt x="357823" y="201103"/>
                  <a:pt x="374451" y="200155"/>
                  <a:pt x="376985" y="216281"/>
                </a:cubicBezTo>
                <a:cubicBezTo>
                  <a:pt x="377301" y="217862"/>
                  <a:pt x="377301" y="219522"/>
                  <a:pt x="377301" y="220787"/>
                </a:cubicBezTo>
                <a:cubicBezTo>
                  <a:pt x="411507" y="219839"/>
                  <a:pt x="436766" y="246005"/>
                  <a:pt x="421880" y="277942"/>
                </a:cubicBezTo>
                <a:cubicBezTo>
                  <a:pt x="457115" y="278890"/>
                  <a:pt x="467330" y="321104"/>
                  <a:pt x="432490" y="336915"/>
                </a:cubicBezTo>
                <a:cubicBezTo>
                  <a:pt x="457115" y="339919"/>
                  <a:pt x="477702" y="359524"/>
                  <a:pt x="481265" y="384030"/>
                </a:cubicBezTo>
                <a:cubicBezTo>
                  <a:pt x="484512" y="406718"/>
                  <a:pt x="470576" y="425690"/>
                  <a:pt x="451969" y="435730"/>
                </a:cubicBezTo>
                <a:cubicBezTo>
                  <a:pt x="506207" y="467667"/>
                  <a:pt x="455769" y="535415"/>
                  <a:pt x="403748" y="528853"/>
                </a:cubicBezTo>
                <a:cubicBezTo>
                  <a:pt x="414120" y="579288"/>
                  <a:pt x="334623" y="603716"/>
                  <a:pt x="300100" y="569881"/>
                </a:cubicBezTo>
                <a:cubicBezTo>
                  <a:pt x="308414" y="624032"/>
                  <a:pt x="235093" y="612174"/>
                  <a:pt x="205717" y="584427"/>
                </a:cubicBezTo>
                <a:cubicBezTo>
                  <a:pt x="187347" y="606324"/>
                  <a:pt x="138571" y="597075"/>
                  <a:pt x="144431" y="572490"/>
                </a:cubicBezTo>
                <a:cubicBezTo>
                  <a:pt x="128595" y="598972"/>
                  <a:pt x="101119" y="612253"/>
                  <a:pt x="73960" y="592885"/>
                </a:cubicBezTo>
                <a:cubicBezTo>
                  <a:pt x="47514" y="573755"/>
                  <a:pt x="40625" y="533834"/>
                  <a:pt x="44188" y="503794"/>
                </a:cubicBezTo>
                <a:cubicBezTo>
                  <a:pt x="45138" y="497707"/>
                  <a:pt x="46880" y="490908"/>
                  <a:pt x="49414" y="485137"/>
                </a:cubicBezTo>
                <a:cubicBezTo>
                  <a:pt x="54878" y="472805"/>
                  <a:pt x="54244" y="479999"/>
                  <a:pt x="43872" y="476679"/>
                </a:cubicBezTo>
                <a:cubicBezTo>
                  <a:pt x="31678" y="472489"/>
                  <a:pt x="23839" y="466718"/>
                  <a:pt x="18059" y="454781"/>
                </a:cubicBezTo>
                <a:cubicBezTo>
                  <a:pt x="8003" y="434860"/>
                  <a:pt x="15367" y="406718"/>
                  <a:pt x="28986" y="388694"/>
                </a:cubicBezTo>
                <a:cubicBezTo>
                  <a:pt x="12833" y="385136"/>
                  <a:pt x="-311" y="370591"/>
                  <a:pt x="5" y="352883"/>
                </a:cubicBezTo>
                <a:cubicBezTo>
                  <a:pt x="322" y="330591"/>
                  <a:pt x="12833" y="313436"/>
                  <a:pt x="32628" y="305768"/>
                </a:cubicBezTo>
                <a:cubicBezTo>
                  <a:pt x="14891" y="274464"/>
                  <a:pt x="46564" y="235096"/>
                  <a:pt x="80136" y="247981"/>
                </a:cubicBezTo>
                <a:cubicBezTo>
                  <a:pt x="71981" y="234068"/>
                  <a:pt x="74910" y="216044"/>
                  <a:pt x="91697" y="205056"/>
                </a:cubicBezTo>
                <a:cubicBezTo>
                  <a:pt x="92013" y="204740"/>
                  <a:pt x="92330" y="204740"/>
                  <a:pt x="92647" y="204423"/>
                </a:cubicBezTo>
                <a:cubicBezTo>
                  <a:pt x="110383" y="98098"/>
                  <a:pt x="236439" y="48691"/>
                  <a:pt x="332723" y="39600"/>
                </a:cubicBezTo>
                <a:cubicBezTo>
                  <a:pt x="324250" y="32406"/>
                  <a:pt x="321083" y="21813"/>
                  <a:pt x="333039" y="14382"/>
                </a:cubicBezTo>
                <a:cubicBezTo>
                  <a:pt x="346658" y="6082"/>
                  <a:pt x="362811" y="7346"/>
                  <a:pt x="374451" y="17386"/>
                </a:cubicBezTo>
                <a:cubicBezTo>
                  <a:pt x="383715" y="5765"/>
                  <a:pt x="399551" y="-2377"/>
                  <a:pt x="414437" y="627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50" name="gift_101830"/>
          <p:cNvSpPr>
            <a:spLocks noChangeAspect="1"/>
          </p:cNvSpPr>
          <p:nvPr userDrawn="1"/>
        </p:nvSpPr>
        <p:spPr bwMode="auto">
          <a:xfrm>
            <a:off x="4619902" y="6483142"/>
            <a:ext cx="350883" cy="354160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600116 w 606244"/>
              <a:gd name="T25" fmla="*/ 600116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600116 w 606244"/>
              <a:gd name="T41" fmla="*/ 600116 w 606244"/>
              <a:gd name="T42" fmla="*/ 455839 w 606244"/>
              <a:gd name="T43" fmla="*/ 455839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455839 w 606244"/>
              <a:gd name="T59" fmla="*/ 455839 w 606244"/>
              <a:gd name="T60" fmla="*/ 600116 w 606244"/>
              <a:gd name="T61" fmla="*/ 600116 w 606244"/>
              <a:gd name="T62" fmla="*/ 600116 w 606244"/>
              <a:gd name="T63" fmla="*/ 600116 w 606244"/>
              <a:gd name="T64" fmla="*/ 600116 w 606244"/>
              <a:gd name="T65" fmla="*/ 600116 w 606244"/>
              <a:gd name="T66" fmla="*/ 600116 w 606244"/>
              <a:gd name="T67" fmla="*/ 600116 w 606244"/>
              <a:gd name="T68" fmla="*/ 455839 w 606244"/>
              <a:gd name="T69" fmla="*/ 455839 w 606244"/>
              <a:gd name="T70" fmla="*/ 600116 w 606244"/>
              <a:gd name="T71" fmla="*/ 600116 w 606244"/>
              <a:gd name="T72" fmla="*/ 600116 w 606244"/>
              <a:gd name="T73" fmla="*/ 600116 w 606244"/>
              <a:gd name="T74" fmla="*/ 600116 w 606244"/>
              <a:gd name="T75" fmla="*/ 600116 w 606244"/>
              <a:gd name="T76" fmla="*/ 600116 w 606244"/>
              <a:gd name="T77" fmla="*/ 600116 w 606244"/>
              <a:gd name="T78" fmla="*/ 455839 w 606244"/>
              <a:gd name="T79" fmla="*/ 455839 w 606244"/>
              <a:gd name="T80" fmla="*/ 600116 w 606244"/>
              <a:gd name="T81" fmla="*/ 600116 w 606244"/>
              <a:gd name="T82" fmla="*/ 600116 w 606244"/>
              <a:gd name="T83" fmla="*/ 600116 w 606244"/>
              <a:gd name="T84" fmla="*/ 600116 w 606244"/>
              <a:gd name="T85" fmla="*/ 600116 w 606244"/>
              <a:gd name="T86" fmla="*/ 600116 w 606244"/>
              <a:gd name="T87" fmla="*/ 600116 w 606244"/>
              <a:gd name="T88" fmla="*/ 455839 w 606244"/>
              <a:gd name="T89" fmla="*/ 455839 w 606244"/>
              <a:gd name="T90" fmla="*/ 600116 w 606244"/>
              <a:gd name="T91" fmla="*/ 600116 w 606244"/>
              <a:gd name="T92" fmla="*/ 600116 w 606244"/>
              <a:gd name="T93" fmla="*/ 600116 w 606244"/>
              <a:gd name="T94" fmla="*/ 600116 w 606244"/>
              <a:gd name="T95" fmla="*/ 600116 w 606244"/>
              <a:gd name="T96" fmla="*/ 600116 w 606244"/>
              <a:gd name="T97" fmla="*/ 600116 w 606244"/>
              <a:gd name="T98" fmla="*/ 600116 w 606244"/>
              <a:gd name="T99" fmla="*/ 600116 w 606244"/>
              <a:gd name="T100" fmla="*/ 600116 w 606244"/>
              <a:gd name="T101" fmla="*/ 600116 w 606244"/>
              <a:gd name="T102" fmla="*/ 600116 w 606244"/>
              <a:gd name="T103" fmla="*/ 600116 w 606244"/>
              <a:gd name="T104" fmla="*/ 455839 w 606244"/>
              <a:gd name="T105" fmla="*/ 455839 w 606244"/>
              <a:gd name="T106" fmla="*/ 600116 w 606244"/>
              <a:gd name="T107" fmla="*/ 600116 w 606244"/>
              <a:gd name="T108" fmla="*/ 600116 w 606244"/>
              <a:gd name="T109" fmla="*/ 600116 w 606244"/>
              <a:gd name="T110" fmla="*/ 600116 w 606244"/>
              <a:gd name="T111" fmla="*/ 600116 w 606244"/>
              <a:gd name="T112" fmla="*/ 600116 w 606244"/>
              <a:gd name="T11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960" h="2992">
                <a:moveTo>
                  <a:pt x="0" y="1609"/>
                </a:moveTo>
                <a:lnTo>
                  <a:pt x="190" y="1609"/>
                </a:lnTo>
                <a:lnTo>
                  <a:pt x="190" y="2992"/>
                </a:lnTo>
                <a:lnTo>
                  <a:pt x="2770" y="2992"/>
                </a:lnTo>
                <a:lnTo>
                  <a:pt x="2770" y="1609"/>
                </a:lnTo>
                <a:lnTo>
                  <a:pt x="2960" y="1609"/>
                </a:lnTo>
                <a:lnTo>
                  <a:pt x="2960" y="662"/>
                </a:lnTo>
                <a:lnTo>
                  <a:pt x="2298" y="662"/>
                </a:lnTo>
                <a:cubicBezTo>
                  <a:pt x="2351" y="588"/>
                  <a:pt x="2385" y="504"/>
                  <a:pt x="2396" y="419"/>
                </a:cubicBezTo>
                <a:cubicBezTo>
                  <a:pt x="2412" y="297"/>
                  <a:pt x="2375" y="181"/>
                  <a:pt x="2297" y="103"/>
                </a:cubicBezTo>
                <a:cubicBezTo>
                  <a:pt x="2231" y="37"/>
                  <a:pt x="2138" y="0"/>
                  <a:pt x="2037" y="0"/>
                </a:cubicBezTo>
                <a:cubicBezTo>
                  <a:pt x="1904" y="0"/>
                  <a:pt x="1768" y="60"/>
                  <a:pt x="1663" y="165"/>
                </a:cubicBezTo>
                <a:cubicBezTo>
                  <a:pt x="1541" y="288"/>
                  <a:pt x="1512" y="515"/>
                  <a:pt x="1507" y="662"/>
                </a:cubicBezTo>
                <a:lnTo>
                  <a:pt x="1453" y="662"/>
                </a:lnTo>
                <a:cubicBezTo>
                  <a:pt x="1448" y="515"/>
                  <a:pt x="1419" y="288"/>
                  <a:pt x="1297" y="165"/>
                </a:cubicBezTo>
                <a:cubicBezTo>
                  <a:pt x="1192" y="60"/>
                  <a:pt x="1056" y="0"/>
                  <a:pt x="924" y="0"/>
                </a:cubicBezTo>
                <a:cubicBezTo>
                  <a:pt x="822" y="0"/>
                  <a:pt x="730" y="37"/>
                  <a:pt x="663" y="103"/>
                </a:cubicBezTo>
                <a:cubicBezTo>
                  <a:pt x="585" y="181"/>
                  <a:pt x="549" y="297"/>
                  <a:pt x="564" y="419"/>
                </a:cubicBezTo>
                <a:cubicBezTo>
                  <a:pt x="575" y="504"/>
                  <a:pt x="609" y="588"/>
                  <a:pt x="663" y="662"/>
                </a:cubicBezTo>
                <a:lnTo>
                  <a:pt x="0" y="662"/>
                </a:lnTo>
                <a:lnTo>
                  <a:pt x="0" y="1609"/>
                </a:lnTo>
                <a:close/>
                <a:moveTo>
                  <a:pt x="1805" y="307"/>
                </a:moveTo>
                <a:cubicBezTo>
                  <a:pt x="1872" y="240"/>
                  <a:pt x="1958" y="200"/>
                  <a:pt x="2037" y="200"/>
                </a:cubicBezTo>
                <a:cubicBezTo>
                  <a:pt x="2071" y="200"/>
                  <a:pt x="2119" y="208"/>
                  <a:pt x="2155" y="244"/>
                </a:cubicBezTo>
                <a:cubicBezTo>
                  <a:pt x="2190" y="279"/>
                  <a:pt x="2205" y="332"/>
                  <a:pt x="2198" y="394"/>
                </a:cubicBezTo>
                <a:cubicBezTo>
                  <a:pt x="2189" y="464"/>
                  <a:pt x="2151" y="537"/>
                  <a:pt x="2093" y="595"/>
                </a:cubicBezTo>
                <a:cubicBezTo>
                  <a:pt x="2065" y="623"/>
                  <a:pt x="2018" y="646"/>
                  <a:pt x="1956" y="662"/>
                </a:cubicBezTo>
                <a:lnTo>
                  <a:pt x="1707" y="662"/>
                </a:lnTo>
                <a:cubicBezTo>
                  <a:pt x="1713" y="540"/>
                  <a:pt x="1735" y="376"/>
                  <a:pt x="1805" y="307"/>
                </a:cubicBezTo>
                <a:close/>
                <a:moveTo>
                  <a:pt x="1580" y="862"/>
                </a:moveTo>
                <a:lnTo>
                  <a:pt x="2760" y="862"/>
                </a:lnTo>
                <a:lnTo>
                  <a:pt x="2760" y="1409"/>
                </a:lnTo>
                <a:lnTo>
                  <a:pt x="1580" y="1409"/>
                </a:lnTo>
                <a:lnTo>
                  <a:pt x="1580" y="862"/>
                </a:lnTo>
                <a:close/>
                <a:moveTo>
                  <a:pt x="1580" y="1632"/>
                </a:moveTo>
                <a:lnTo>
                  <a:pt x="2570" y="1632"/>
                </a:lnTo>
                <a:lnTo>
                  <a:pt x="2570" y="2792"/>
                </a:lnTo>
                <a:lnTo>
                  <a:pt x="1580" y="2792"/>
                </a:lnTo>
                <a:lnTo>
                  <a:pt x="1580" y="1632"/>
                </a:lnTo>
                <a:close/>
                <a:moveTo>
                  <a:pt x="1380" y="2792"/>
                </a:moveTo>
                <a:lnTo>
                  <a:pt x="390" y="2792"/>
                </a:lnTo>
                <a:lnTo>
                  <a:pt x="390" y="1632"/>
                </a:lnTo>
                <a:lnTo>
                  <a:pt x="1380" y="1632"/>
                </a:lnTo>
                <a:lnTo>
                  <a:pt x="1380" y="2792"/>
                </a:lnTo>
                <a:close/>
                <a:moveTo>
                  <a:pt x="805" y="244"/>
                </a:moveTo>
                <a:cubicBezTo>
                  <a:pt x="841" y="208"/>
                  <a:pt x="890" y="200"/>
                  <a:pt x="924" y="200"/>
                </a:cubicBezTo>
                <a:cubicBezTo>
                  <a:pt x="1002" y="200"/>
                  <a:pt x="1089" y="240"/>
                  <a:pt x="1155" y="307"/>
                </a:cubicBezTo>
                <a:cubicBezTo>
                  <a:pt x="1221" y="372"/>
                  <a:pt x="1248" y="529"/>
                  <a:pt x="1253" y="662"/>
                </a:cubicBezTo>
                <a:lnTo>
                  <a:pt x="1004" y="662"/>
                </a:lnTo>
                <a:cubicBezTo>
                  <a:pt x="942" y="646"/>
                  <a:pt x="895" y="623"/>
                  <a:pt x="867" y="595"/>
                </a:cubicBezTo>
                <a:cubicBezTo>
                  <a:pt x="810" y="537"/>
                  <a:pt x="771" y="464"/>
                  <a:pt x="763" y="394"/>
                </a:cubicBezTo>
                <a:cubicBezTo>
                  <a:pt x="755" y="332"/>
                  <a:pt x="770" y="279"/>
                  <a:pt x="805" y="244"/>
                </a:cubicBezTo>
                <a:close/>
                <a:moveTo>
                  <a:pt x="200" y="862"/>
                </a:moveTo>
                <a:lnTo>
                  <a:pt x="1380" y="862"/>
                </a:lnTo>
                <a:lnTo>
                  <a:pt x="1380" y="1409"/>
                </a:lnTo>
                <a:lnTo>
                  <a:pt x="200" y="1409"/>
                </a:lnTo>
                <a:lnTo>
                  <a:pt x="200" y="86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51" name="christmas-star_63477"/>
          <p:cNvSpPr>
            <a:spLocks noChangeAspect="1"/>
          </p:cNvSpPr>
          <p:nvPr userDrawn="1"/>
        </p:nvSpPr>
        <p:spPr bwMode="auto">
          <a:xfrm>
            <a:off x="4454373" y="4269002"/>
            <a:ext cx="331058" cy="361992"/>
          </a:xfrm>
          <a:custGeom>
            <a:avLst/>
            <a:gdLst>
              <a:gd name="connsiteX0" fmla="*/ 181061 w 554156"/>
              <a:gd name="connsiteY0" fmla="*/ 474061 h 605936"/>
              <a:gd name="connsiteX1" fmla="*/ 212760 w 554156"/>
              <a:gd name="connsiteY1" fmla="*/ 483987 h 605936"/>
              <a:gd name="connsiteX2" fmla="*/ 221675 w 554156"/>
              <a:gd name="connsiteY2" fmla="*/ 542547 h 605936"/>
              <a:gd name="connsiteX3" fmla="*/ 285246 w 554156"/>
              <a:gd name="connsiteY3" fmla="*/ 225128 h 605936"/>
              <a:gd name="connsiteX4" fmla="*/ 275312 w 554156"/>
              <a:gd name="connsiteY4" fmla="*/ 325289 h 605936"/>
              <a:gd name="connsiteX5" fmla="*/ 275312 w 554156"/>
              <a:gd name="connsiteY5" fmla="*/ 326280 h 605936"/>
              <a:gd name="connsiteX6" fmla="*/ 258423 w 554156"/>
              <a:gd name="connsiteY6" fmla="*/ 351073 h 605936"/>
              <a:gd name="connsiteX7" fmla="*/ 256436 w 554156"/>
              <a:gd name="connsiteY7" fmla="*/ 352064 h 605936"/>
              <a:gd name="connsiteX8" fmla="*/ 169011 w 554156"/>
              <a:gd name="connsiteY8" fmla="*/ 399665 h 605936"/>
              <a:gd name="connsiteX9" fmla="*/ 252462 w 554156"/>
              <a:gd name="connsiteY9" fmla="*/ 425449 h 605936"/>
              <a:gd name="connsiteX10" fmla="*/ 254449 w 554156"/>
              <a:gd name="connsiteY10" fmla="*/ 425449 h 605936"/>
              <a:gd name="connsiteX11" fmla="*/ 276305 w 554156"/>
              <a:gd name="connsiteY11" fmla="*/ 452225 h 605936"/>
              <a:gd name="connsiteX12" fmla="*/ 277298 w 554156"/>
              <a:gd name="connsiteY12" fmla="*/ 454208 h 605936"/>
              <a:gd name="connsiteX13" fmla="*/ 289220 w 554156"/>
              <a:gd name="connsiteY13" fmla="*/ 540485 h 605936"/>
              <a:gd name="connsiteX14" fmla="*/ 356775 w 554156"/>
              <a:gd name="connsiteY14" fmla="*/ 462141 h 605936"/>
              <a:gd name="connsiteX15" fmla="*/ 357769 w 554156"/>
              <a:gd name="connsiteY15" fmla="*/ 460158 h 605936"/>
              <a:gd name="connsiteX16" fmla="*/ 384592 w 554156"/>
              <a:gd name="connsiteY16" fmla="*/ 449250 h 605936"/>
              <a:gd name="connsiteX17" fmla="*/ 385585 w 554156"/>
              <a:gd name="connsiteY17" fmla="*/ 449250 h 605936"/>
              <a:gd name="connsiteX18" fmla="*/ 489898 w 554156"/>
              <a:gd name="connsiteY18" fmla="*/ 457183 h 605936"/>
              <a:gd name="connsiteX19" fmla="*/ 439232 w 554156"/>
              <a:gd name="connsiteY19" fmla="*/ 382807 h 605936"/>
              <a:gd name="connsiteX20" fmla="*/ 438239 w 554156"/>
              <a:gd name="connsiteY20" fmla="*/ 380823 h 605936"/>
              <a:gd name="connsiteX21" fmla="*/ 437245 w 554156"/>
              <a:gd name="connsiteY21" fmla="*/ 348098 h 605936"/>
              <a:gd name="connsiteX22" fmla="*/ 438239 w 554156"/>
              <a:gd name="connsiteY22" fmla="*/ 346114 h 605936"/>
              <a:gd name="connsiteX23" fmla="*/ 481951 w 554156"/>
              <a:gd name="connsiteY23" fmla="*/ 266779 h 605936"/>
              <a:gd name="connsiteX24" fmla="*/ 390553 w 554156"/>
              <a:gd name="connsiteY24" fmla="*/ 295538 h 605936"/>
              <a:gd name="connsiteX25" fmla="*/ 388566 w 554156"/>
              <a:gd name="connsiteY25" fmla="*/ 296530 h 605936"/>
              <a:gd name="connsiteX26" fmla="*/ 357769 w 554156"/>
              <a:gd name="connsiteY26" fmla="*/ 289588 h 605936"/>
              <a:gd name="connsiteX27" fmla="*/ 356775 w 554156"/>
              <a:gd name="connsiteY27" fmla="*/ 288596 h 605936"/>
              <a:gd name="connsiteX28" fmla="*/ 280279 w 554156"/>
              <a:gd name="connsiteY28" fmla="*/ 163644 h 605936"/>
              <a:gd name="connsiteX29" fmla="*/ 287233 w 554156"/>
              <a:gd name="connsiteY29" fmla="*/ 164636 h 605936"/>
              <a:gd name="connsiteX30" fmla="*/ 303128 w 554156"/>
              <a:gd name="connsiteY30" fmla="*/ 172569 h 605936"/>
              <a:gd name="connsiteX31" fmla="*/ 386579 w 554156"/>
              <a:gd name="connsiteY31" fmla="*/ 245954 h 605936"/>
              <a:gd name="connsiteX32" fmla="*/ 505794 w 554156"/>
              <a:gd name="connsiteY32" fmla="*/ 209261 h 605936"/>
              <a:gd name="connsiteX33" fmla="*/ 517715 w 554156"/>
              <a:gd name="connsiteY33" fmla="*/ 207278 h 605936"/>
              <a:gd name="connsiteX34" fmla="*/ 524669 w 554156"/>
              <a:gd name="connsiteY34" fmla="*/ 207278 h 605936"/>
              <a:gd name="connsiteX35" fmla="*/ 543545 w 554156"/>
              <a:gd name="connsiteY35" fmla="*/ 218187 h 605936"/>
              <a:gd name="connsiteX36" fmla="*/ 546526 w 554156"/>
              <a:gd name="connsiteY36" fmla="*/ 254879 h 605936"/>
              <a:gd name="connsiteX37" fmla="*/ 491885 w 554156"/>
              <a:gd name="connsiteY37" fmla="*/ 353056 h 605936"/>
              <a:gd name="connsiteX38" fmla="*/ 550499 w 554156"/>
              <a:gd name="connsiteY38" fmla="*/ 453216 h 605936"/>
              <a:gd name="connsiteX39" fmla="*/ 549506 w 554156"/>
              <a:gd name="connsiteY39" fmla="*/ 452225 h 605936"/>
              <a:gd name="connsiteX40" fmla="*/ 547519 w 554156"/>
              <a:gd name="connsiteY40" fmla="*/ 488917 h 605936"/>
              <a:gd name="connsiteX41" fmla="*/ 513741 w 554156"/>
              <a:gd name="connsiteY41" fmla="*/ 506767 h 605936"/>
              <a:gd name="connsiteX42" fmla="*/ 510761 w 554156"/>
              <a:gd name="connsiteY42" fmla="*/ 506767 h 605936"/>
              <a:gd name="connsiteX43" fmla="*/ 390553 w 554156"/>
              <a:gd name="connsiteY43" fmla="*/ 498834 h 605936"/>
              <a:gd name="connsiteX44" fmla="*/ 310083 w 554156"/>
              <a:gd name="connsiteY44" fmla="*/ 592052 h 605936"/>
              <a:gd name="connsiteX45" fmla="*/ 278292 w 554156"/>
              <a:gd name="connsiteY45" fmla="*/ 605936 h 605936"/>
              <a:gd name="connsiteX46" fmla="*/ 271338 w 554156"/>
              <a:gd name="connsiteY46" fmla="*/ 605936 h 605936"/>
              <a:gd name="connsiteX47" fmla="*/ 245508 w 554156"/>
              <a:gd name="connsiteY47" fmla="*/ 580152 h 605936"/>
              <a:gd name="connsiteX48" fmla="*/ 230606 w 554156"/>
              <a:gd name="connsiteY48" fmla="*/ 469083 h 605936"/>
              <a:gd name="connsiteX49" fmla="*/ 118345 w 554156"/>
              <a:gd name="connsiteY49" fmla="*/ 435366 h 605936"/>
              <a:gd name="connsiteX50" fmla="*/ 96489 w 554156"/>
              <a:gd name="connsiteY50" fmla="*/ 406607 h 605936"/>
              <a:gd name="connsiteX51" fmla="*/ 118345 w 554156"/>
              <a:gd name="connsiteY51" fmla="*/ 372890 h 605936"/>
              <a:gd name="connsiteX52" fmla="*/ 227626 w 554156"/>
              <a:gd name="connsiteY52" fmla="*/ 313389 h 605936"/>
              <a:gd name="connsiteX53" fmla="*/ 239547 w 554156"/>
              <a:gd name="connsiteY53" fmla="*/ 199345 h 605936"/>
              <a:gd name="connsiteX54" fmla="*/ 264384 w 554156"/>
              <a:gd name="connsiteY54" fmla="*/ 166619 h 605936"/>
              <a:gd name="connsiteX55" fmla="*/ 280279 w 554156"/>
              <a:gd name="connsiteY55" fmla="*/ 163644 h 605936"/>
              <a:gd name="connsiteX56" fmla="*/ 174497 w 554156"/>
              <a:gd name="connsiteY56" fmla="*/ 789 h 605936"/>
              <a:gd name="connsiteX57" fmla="*/ 207778 w 554156"/>
              <a:gd name="connsiteY57" fmla="*/ 7856 h 605936"/>
              <a:gd name="connsiteX58" fmla="*/ 291228 w 554156"/>
              <a:gd name="connsiteY58" fmla="*/ 82245 h 605936"/>
              <a:gd name="connsiteX59" fmla="*/ 410443 w 554156"/>
              <a:gd name="connsiteY59" fmla="*/ 44555 h 605936"/>
              <a:gd name="connsiteX60" fmla="*/ 451174 w 554156"/>
              <a:gd name="connsiteY60" fmla="*/ 58441 h 605936"/>
              <a:gd name="connsiteX61" fmla="*/ 526677 w 554156"/>
              <a:gd name="connsiteY61" fmla="*/ 188374 h 605936"/>
              <a:gd name="connsiteX62" fmla="*/ 499854 w 554156"/>
              <a:gd name="connsiteY62" fmla="*/ 190357 h 605936"/>
              <a:gd name="connsiteX63" fmla="*/ 391567 w 554156"/>
              <a:gd name="connsiteY63" fmla="*/ 224080 h 605936"/>
              <a:gd name="connsiteX64" fmla="*/ 316064 w 554156"/>
              <a:gd name="connsiteY64" fmla="*/ 157626 h 605936"/>
              <a:gd name="connsiteX65" fmla="*/ 291228 w 554156"/>
              <a:gd name="connsiteY65" fmla="*/ 145724 h 605936"/>
              <a:gd name="connsiteX66" fmla="*/ 280300 w 554156"/>
              <a:gd name="connsiteY66" fmla="*/ 144732 h 605936"/>
              <a:gd name="connsiteX67" fmla="*/ 257450 w 554156"/>
              <a:gd name="connsiteY67" fmla="*/ 149691 h 605936"/>
              <a:gd name="connsiteX68" fmla="*/ 220692 w 554156"/>
              <a:gd name="connsiteY68" fmla="*/ 197300 h 605936"/>
              <a:gd name="connsiteX69" fmla="*/ 209764 w 554156"/>
              <a:gd name="connsiteY69" fmla="*/ 301445 h 605936"/>
              <a:gd name="connsiteX70" fmla="*/ 108432 w 554156"/>
              <a:gd name="connsiteY70" fmla="*/ 355997 h 605936"/>
              <a:gd name="connsiteX71" fmla="*/ 80615 w 554156"/>
              <a:gd name="connsiteY71" fmla="*/ 387736 h 605936"/>
              <a:gd name="connsiteX72" fmla="*/ 5112 w 554156"/>
              <a:gd name="connsiteY72" fmla="*/ 257803 h 605936"/>
              <a:gd name="connsiteX73" fmla="*/ 22001 w 554156"/>
              <a:gd name="connsiteY73" fmla="*/ 209202 h 605936"/>
              <a:gd name="connsiteX74" fmla="*/ 132275 w 554156"/>
              <a:gd name="connsiteY74" fmla="*/ 148699 h 605936"/>
              <a:gd name="connsiteX75" fmla="*/ 144196 w 554156"/>
              <a:gd name="connsiteY75" fmla="*/ 34636 h 605936"/>
              <a:gd name="connsiteX76" fmla="*/ 174497 w 554156"/>
              <a:gd name="connsiteY76" fmla="*/ 789 h 60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54156" h="605936">
                <a:moveTo>
                  <a:pt x="181061" y="474061"/>
                </a:moveTo>
                <a:lnTo>
                  <a:pt x="212760" y="483987"/>
                </a:lnTo>
                <a:lnTo>
                  <a:pt x="221675" y="542547"/>
                </a:lnTo>
                <a:close/>
                <a:moveTo>
                  <a:pt x="285246" y="225128"/>
                </a:moveTo>
                <a:lnTo>
                  <a:pt x="275312" y="325289"/>
                </a:lnTo>
                <a:lnTo>
                  <a:pt x="275312" y="326280"/>
                </a:lnTo>
                <a:cubicBezTo>
                  <a:pt x="273325" y="337189"/>
                  <a:pt x="267364" y="346114"/>
                  <a:pt x="258423" y="351073"/>
                </a:cubicBezTo>
                <a:lnTo>
                  <a:pt x="256436" y="352064"/>
                </a:lnTo>
                <a:lnTo>
                  <a:pt x="169011" y="399665"/>
                </a:lnTo>
                <a:lnTo>
                  <a:pt x="252462" y="425449"/>
                </a:lnTo>
                <a:lnTo>
                  <a:pt x="254449" y="425449"/>
                </a:lnTo>
                <a:cubicBezTo>
                  <a:pt x="266370" y="429416"/>
                  <a:pt x="275312" y="439333"/>
                  <a:pt x="276305" y="452225"/>
                </a:cubicBezTo>
                <a:lnTo>
                  <a:pt x="277298" y="454208"/>
                </a:lnTo>
                <a:lnTo>
                  <a:pt x="289220" y="540485"/>
                </a:lnTo>
                <a:lnTo>
                  <a:pt x="356775" y="462141"/>
                </a:lnTo>
                <a:lnTo>
                  <a:pt x="357769" y="460158"/>
                </a:lnTo>
                <a:cubicBezTo>
                  <a:pt x="364723" y="453216"/>
                  <a:pt x="374657" y="449250"/>
                  <a:pt x="384592" y="449250"/>
                </a:cubicBezTo>
                <a:lnTo>
                  <a:pt x="385585" y="449250"/>
                </a:lnTo>
                <a:lnTo>
                  <a:pt x="489898" y="457183"/>
                </a:lnTo>
                <a:lnTo>
                  <a:pt x="439232" y="382807"/>
                </a:lnTo>
                <a:lnTo>
                  <a:pt x="438239" y="380823"/>
                </a:lnTo>
                <a:cubicBezTo>
                  <a:pt x="431284" y="370906"/>
                  <a:pt x="431284" y="358014"/>
                  <a:pt x="437245" y="348098"/>
                </a:cubicBezTo>
                <a:lnTo>
                  <a:pt x="438239" y="346114"/>
                </a:lnTo>
                <a:lnTo>
                  <a:pt x="481951" y="266779"/>
                </a:lnTo>
                <a:lnTo>
                  <a:pt x="390553" y="295538"/>
                </a:lnTo>
                <a:lnTo>
                  <a:pt x="388566" y="296530"/>
                </a:lnTo>
                <a:cubicBezTo>
                  <a:pt x="377638" y="299505"/>
                  <a:pt x="366710" y="296530"/>
                  <a:pt x="357769" y="289588"/>
                </a:cubicBezTo>
                <a:lnTo>
                  <a:pt x="356775" y="288596"/>
                </a:lnTo>
                <a:close/>
                <a:moveTo>
                  <a:pt x="280279" y="163644"/>
                </a:moveTo>
                <a:cubicBezTo>
                  <a:pt x="283259" y="163644"/>
                  <a:pt x="285246" y="163644"/>
                  <a:pt x="287233" y="164636"/>
                </a:cubicBezTo>
                <a:cubicBezTo>
                  <a:pt x="293194" y="165627"/>
                  <a:pt x="299155" y="167611"/>
                  <a:pt x="303128" y="172569"/>
                </a:cubicBezTo>
                <a:lnTo>
                  <a:pt x="386579" y="245954"/>
                </a:lnTo>
                <a:lnTo>
                  <a:pt x="505794" y="209261"/>
                </a:lnTo>
                <a:cubicBezTo>
                  <a:pt x="509768" y="207278"/>
                  <a:pt x="513741" y="207278"/>
                  <a:pt x="517715" y="207278"/>
                </a:cubicBezTo>
                <a:cubicBezTo>
                  <a:pt x="520696" y="207278"/>
                  <a:pt x="522683" y="207278"/>
                  <a:pt x="524669" y="207278"/>
                </a:cubicBezTo>
                <a:cubicBezTo>
                  <a:pt x="531624" y="209261"/>
                  <a:pt x="538578" y="212237"/>
                  <a:pt x="543545" y="218187"/>
                </a:cubicBezTo>
                <a:cubicBezTo>
                  <a:pt x="552486" y="228104"/>
                  <a:pt x="553480" y="241987"/>
                  <a:pt x="546526" y="254879"/>
                </a:cubicBezTo>
                <a:lnTo>
                  <a:pt x="491885" y="353056"/>
                </a:lnTo>
                <a:lnTo>
                  <a:pt x="550499" y="453216"/>
                </a:lnTo>
                <a:cubicBezTo>
                  <a:pt x="549506" y="453216"/>
                  <a:pt x="549506" y="452225"/>
                  <a:pt x="549506" y="452225"/>
                </a:cubicBezTo>
                <a:cubicBezTo>
                  <a:pt x="556460" y="463133"/>
                  <a:pt x="555467" y="477017"/>
                  <a:pt x="547519" y="488917"/>
                </a:cubicBezTo>
                <a:cubicBezTo>
                  <a:pt x="539571" y="499826"/>
                  <a:pt x="526656" y="506767"/>
                  <a:pt x="513741" y="506767"/>
                </a:cubicBezTo>
                <a:cubicBezTo>
                  <a:pt x="512748" y="506767"/>
                  <a:pt x="511755" y="506767"/>
                  <a:pt x="510761" y="506767"/>
                </a:cubicBezTo>
                <a:lnTo>
                  <a:pt x="390553" y="498834"/>
                </a:lnTo>
                <a:lnTo>
                  <a:pt x="310083" y="592052"/>
                </a:lnTo>
                <a:cubicBezTo>
                  <a:pt x="302135" y="600978"/>
                  <a:pt x="290213" y="605936"/>
                  <a:pt x="278292" y="605936"/>
                </a:cubicBezTo>
                <a:cubicBezTo>
                  <a:pt x="276305" y="605936"/>
                  <a:pt x="273325" y="605936"/>
                  <a:pt x="271338" y="605936"/>
                </a:cubicBezTo>
                <a:cubicBezTo>
                  <a:pt x="257429" y="602961"/>
                  <a:pt x="247495" y="593044"/>
                  <a:pt x="245508" y="580152"/>
                </a:cubicBezTo>
                <a:lnTo>
                  <a:pt x="230606" y="469083"/>
                </a:lnTo>
                <a:lnTo>
                  <a:pt x="118345" y="435366"/>
                </a:lnTo>
                <a:cubicBezTo>
                  <a:pt x="105430" y="431399"/>
                  <a:pt x="96489" y="420491"/>
                  <a:pt x="96489" y="406607"/>
                </a:cubicBezTo>
                <a:cubicBezTo>
                  <a:pt x="96489" y="393715"/>
                  <a:pt x="104437" y="379831"/>
                  <a:pt x="118345" y="372890"/>
                </a:cubicBezTo>
                <a:lnTo>
                  <a:pt x="227626" y="313389"/>
                </a:lnTo>
                <a:lnTo>
                  <a:pt x="239547" y="199345"/>
                </a:lnTo>
                <a:cubicBezTo>
                  <a:pt x="241534" y="185461"/>
                  <a:pt x="251469" y="172569"/>
                  <a:pt x="264384" y="166619"/>
                </a:cubicBezTo>
                <a:cubicBezTo>
                  <a:pt x="270344" y="164636"/>
                  <a:pt x="275312" y="163644"/>
                  <a:pt x="280279" y="163644"/>
                </a:cubicBezTo>
                <a:close/>
                <a:moveTo>
                  <a:pt x="174497" y="789"/>
                </a:moveTo>
                <a:cubicBezTo>
                  <a:pt x="188157" y="-1814"/>
                  <a:pt x="202314" y="2401"/>
                  <a:pt x="207778" y="7856"/>
                </a:cubicBezTo>
                <a:lnTo>
                  <a:pt x="291228" y="82245"/>
                </a:lnTo>
                <a:lnTo>
                  <a:pt x="410443" y="44555"/>
                </a:lnTo>
                <a:cubicBezTo>
                  <a:pt x="437266" y="36620"/>
                  <a:pt x="450181" y="56457"/>
                  <a:pt x="451174" y="58441"/>
                </a:cubicBezTo>
                <a:lnTo>
                  <a:pt x="526677" y="188374"/>
                </a:lnTo>
                <a:cubicBezTo>
                  <a:pt x="517736" y="187382"/>
                  <a:pt x="508795" y="187382"/>
                  <a:pt x="499854" y="190357"/>
                </a:cubicBezTo>
                <a:lnTo>
                  <a:pt x="391567" y="224080"/>
                </a:lnTo>
                <a:lnTo>
                  <a:pt x="316064" y="157626"/>
                </a:lnTo>
                <a:cubicBezTo>
                  <a:pt x="309110" y="151675"/>
                  <a:pt x="300169" y="146716"/>
                  <a:pt x="291228" y="145724"/>
                </a:cubicBezTo>
                <a:cubicBezTo>
                  <a:pt x="287254" y="144732"/>
                  <a:pt x="284274" y="144732"/>
                  <a:pt x="280300" y="144732"/>
                </a:cubicBezTo>
                <a:cubicBezTo>
                  <a:pt x="272352" y="144732"/>
                  <a:pt x="264405" y="145724"/>
                  <a:pt x="257450" y="149691"/>
                </a:cubicBezTo>
                <a:cubicBezTo>
                  <a:pt x="237581" y="157626"/>
                  <a:pt x="222679" y="176471"/>
                  <a:pt x="220692" y="197300"/>
                </a:cubicBezTo>
                <a:lnTo>
                  <a:pt x="209764" y="301445"/>
                </a:lnTo>
                <a:lnTo>
                  <a:pt x="108432" y="355997"/>
                </a:lnTo>
                <a:cubicBezTo>
                  <a:pt x="95517" y="362940"/>
                  <a:pt x="85582" y="374842"/>
                  <a:pt x="80615" y="387736"/>
                </a:cubicBezTo>
                <a:cubicBezTo>
                  <a:pt x="80615" y="387736"/>
                  <a:pt x="22994" y="288551"/>
                  <a:pt x="5112" y="257803"/>
                </a:cubicBezTo>
                <a:cubicBezTo>
                  <a:pt x="-12770" y="227056"/>
                  <a:pt x="22001" y="209202"/>
                  <a:pt x="22001" y="209202"/>
                </a:cubicBezTo>
                <a:lnTo>
                  <a:pt x="132275" y="148699"/>
                </a:lnTo>
                <a:lnTo>
                  <a:pt x="144196" y="34636"/>
                </a:lnTo>
                <a:cubicBezTo>
                  <a:pt x="147673" y="12816"/>
                  <a:pt x="160836" y="3393"/>
                  <a:pt x="174497" y="789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52" name="shooting-star_116703"/>
          <p:cNvSpPr>
            <a:spLocks noChangeAspect="1"/>
          </p:cNvSpPr>
          <p:nvPr userDrawn="1"/>
        </p:nvSpPr>
        <p:spPr bwMode="auto">
          <a:xfrm>
            <a:off x="4619902" y="2190276"/>
            <a:ext cx="381701" cy="33291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81451" h="507130">
                <a:moveTo>
                  <a:pt x="393061" y="134688"/>
                </a:moveTo>
                <a:cubicBezTo>
                  <a:pt x="399202" y="133877"/>
                  <a:pt x="405633" y="135411"/>
                  <a:pt x="410884" y="139499"/>
                </a:cubicBezTo>
                <a:cubicBezTo>
                  <a:pt x="478083" y="191316"/>
                  <a:pt x="628323" y="329168"/>
                  <a:pt x="567088" y="488263"/>
                </a:cubicBezTo>
                <a:cubicBezTo>
                  <a:pt x="557386" y="513505"/>
                  <a:pt x="536025" y="511905"/>
                  <a:pt x="523920" y="492440"/>
                </a:cubicBezTo>
                <a:cubicBezTo>
                  <a:pt x="523030" y="491107"/>
                  <a:pt x="444973" y="367920"/>
                  <a:pt x="345198" y="364009"/>
                </a:cubicBezTo>
                <a:cubicBezTo>
                  <a:pt x="331759" y="363476"/>
                  <a:pt x="321434" y="352277"/>
                  <a:pt x="321879" y="338856"/>
                </a:cubicBezTo>
                <a:cubicBezTo>
                  <a:pt x="322413" y="325613"/>
                  <a:pt x="333183" y="315125"/>
                  <a:pt x="347067" y="315659"/>
                </a:cubicBezTo>
                <a:cubicBezTo>
                  <a:pt x="429041" y="318858"/>
                  <a:pt x="495261" y="379741"/>
                  <a:pt x="532465" y="423381"/>
                </a:cubicBezTo>
                <a:cubicBezTo>
                  <a:pt x="540030" y="318325"/>
                  <a:pt x="444706" y="226779"/>
                  <a:pt x="381334" y="177895"/>
                </a:cubicBezTo>
                <a:cubicBezTo>
                  <a:pt x="370832" y="169718"/>
                  <a:pt x="368785" y="154608"/>
                  <a:pt x="376973" y="143943"/>
                </a:cubicBezTo>
                <a:cubicBezTo>
                  <a:pt x="381067" y="138655"/>
                  <a:pt x="386919" y="135499"/>
                  <a:pt x="393061" y="134688"/>
                </a:cubicBezTo>
                <a:close/>
                <a:moveTo>
                  <a:pt x="171597" y="79012"/>
                </a:moveTo>
                <a:lnTo>
                  <a:pt x="148458" y="128428"/>
                </a:lnTo>
                <a:cubicBezTo>
                  <a:pt x="144987" y="135627"/>
                  <a:pt x="138223" y="140782"/>
                  <a:pt x="130391" y="142027"/>
                </a:cubicBezTo>
                <a:lnTo>
                  <a:pt x="76546" y="150914"/>
                </a:lnTo>
                <a:lnTo>
                  <a:pt x="116329" y="188243"/>
                </a:lnTo>
                <a:cubicBezTo>
                  <a:pt x="122114" y="193753"/>
                  <a:pt x="124873" y="201663"/>
                  <a:pt x="123627" y="209574"/>
                </a:cubicBezTo>
                <a:lnTo>
                  <a:pt x="115439" y="263611"/>
                </a:lnTo>
                <a:lnTo>
                  <a:pt x="163321" y="237303"/>
                </a:lnTo>
                <a:cubicBezTo>
                  <a:pt x="170263" y="233393"/>
                  <a:pt x="178717" y="233304"/>
                  <a:pt x="185837" y="236859"/>
                </a:cubicBezTo>
                <a:lnTo>
                  <a:pt x="234609" y="261389"/>
                </a:lnTo>
                <a:lnTo>
                  <a:pt x="224374" y="207707"/>
                </a:lnTo>
                <a:cubicBezTo>
                  <a:pt x="222861" y="199886"/>
                  <a:pt x="225353" y="191798"/>
                  <a:pt x="230960" y="186110"/>
                </a:cubicBezTo>
                <a:lnTo>
                  <a:pt x="269230" y="147181"/>
                </a:lnTo>
                <a:lnTo>
                  <a:pt x="215118" y="140427"/>
                </a:lnTo>
                <a:cubicBezTo>
                  <a:pt x="207197" y="139449"/>
                  <a:pt x="200344" y="134561"/>
                  <a:pt x="196606" y="127451"/>
                </a:cubicBezTo>
                <a:close/>
                <a:moveTo>
                  <a:pt x="170173" y="0"/>
                </a:moveTo>
                <a:lnTo>
                  <a:pt x="170619" y="0"/>
                </a:lnTo>
                <a:cubicBezTo>
                  <a:pt x="179696" y="0"/>
                  <a:pt x="187973" y="5066"/>
                  <a:pt x="192156" y="13154"/>
                </a:cubicBezTo>
                <a:lnTo>
                  <a:pt x="233897" y="93944"/>
                </a:lnTo>
                <a:lnTo>
                  <a:pt x="324054" y="105320"/>
                </a:lnTo>
                <a:cubicBezTo>
                  <a:pt x="333221" y="106475"/>
                  <a:pt x="340964" y="112697"/>
                  <a:pt x="343901" y="121407"/>
                </a:cubicBezTo>
                <a:cubicBezTo>
                  <a:pt x="346838" y="130206"/>
                  <a:pt x="344702" y="139893"/>
                  <a:pt x="338205" y="146470"/>
                </a:cubicBezTo>
                <a:lnTo>
                  <a:pt x="274392" y="211173"/>
                </a:lnTo>
                <a:lnTo>
                  <a:pt x="291569" y="300407"/>
                </a:lnTo>
                <a:cubicBezTo>
                  <a:pt x="293349" y="309472"/>
                  <a:pt x="289789" y="318715"/>
                  <a:pt x="282402" y="324315"/>
                </a:cubicBezTo>
                <a:cubicBezTo>
                  <a:pt x="275104" y="329914"/>
                  <a:pt x="265136" y="330803"/>
                  <a:pt x="256948" y="326714"/>
                </a:cubicBezTo>
                <a:lnTo>
                  <a:pt x="175602" y="285920"/>
                </a:lnTo>
                <a:lnTo>
                  <a:pt x="96037" y="329736"/>
                </a:lnTo>
                <a:cubicBezTo>
                  <a:pt x="92299" y="331780"/>
                  <a:pt x="78415" y="334269"/>
                  <a:pt x="70494" y="328492"/>
                </a:cubicBezTo>
                <a:cubicBezTo>
                  <a:pt x="63018" y="322982"/>
                  <a:pt x="59013" y="314005"/>
                  <a:pt x="60437" y="304850"/>
                </a:cubicBezTo>
                <a:lnTo>
                  <a:pt x="74054" y="214906"/>
                </a:lnTo>
                <a:lnTo>
                  <a:pt x="7749" y="152692"/>
                </a:lnTo>
                <a:cubicBezTo>
                  <a:pt x="985" y="146293"/>
                  <a:pt x="-1685" y="136694"/>
                  <a:pt x="1074" y="127984"/>
                </a:cubicBezTo>
                <a:cubicBezTo>
                  <a:pt x="3655" y="119185"/>
                  <a:pt x="11131" y="112697"/>
                  <a:pt x="20298" y="111097"/>
                </a:cubicBezTo>
                <a:lnTo>
                  <a:pt x="110010" y="96343"/>
                </a:lnTo>
                <a:lnTo>
                  <a:pt x="148725" y="13954"/>
                </a:lnTo>
                <a:cubicBezTo>
                  <a:pt x="152641" y="5510"/>
                  <a:pt x="160918" y="89"/>
                  <a:pt x="170173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53" name="christmas-bell_63419"/>
          <p:cNvSpPr>
            <a:spLocks noChangeAspect="1"/>
          </p:cNvSpPr>
          <p:nvPr userDrawn="1"/>
        </p:nvSpPr>
        <p:spPr bwMode="auto">
          <a:xfrm>
            <a:off x="3883511" y="2523188"/>
            <a:ext cx="402703" cy="409617"/>
          </a:xfrm>
          <a:custGeom>
            <a:avLst/>
            <a:gdLst>
              <a:gd name="connsiteX0" fmla="*/ 546613 w 587474"/>
              <a:gd name="connsiteY0" fmla="*/ 282688 h 597560"/>
              <a:gd name="connsiteX1" fmla="*/ 562635 w 587474"/>
              <a:gd name="connsiteY1" fmla="*/ 289382 h 597560"/>
              <a:gd name="connsiteX2" fmla="*/ 581513 w 587474"/>
              <a:gd name="connsiteY2" fmla="*/ 308224 h 597560"/>
              <a:gd name="connsiteX3" fmla="*/ 587474 w 587474"/>
              <a:gd name="connsiteY3" fmla="*/ 324092 h 597560"/>
              <a:gd name="connsiteX4" fmla="*/ 580519 w 587474"/>
              <a:gd name="connsiteY4" fmla="*/ 339960 h 597560"/>
              <a:gd name="connsiteX5" fmla="*/ 415583 w 587474"/>
              <a:gd name="connsiteY5" fmla="*/ 501611 h 597560"/>
              <a:gd name="connsiteX6" fmla="*/ 414590 w 587474"/>
              <a:gd name="connsiteY6" fmla="*/ 562106 h 597560"/>
              <a:gd name="connsiteX7" fmla="*/ 353981 w 587474"/>
              <a:gd name="connsiteY7" fmla="*/ 561115 h 597560"/>
              <a:gd name="connsiteX8" fmla="*/ 324173 w 587474"/>
              <a:gd name="connsiteY8" fmla="*/ 590866 h 597560"/>
              <a:gd name="connsiteX9" fmla="*/ 291385 w 587474"/>
              <a:gd name="connsiteY9" fmla="*/ 590866 h 597560"/>
              <a:gd name="connsiteX10" fmla="*/ 273500 w 587474"/>
              <a:gd name="connsiteY10" fmla="*/ 572024 h 597560"/>
              <a:gd name="connsiteX11" fmla="*/ 266545 w 587474"/>
              <a:gd name="connsiteY11" fmla="*/ 556156 h 597560"/>
              <a:gd name="connsiteX12" fmla="*/ 273500 w 587474"/>
              <a:gd name="connsiteY12" fmla="*/ 539297 h 597560"/>
              <a:gd name="connsiteX13" fmla="*/ 529846 w 587474"/>
              <a:gd name="connsiteY13" fmla="*/ 289382 h 597560"/>
              <a:gd name="connsiteX14" fmla="*/ 546613 w 587474"/>
              <a:gd name="connsiteY14" fmla="*/ 282688 h 597560"/>
              <a:gd name="connsiteX15" fmla="*/ 324039 w 587474"/>
              <a:gd name="connsiteY15" fmla="*/ 172223 h 597560"/>
              <a:gd name="connsiteX16" fmla="*/ 413594 w 587474"/>
              <a:gd name="connsiteY16" fmla="*/ 215875 h 597560"/>
              <a:gd name="connsiteX17" fmla="*/ 504017 w 587474"/>
              <a:gd name="connsiteY17" fmla="*/ 280361 h 597560"/>
              <a:gd name="connsiteX18" fmla="*/ 260569 w 587474"/>
              <a:gd name="connsiteY18" fmla="*/ 512513 h 597560"/>
              <a:gd name="connsiteX19" fmla="*/ 199955 w 587474"/>
              <a:gd name="connsiteY19" fmla="*/ 420248 h 597560"/>
              <a:gd name="connsiteX20" fmla="*/ 185050 w 587474"/>
              <a:gd name="connsiteY20" fmla="*/ 234725 h 597560"/>
              <a:gd name="connsiteX21" fmla="*/ 178095 w 587474"/>
              <a:gd name="connsiteY21" fmla="*/ 215875 h 597560"/>
              <a:gd name="connsiteX22" fmla="*/ 187038 w 587474"/>
              <a:gd name="connsiteY22" fmla="*/ 195041 h 597560"/>
              <a:gd name="connsiteX23" fmla="*/ 207905 w 587474"/>
              <a:gd name="connsiteY23" fmla="*/ 187104 h 597560"/>
              <a:gd name="connsiteX24" fmla="*/ 227778 w 587474"/>
              <a:gd name="connsiteY24" fmla="*/ 194049 h 597560"/>
              <a:gd name="connsiteX25" fmla="*/ 324039 w 587474"/>
              <a:gd name="connsiteY25" fmla="*/ 172223 h 597560"/>
              <a:gd name="connsiteX26" fmla="*/ 42932 w 587474"/>
              <a:gd name="connsiteY26" fmla="*/ 383 h 597560"/>
              <a:gd name="connsiteX27" fmla="*/ 107617 w 587474"/>
              <a:gd name="connsiteY27" fmla="*/ 29408 h 597560"/>
              <a:gd name="connsiteX28" fmla="*/ 193056 w 587474"/>
              <a:gd name="connsiteY28" fmla="*/ 116733 h 597560"/>
              <a:gd name="connsiteX29" fmla="*/ 219879 w 587474"/>
              <a:gd name="connsiteY29" fmla="*/ 162379 h 597560"/>
              <a:gd name="connsiteX30" fmla="*/ 207958 w 587474"/>
              <a:gd name="connsiteY30" fmla="*/ 161387 h 597560"/>
              <a:gd name="connsiteX31" fmla="*/ 169212 w 587474"/>
              <a:gd name="connsiteY31" fmla="*/ 177264 h 597560"/>
              <a:gd name="connsiteX32" fmla="*/ 152323 w 587474"/>
              <a:gd name="connsiteY32" fmla="*/ 215965 h 597560"/>
              <a:gd name="connsiteX33" fmla="*/ 152323 w 587474"/>
              <a:gd name="connsiteY33" fmla="*/ 219934 h 597560"/>
              <a:gd name="connsiteX34" fmla="*/ 114571 w 587474"/>
              <a:gd name="connsiteY34" fmla="*/ 194134 h 597560"/>
              <a:gd name="connsiteX35" fmla="*/ 28139 w 587474"/>
              <a:gd name="connsiteY35" fmla="*/ 106809 h 597560"/>
              <a:gd name="connsiteX36" fmla="*/ 1315 w 587474"/>
              <a:gd name="connsiteY36" fmla="*/ 62155 h 597560"/>
              <a:gd name="connsiteX37" fmla="*/ 8269 w 587474"/>
              <a:gd name="connsiteY37" fmla="*/ 26431 h 597560"/>
              <a:gd name="connsiteX38" fmla="*/ 27145 w 587474"/>
              <a:gd name="connsiteY38" fmla="*/ 7577 h 597560"/>
              <a:gd name="connsiteX39" fmla="*/ 42932 w 587474"/>
              <a:gd name="connsiteY39" fmla="*/ 383 h 59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7474" h="597560">
                <a:moveTo>
                  <a:pt x="546613" y="282688"/>
                </a:moveTo>
                <a:cubicBezTo>
                  <a:pt x="552450" y="282688"/>
                  <a:pt x="558164" y="284919"/>
                  <a:pt x="562635" y="289382"/>
                </a:cubicBezTo>
                <a:lnTo>
                  <a:pt x="581513" y="308224"/>
                </a:lnTo>
                <a:cubicBezTo>
                  <a:pt x="585487" y="312191"/>
                  <a:pt x="587474" y="318142"/>
                  <a:pt x="587474" y="324092"/>
                </a:cubicBezTo>
                <a:cubicBezTo>
                  <a:pt x="587474" y="330042"/>
                  <a:pt x="585487" y="335993"/>
                  <a:pt x="580519" y="339960"/>
                </a:cubicBezTo>
                <a:lnTo>
                  <a:pt x="415583" y="501611"/>
                </a:lnTo>
                <a:cubicBezTo>
                  <a:pt x="431481" y="518470"/>
                  <a:pt x="431481" y="545247"/>
                  <a:pt x="414590" y="562106"/>
                </a:cubicBezTo>
                <a:cubicBezTo>
                  <a:pt x="397699" y="577974"/>
                  <a:pt x="370872" y="577974"/>
                  <a:pt x="353981" y="561115"/>
                </a:cubicBezTo>
                <a:lnTo>
                  <a:pt x="324173" y="590866"/>
                </a:lnTo>
                <a:cubicBezTo>
                  <a:pt x="315231" y="599792"/>
                  <a:pt x="300327" y="599792"/>
                  <a:pt x="291385" y="590866"/>
                </a:cubicBezTo>
                <a:lnTo>
                  <a:pt x="273500" y="572024"/>
                </a:lnTo>
                <a:cubicBezTo>
                  <a:pt x="268532" y="568057"/>
                  <a:pt x="266545" y="562106"/>
                  <a:pt x="266545" y="556156"/>
                </a:cubicBezTo>
                <a:cubicBezTo>
                  <a:pt x="266545" y="550206"/>
                  <a:pt x="269526" y="544255"/>
                  <a:pt x="273500" y="539297"/>
                </a:cubicBezTo>
                <a:lnTo>
                  <a:pt x="529846" y="289382"/>
                </a:lnTo>
                <a:cubicBezTo>
                  <a:pt x="534814" y="284919"/>
                  <a:pt x="540776" y="282688"/>
                  <a:pt x="546613" y="282688"/>
                </a:cubicBezTo>
                <a:close/>
                <a:moveTo>
                  <a:pt x="324039" y="172223"/>
                </a:moveTo>
                <a:cubicBezTo>
                  <a:pt x="357203" y="175943"/>
                  <a:pt x="389249" y="190577"/>
                  <a:pt x="413594" y="215875"/>
                </a:cubicBezTo>
                <a:cubicBezTo>
                  <a:pt x="446385" y="250598"/>
                  <a:pt x="504017" y="280361"/>
                  <a:pt x="504017" y="280361"/>
                </a:cubicBezTo>
                <a:lnTo>
                  <a:pt x="260569" y="512513"/>
                </a:lnTo>
                <a:cubicBezTo>
                  <a:pt x="253613" y="504576"/>
                  <a:pt x="248645" y="470845"/>
                  <a:pt x="199955" y="420248"/>
                </a:cubicBezTo>
                <a:cubicBezTo>
                  <a:pt x="151266" y="369651"/>
                  <a:pt x="146297" y="291275"/>
                  <a:pt x="185050" y="234725"/>
                </a:cubicBezTo>
                <a:cubicBezTo>
                  <a:pt x="181076" y="229764"/>
                  <a:pt x="178095" y="222820"/>
                  <a:pt x="178095" y="215875"/>
                </a:cubicBezTo>
                <a:cubicBezTo>
                  <a:pt x="179088" y="207938"/>
                  <a:pt x="182069" y="200993"/>
                  <a:pt x="187038" y="195041"/>
                </a:cubicBezTo>
                <a:cubicBezTo>
                  <a:pt x="193000" y="190080"/>
                  <a:pt x="199955" y="187104"/>
                  <a:pt x="207905" y="187104"/>
                </a:cubicBezTo>
                <a:cubicBezTo>
                  <a:pt x="215854" y="187104"/>
                  <a:pt x="221816" y="189088"/>
                  <a:pt x="227778" y="194049"/>
                </a:cubicBezTo>
                <a:cubicBezTo>
                  <a:pt x="256594" y="175695"/>
                  <a:pt x="290876" y="168502"/>
                  <a:pt x="324039" y="172223"/>
                </a:cubicBezTo>
                <a:close/>
                <a:moveTo>
                  <a:pt x="42932" y="383"/>
                </a:moveTo>
                <a:cubicBezTo>
                  <a:pt x="61420" y="-2222"/>
                  <a:pt x="86754" y="8569"/>
                  <a:pt x="107617" y="29408"/>
                </a:cubicBezTo>
                <a:lnTo>
                  <a:pt x="193056" y="116733"/>
                </a:lnTo>
                <a:cubicBezTo>
                  <a:pt x="206964" y="131617"/>
                  <a:pt x="215905" y="147495"/>
                  <a:pt x="219879" y="162379"/>
                </a:cubicBezTo>
                <a:cubicBezTo>
                  <a:pt x="215905" y="161387"/>
                  <a:pt x="211931" y="161387"/>
                  <a:pt x="207958" y="161387"/>
                </a:cubicBezTo>
                <a:cubicBezTo>
                  <a:pt x="194049" y="161387"/>
                  <a:pt x="180140" y="166349"/>
                  <a:pt x="169212" y="177264"/>
                </a:cubicBezTo>
                <a:cubicBezTo>
                  <a:pt x="158284" y="187187"/>
                  <a:pt x="152323" y="201080"/>
                  <a:pt x="152323" y="215965"/>
                </a:cubicBezTo>
                <a:cubicBezTo>
                  <a:pt x="152323" y="216957"/>
                  <a:pt x="152323" y="217949"/>
                  <a:pt x="152323" y="219934"/>
                </a:cubicBezTo>
                <a:cubicBezTo>
                  <a:pt x="139408" y="214972"/>
                  <a:pt x="125499" y="206042"/>
                  <a:pt x="114571" y="194134"/>
                </a:cubicBezTo>
                <a:lnTo>
                  <a:pt x="28139" y="106809"/>
                </a:lnTo>
                <a:cubicBezTo>
                  <a:pt x="15224" y="92917"/>
                  <a:pt x="5289" y="77040"/>
                  <a:pt x="1315" y="62155"/>
                </a:cubicBezTo>
                <a:cubicBezTo>
                  <a:pt x="-1665" y="46278"/>
                  <a:pt x="322" y="33378"/>
                  <a:pt x="8269" y="26431"/>
                </a:cubicBezTo>
                <a:lnTo>
                  <a:pt x="27145" y="7577"/>
                </a:lnTo>
                <a:cubicBezTo>
                  <a:pt x="31368" y="3608"/>
                  <a:pt x="36770" y="1251"/>
                  <a:pt x="42932" y="383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54" name="three-kings-cake_104136"/>
          <p:cNvSpPr>
            <a:spLocks noChangeAspect="1"/>
          </p:cNvSpPr>
          <p:nvPr userDrawn="1"/>
        </p:nvSpPr>
        <p:spPr bwMode="auto">
          <a:xfrm>
            <a:off x="3801131" y="4815862"/>
            <a:ext cx="426716" cy="426072"/>
          </a:xfrm>
          <a:custGeom>
            <a:avLst/>
            <a:gdLst>
              <a:gd name="connsiteX0" fmla="*/ 376503 w 608133"/>
              <a:gd name="connsiteY0" fmla="*/ 520279 h 607216"/>
              <a:gd name="connsiteX1" fmla="*/ 386912 w 608133"/>
              <a:gd name="connsiteY1" fmla="*/ 530617 h 607216"/>
              <a:gd name="connsiteX2" fmla="*/ 376503 w 608133"/>
              <a:gd name="connsiteY2" fmla="*/ 540955 h 607216"/>
              <a:gd name="connsiteX3" fmla="*/ 366094 w 608133"/>
              <a:gd name="connsiteY3" fmla="*/ 530617 h 607216"/>
              <a:gd name="connsiteX4" fmla="*/ 376503 w 608133"/>
              <a:gd name="connsiteY4" fmla="*/ 520279 h 607216"/>
              <a:gd name="connsiteX5" fmla="*/ 304019 w 608133"/>
              <a:gd name="connsiteY5" fmla="*/ 483494 h 607216"/>
              <a:gd name="connsiteX6" fmla="*/ 285294 w 608133"/>
              <a:gd name="connsiteY6" fmla="*/ 502201 h 607216"/>
              <a:gd name="connsiteX7" fmla="*/ 304019 w 608133"/>
              <a:gd name="connsiteY7" fmla="*/ 521005 h 607216"/>
              <a:gd name="connsiteX8" fmla="*/ 322840 w 608133"/>
              <a:gd name="connsiteY8" fmla="*/ 502201 h 607216"/>
              <a:gd name="connsiteX9" fmla="*/ 304019 w 608133"/>
              <a:gd name="connsiteY9" fmla="*/ 483494 h 607216"/>
              <a:gd name="connsiteX10" fmla="*/ 304019 w 608133"/>
              <a:gd name="connsiteY10" fmla="*/ 464109 h 607216"/>
              <a:gd name="connsiteX11" fmla="*/ 342243 w 608133"/>
              <a:gd name="connsiteY11" fmla="*/ 502201 h 607216"/>
              <a:gd name="connsiteX12" fmla="*/ 304019 w 608133"/>
              <a:gd name="connsiteY12" fmla="*/ 540390 h 607216"/>
              <a:gd name="connsiteX13" fmla="*/ 265891 w 608133"/>
              <a:gd name="connsiteY13" fmla="*/ 502201 h 607216"/>
              <a:gd name="connsiteX14" fmla="*/ 304019 w 608133"/>
              <a:gd name="connsiteY14" fmla="*/ 464109 h 607216"/>
              <a:gd name="connsiteX15" fmla="*/ 188730 w 608133"/>
              <a:gd name="connsiteY15" fmla="*/ 442535 h 607216"/>
              <a:gd name="connsiteX16" fmla="*/ 180964 w 608133"/>
              <a:gd name="connsiteY16" fmla="*/ 471406 h 607216"/>
              <a:gd name="connsiteX17" fmla="*/ 183682 w 608133"/>
              <a:gd name="connsiteY17" fmla="*/ 471406 h 607216"/>
              <a:gd name="connsiteX18" fmla="*/ 209893 w 608133"/>
              <a:gd name="connsiteY18" fmla="*/ 463656 h 607216"/>
              <a:gd name="connsiteX19" fmla="*/ 419365 w 608133"/>
              <a:gd name="connsiteY19" fmla="*/ 442514 h 607216"/>
              <a:gd name="connsiteX20" fmla="*/ 398212 w 608133"/>
              <a:gd name="connsiteY20" fmla="*/ 463644 h 607216"/>
              <a:gd name="connsiteX21" fmla="*/ 424411 w 608133"/>
              <a:gd name="connsiteY21" fmla="*/ 471398 h 607216"/>
              <a:gd name="connsiteX22" fmla="*/ 427128 w 608133"/>
              <a:gd name="connsiteY22" fmla="*/ 471398 h 607216"/>
              <a:gd name="connsiteX23" fmla="*/ 256047 w 608133"/>
              <a:gd name="connsiteY23" fmla="*/ 441175 h 607216"/>
              <a:gd name="connsiteX24" fmla="*/ 266385 w 608133"/>
              <a:gd name="connsiteY24" fmla="*/ 451478 h 607216"/>
              <a:gd name="connsiteX25" fmla="*/ 256047 w 608133"/>
              <a:gd name="connsiteY25" fmla="*/ 461781 h 607216"/>
              <a:gd name="connsiteX26" fmla="*/ 245709 w 608133"/>
              <a:gd name="connsiteY26" fmla="*/ 451478 h 607216"/>
              <a:gd name="connsiteX27" fmla="*/ 256047 w 608133"/>
              <a:gd name="connsiteY27" fmla="*/ 441175 h 607216"/>
              <a:gd name="connsiteX28" fmla="*/ 169994 w 608133"/>
              <a:gd name="connsiteY28" fmla="*/ 437497 h 607216"/>
              <a:gd name="connsiteX29" fmla="*/ 141065 w 608133"/>
              <a:gd name="connsiteY29" fmla="*/ 445248 h 607216"/>
              <a:gd name="connsiteX30" fmla="*/ 149899 w 608133"/>
              <a:gd name="connsiteY30" fmla="*/ 457455 h 607216"/>
              <a:gd name="connsiteX31" fmla="*/ 162228 w 608133"/>
              <a:gd name="connsiteY31" fmla="*/ 466369 h 607216"/>
              <a:gd name="connsiteX32" fmla="*/ 438093 w 608133"/>
              <a:gd name="connsiteY32" fmla="*/ 437474 h 607216"/>
              <a:gd name="connsiteX33" fmla="*/ 445856 w 608133"/>
              <a:gd name="connsiteY33" fmla="*/ 466358 h 607216"/>
              <a:gd name="connsiteX34" fmla="*/ 458082 w 608133"/>
              <a:gd name="connsiteY34" fmla="*/ 457441 h 607216"/>
              <a:gd name="connsiteX35" fmla="*/ 467009 w 608133"/>
              <a:gd name="connsiteY35" fmla="*/ 445228 h 607216"/>
              <a:gd name="connsiteX36" fmla="*/ 143783 w 608133"/>
              <a:gd name="connsiteY36" fmla="*/ 397679 h 607216"/>
              <a:gd name="connsiteX37" fmla="*/ 135920 w 608133"/>
              <a:gd name="connsiteY37" fmla="*/ 423837 h 607216"/>
              <a:gd name="connsiteX38" fmla="*/ 136017 w 608133"/>
              <a:gd name="connsiteY38" fmla="*/ 426550 h 607216"/>
              <a:gd name="connsiteX39" fmla="*/ 164946 w 608133"/>
              <a:gd name="connsiteY39" fmla="*/ 418799 h 607216"/>
              <a:gd name="connsiteX40" fmla="*/ 464292 w 608133"/>
              <a:gd name="connsiteY40" fmla="*/ 397637 h 607216"/>
              <a:gd name="connsiteX41" fmla="*/ 443139 w 608133"/>
              <a:gd name="connsiteY41" fmla="*/ 418767 h 607216"/>
              <a:gd name="connsiteX42" fmla="*/ 472055 w 608133"/>
              <a:gd name="connsiteY42" fmla="*/ 426521 h 607216"/>
              <a:gd name="connsiteX43" fmla="*/ 472152 w 608133"/>
              <a:gd name="connsiteY43" fmla="*/ 423807 h 607216"/>
              <a:gd name="connsiteX44" fmla="*/ 464292 w 608133"/>
              <a:gd name="connsiteY44" fmla="*/ 397637 h 607216"/>
              <a:gd name="connsiteX45" fmla="*/ 136211 w 608133"/>
              <a:gd name="connsiteY45" fmla="*/ 376364 h 607216"/>
              <a:gd name="connsiteX46" fmla="*/ 149899 w 608133"/>
              <a:gd name="connsiteY46" fmla="*/ 376364 h 607216"/>
              <a:gd name="connsiteX47" fmla="*/ 231154 w 608133"/>
              <a:gd name="connsiteY47" fmla="*/ 457455 h 607216"/>
              <a:gd name="connsiteX48" fmla="*/ 234066 w 608133"/>
              <a:gd name="connsiteY48" fmla="*/ 464334 h 607216"/>
              <a:gd name="connsiteX49" fmla="*/ 231154 w 608133"/>
              <a:gd name="connsiteY49" fmla="*/ 471213 h 607216"/>
              <a:gd name="connsiteX50" fmla="*/ 183682 w 608133"/>
              <a:gd name="connsiteY50" fmla="*/ 490783 h 607216"/>
              <a:gd name="connsiteX51" fmla="*/ 136211 w 608133"/>
              <a:gd name="connsiteY51" fmla="*/ 471213 h 607216"/>
              <a:gd name="connsiteX52" fmla="*/ 116504 w 608133"/>
              <a:gd name="connsiteY52" fmla="*/ 423837 h 607216"/>
              <a:gd name="connsiteX53" fmla="*/ 136211 w 608133"/>
              <a:gd name="connsiteY53" fmla="*/ 376364 h 607216"/>
              <a:gd name="connsiteX54" fmla="*/ 464972 w 608133"/>
              <a:gd name="connsiteY54" fmla="*/ 373503 h 607216"/>
              <a:gd name="connsiteX55" fmla="*/ 471861 w 608133"/>
              <a:gd name="connsiteY55" fmla="*/ 376314 h 607216"/>
              <a:gd name="connsiteX56" fmla="*/ 491559 w 608133"/>
              <a:gd name="connsiteY56" fmla="*/ 423807 h 607216"/>
              <a:gd name="connsiteX57" fmla="*/ 471861 w 608133"/>
              <a:gd name="connsiteY57" fmla="*/ 471204 h 607216"/>
              <a:gd name="connsiteX58" fmla="*/ 424411 w 608133"/>
              <a:gd name="connsiteY58" fmla="*/ 490783 h 607216"/>
              <a:gd name="connsiteX59" fmla="*/ 376864 w 608133"/>
              <a:gd name="connsiteY59" fmla="*/ 471204 h 607216"/>
              <a:gd name="connsiteX60" fmla="*/ 376864 w 608133"/>
              <a:gd name="connsiteY60" fmla="*/ 457441 h 607216"/>
              <a:gd name="connsiteX61" fmla="*/ 458082 w 608133"/>
              <a:gd name="connsiteY61" fmla="*/ 376314 h 607216"/>
              <a:gd name="connsiteX62" fmla="*/ 464972 w 608133"/>
              <a:gd name="connsiteY62" fmla="*/ 373503 h 607216"/>
              <a:gd name="connsiteX63" fmla="*/ 85102 w 608133"/>
              <a:gd name="connsiteY63" fmla="*/ 372868 h 607216"/>
              <a:gd name="connsiteX64" fmla="*/ 95475 w 608133"/>
              <a:gd name="connsiteY64" fmla="*/ 383206 h 607216"/>
              <a:gd name="connsiteX65" fmla="*/ 85102 w 608133"/>
              <a:gd name="connsiteY65" fmla="*/ 393544 h 607216"/>
              <a:gd name="connsiteX66" fmla="*/ 74729 w 608133"/>
              <a:gd name="connsiteY66" fmla="*/ 383206 h 607216"/>
              <a:gd name="connsiteX67" fmla="*/ 85102 w 608133"/>
              <a:gd name="connsiteY67" fmla="*/ 372868 h 607216"/>
              <a:gd name="connsiteX68" fmla="*/ 502943 w 608133"/>
              <a:gd name="connsiteY68" fmla="*/ 284852 h 607216"/>
              <a:gd name="connsiteX69" fmla="*/ 484218 w 608133"/>
              <a:gd name="connsiteY69" fmla="*/ 303559 h 607216"/>
              <a:gd name="connsiteX70" fmla="*/ 502943 w 608133"/>
              <a:gd name="connsiteY70" fmla="*/ 322363 h 607216"/>
              <a:gd name="connsiteX71" fmla="*/ 521764 w 608133"/>
              <a:gd name="connsiteY71" fmla="*/ 303559 h 607216"/>
              <a:gd name="connsiteX72" fmla="*/ 502943 w 608133"/>
              <a:gd name="connsiteY72" fmla="*/ 284852 h 607216"/>
              <a:gd name="connsiteX73" fmla="*/ 105094 w 608133"/>
              <a:gd name="connsiteY73" fmla="*/ 284852 h 607216"/>
              <a:gd name="connsiteX74" fmla="*/ 86370 w 608133"/>
              <a:gd name="connsiteY74" fmla="*/ 303559 h 607216"/>
              <a:gd name="connsiteX75" fmla="*/ 105094 w 608133"/>
              <a:gd name="connsiteY75" fmla="*/ 322363 h 607216"/>
              <a:gd name="connsiteX76" fmla="*/ 123916 w 608133"/>
              <a:gd name="connsiteY76" fmla="*/ 303559 h 607216"/>
              <a:gd name="connsiteX77" fmla="*/ 105094 w 608133"/>
              <a:gd name="connsiteY77" fmla="*/ 284852 h 607216"/>
              <a:gd name="connsiteX78" fmla="*/ 502943 w 608133"/>
              <a:gd name="connsiteY78" fmla="*/ 265467 h 607216"/>
              <a:gd name="connsiteX79" fmla="*/ 541167 w 608133"/>
              <a:gd name="connsiteY79" fmla="*/ 303559 h 607216"/>
              <a:gd name="connsiteX80" fmla="*/ 502943 w 608133"/>
              <a:gd name="connsiteY80" fmla="*/ 341748 h 607216"/>
              <a:gd name="connsiteX81" fmla="*/ 464815 w 608133"/>
              <a:gd name="connsiteY81" fmla="*/ 303559 h 607216"/>
              <a:gd name="connsiteX82" fmla="*/ 502943 w 608133"/>
              <a:gd name="connsiteY82" fmla="*/ 265467 h 607216"/>
              <a:gd name="connsiteX83" fmla="*/ 105094 w 608133"/>
              <a:gd name="connsiteY83" fmla="*/ 265467 h 607216"/>
              <a:gd name="connsiteX84" fmla="*/ 143319 w 608133"/>
              <a:gd name="connsiteY84" fmla="*/ 303559 h 607216"/>
              <a:gd name="connsiteX85" fmla="*/ 105094 w 608133"/>
              <a:gd name="connsiteY85" fmla="*/ 341748 h 607216"/>
              <a:gd name="connsiteX86" fmla="*/ 66967 w 608133"/>
              <a:gd name="connsiteY86" fmla="*/ 303559 h 607216"/>
              <a:gd name="connsiteX87" fmla="*/ 105094 w 608133"/>
              <a:gd name="connsiteY87" fmla="*/ 265467 h 607216"/>
              <a:gd name="connsiteX88" fmla="*/ 443787 w 608133"/>
              <a:gd name="connsiteY88" fmla="*/ 262221 h 607216"/>
              <a:gd name="connsiteX89" fmla="*/ 454090 w 608133"/>
              <a:gd name="connsiteY89" fmla="*/ 272524 h 607216"/>
              <a:gd name="connsiteX90" fmla="*/ 443787 w 608133"/>
              <a:gd name="connsiteY90" fmla="*/ 282827 h 607216"/>
              <a:gd name="connsiteX91" fmla="*/ 433484 w 608133"/>
              <a:gd name="connsiteY91" fmla="*/ 272524 h 607216"/>
              <a:gd name="connsiteX92" fmla="*/ 443787 w 608133"/>
              <a:gd name="connsiteY92" fmla="*/ 262221 h 607216"/>
              <a:gd name="connsiteX93" fmla="*/ 538661 w 608133"/>
              <a:gd name="connsiteY93" fmla="*/ 220941 h 607216"/>
              <a:gd name="connsiteX94" fmla="*/ 548999 w 608133"/>
              <a:gd name="connsiteY94" fmla="*/ 231244 h 607216"/>
              <a:gd name="connsiteX95" fmla="*/ 538661 w 608133"/>
              <a:gd name="connsiteY95" fmla="*/ 241547 h 607216"/>
              <a:gd name="connsiteX96" fmla="*/ 528323 w 608133"/>
              <a:gd name="connsiteY96" fmla="*/ 231244 h 607216"/>
              <a:gd name="connsiteX97" fmla="*/ 538661 w 608133"/>
              <a:gd name="connsiteY97" fmla="*/ 220941 h 607216"/>
              <a:gd name="connsiteX98" fmla="*/ 95793 w 608133"/>
              <a:gd name="connsiteY98" fmla="*/ 212967 h 607216"/>
              <a:gd name="connsiteX99" fmla="*/ 106131 w 608133"/>
              <a:gd name="connsiteY99" fmla="*/ 223340 h 607216"/>
              <a:gd name="connsiteX100" fmla="*/ 95793 w 608133"/>
              <a:gd name="connsiteY100" fmla="*/ 233713 h 607216"/>
              <a:gd name="connsiteX101" fmla="*/ 85455 w 608133"/>
              <a:gd name="connsiteY101" fmla="*/ 223340 h 607216"/>
              <a:gd name="connsiteX102" fmla="*/ 95793 w 608133"/>
              <a:gd name="connsiteY102" fmla="*/ 212967 h 607216"/>
              <a:gd name="connsiteX103" fmla="*/ 304019 w 608133"/>
              <a:gd name="connsiteY103" fmla="*/ 209973 h 607216"/>
              <a:gd name="connsiteX104" fmla="*/ 210286 w 608133"/>
              <a:gd name="connsiteY104" fmla="*/ 303559 h 607216"/>
              <a:gd name="connsiteX105" fmla="*/ 304019 w 608133"/>
              <a:gd name="connsiteY105" fmla="*/ 397242 h 607216"/>
              <a:gd name="connsiteX106" fmla="*/ 397848 w 608133"/>
              <a:gd name="connsiteY106" fmla="*/ 303559 h 607216"/>
              <a:gd name="connsiteX107" fmla="*/ 304019 w 608133"/>
              <a:gd name="connsiteY107" fmla="*/ 209973 h 607216"/>
              <a:gd name="connsiteX108" fmla="*/ 304019 w 608133"/>
              <a:gd name="connsiteY108" fmla="*/ 190597 h 607216"/>
              <a:gd name="connsiteX109" fmla="*/ 417254 w 608133"/>
              <a:gd name="connsiteY109" fmla="*/ 303559 h 607216"/>
              <a:gd name="connsiteX110" fmla="*/ 304019 w 608133"/>
              <a:gd name="connsiteY110" fmla="*/ 416618 h 607216"/>
              <a:gd name="connsiteX111" fmla="*/ 190880 w 608133"/>
              <a:gd name="connsiteY111" fmla="*/ 303559 h 607216"/>
              <a:gd name="connsiteX112" fmla="*/ 304019 w 608133"/>
              <a:gd name="connsiteY112" fmla="*/ 190597 h 607216"/>
              <a:gd name="connsiteX113" fmla="*/ 472080 w 608133"/>
              <a:gd name="connsiteY113" fmla="*/ 180706 h 607216"/>
              <a:gd name="connsiteX114" fmla="*/ 443161 w 608133"/>
              <a:gd name="connsiteY114" fmla="*/ 188458 h 607216"/>
              <a:gd name="connsiteX115" fmla="*/ 464316 w 608133"/>
              <a:gd name="connsiteY115" fmla="*/ 209583 h 607216"/>
              <a:gd name="connsiteX116" fmla="*/ 472177 w 608133"/>
              <a:gd name="connsiteY116" fmla="*/ 183419 h 607216"/>
              <a:gd name="connsiteX117" fmla="*/ 472080 w 608133"/>
              <a:gd name="connsiteY117" fmla="*/ 180706 h 607216"/>
              <a:gd name="connsiteX118" fmla="*/ 136012 w 608133"/>
              <a:gd name="connsiteY118" fmla="*/ 180706 h 607216"/>
              <a:gd name="connsiteX119" fmla="*/ 135915 w 608133"/>
              <a:gd name="connsiteY119" fmla="*/ 183419 h 607216"/>
              <a:gd name="connsiteX120" fmla="*/ 143777 w 608133"/>
              <a:gd name="connsiteY120" fmla="*/ 209583 h 607216"/>
              <a:gd name="connsiteX121" fmla="*/ 164935 w 608133"/>
              <a:gd name="connsiteY121" fmla="*/ 188458 h 607216"/>
              <a:gd name="connsiteX122" fmla="*/ 85702 w 608133"/>
              <a:gd name="connsiteY122" fmla="*/ 173027 h 607216"/>
              <a:gd name="connsiteX123" fmla="*/ 96040 w 608133"/>
              <a:gd name="connsiteY123" fmla="*/ 183400 h 607216"/>
              <a:gd name="connsiteX124" fmla="*/ 85702 w 608133"/>
              <a:gd name="connsiteY124" fmla="*/ 193773 h 607216"/>
              <a:gd name="connsiteX125" fmla="*/ 75364 w 608133"/>
              <a:gd name="connsiteY125" fmla="*/ 183400 h 607216"/>
              <a:gd name="connsiteX126" fmla="*/ 85702 w 608133"/>
              <a:gd name="connsiteY126" fmla="*/ 173027 h 607216"/>
              <a:gd name="connsiteX127" fmla="*/ 445878 w 608133"/>
              <a:gd name="connsiteY127" fmla="*/ 140879 h 607216"/>
              <a:gd name="connsiteX128" fmla="*/ 438115 w 608133"/>
              <a:gd name="connsiteY128" fmla="*/ 169756 h 607216"/>
              <a:gd name="connsiteX129" fmla="*/ 467033 w 608133"/>
              <a:gd name="connsiteY129" fmla="*/ 162003 h 607216"/>
              <a:gd name="connsiteX130" fmla="*/ 458106 w 608133"/>
              <a:gd name="connsiteY130" fmla="*/ 149697 h 607216"/>
              <a:gd name="connsiteX131" fmla="*/ 445878 w 608133"/>
              <a:gd name="connsiteY131" fmla="*/ 140879 h 607216"/>
              <a:gd name="connsiteX132" fmla="*/ 162218 w 608133"/>
              <a:gd name="connsiteY132" fmla="*/ 140879 h 607216"/>
              <a:gd name="connsiteX133" fmla="*/ 149891 w 608133"/>
              <a:gd name="connsiteY133" fmla="*/ 149697 h 607216"/>
              <a:gd name="connsiteX134" fmla="*/ 141059 w 608133"/>
              <a:gd name="connsiteY134" fmla="*/ 162003 h 607216"/>
              <a:gd name="connsiteX135" fmla="*/ 169982 w 608133"/>
              <a:gd name="connsiteY135" fmla="*/ 169756 h 607216"/>
              <a:gd name="connsiteX136" fmla="*/ 424432 w 608133"/>
              <a:gd name="connsiteY136" fmla="*/ 135743 h 607216"/>
              <a:gd name="connsiteX137" fmla="*/ 398231 w 608133"/>
              <a:gd name="connsiteY137" fmla="*/ 143592 h 607216"/>
              <a:gd name="connsiteX138" fmla="*/ 419386 w 608133"/>
              <a:gd name="connsiteY138" fmla="*/ 164717 h 607216"/>
              <a:gd name="connsiteX139" fmla="*/ 427149 w 608133"/>
              <a:gd name="connsiteY139" fmla="*/ 135840 h 607216"/>
              <a:gd name="connsiteX140" fmla="*/ 424432 w 608133"/>
              <a:gd name="connsiteY140" fmla="*/ 135743 h 607216"/>
              <a:gd name="connsiteX141" fmla="*/ 183667 w 608133"/>
              <a:gd name="connsiteY141" fmla="*/ 135743 h 607216"/>
              <a:gd name="connsiteX142" fmla="*/ 180949 w 608133"/>
              <a:gd name="connsiteY142" fmla="*/ 135840 h 607216"/>
              <a:gd name="connsiteX143" fmla="*/ 188714 w 608133"/>
              <a:gd name="connsiteY143" fmla="*/ 164717 h 607216"/>
              <a:gd name="connsiteX144" fmla="*/ 209872 w 608133"/>
              <a:gd name="connsiteY144" fmla="*/ 143592 h 607216"/>
              <a:gd name="connsiteX145" fmla="*/ 183667 w 608133"/>
              <a:gd name="connsiteY145" fmla="*/ 135743 h 607216"/>
              <a:gd name="connsiteX146" fmla="*/ 424432 w 608133"/>
              <a:gd name="connsiteY146" fmla="*/ 116362 h 607216"/>
              <a:gd name="connsiteX147" fmla="*/ 471886 w 608133"/>
              <a:gd name="connsiteY147" fmla="*/ 136033 h 607216"/>
              <a:gd name="connsiteX148" fmla="*/ 491488 w 608133"/>
              <a:gd name="connsiteY148" fmla="*/ 183419 h 607216"/>
              <a:gd name="connsiteX149" fmla="*/ 471886 w 608133"/>
              <a:gd name="connsiteY149" fmla="*/ 230805 h 607216"/>
              <a:gd name="connsiteX150" fmla="*/ 464996 w 608133"/>
              <a:gd name="connsiteY150" fmla="*/ 233712 h 607216"/>
              <a:gd name="connsiteX151" fmla="*/ 458106 w 608133"/>
              <a:gd name="connsiteY151" fmla="*/ 230805 h 607216"/>
              <a:gd name="connsiteX152" fmla="*/ 376881 w 608133"/>
              <a:gd name="connsiteY152" fmla="*/ 149697 h 607216"/>
              <a:gd name="connsiteX153" fmla="*/ 374067 w 608133"/>
              <a:gd name="connsiteY153" fmla="*/ 142914 h 607216"/>
              <a:gd name="connsiteX154" fmla="*/ 376881 w 608133"/>
              <a:gd name="connsiteY154" fmla="*/ 136033 h 607216"/>
              <a:gd name="connsiteX155" fmla="*/ 424432 w 608133"/>
              <a:gd name="connsiteY155" fmla="*/ 116362 h 607216"/>
              <a:gd name="connsiteX156" fmla="*/ 183667 w 608133"/>
              <a:gd name="connsiteY156" fmla="*/ 116362 h 607216"/>
              <a:gd name="connsiteX157" fmla="*/ 231128 w 608133"/>
              <a:gd name="connsiteY157" fmla="*/ 136033 h 607216"/>
              <a:gd name="connsiteX158" fmla="*/ 231128 w 608133"/>
              <a:gd name="connsiteY158" fmla="*/ 149697 h 607216"/>
              <a:gd name="connsiteX159" fmla="*/ 149891 w 608133"/>
              <a:gd name="connsiteY159" fmla="*/ 230805 h 607216"/>
              <a:gd name="connsiteX160" fmla="*/ 143097 w 608133"/>
              <a:gd name="connsiteY160" fmla="*/ 233712 h 607216"/>
              <a:gd name="connsiteX161" fmla="*/ 136206 w 608133"/>
              <a:gd name="connsiteY161" fmla="*/ 230805 h 607216"/>
              <a:gd name="connsiteX162" fmla="*/ 116504 w 608133"/>
              <a:gd name="connsiteY162" fmla="*/ 183419 h 607216"/>
              <a:gd name="connsiteX163" fmla="*/ 136206 w 608133"/>
              <a:gd name="connsiteY163" fmla="*/ 136033 h 607216"/>
              <a:gd name="connsiteX164" fmla="*/ 183667 w 608133"/>
              <a:gd name="connsiteY164" fmla="*/ 116362 h 607216"/>
              <a:gd name="connsiteX165" fmla="*/ 304019 w 608133"/>
              <a:gd name="connsiteY165" fmla="*/ 86211 h 607216"/>
              <a:gd name="connsiteX166" fmla="*/ 285294 w 608133"/>
              <a:gd name="connsiteY166" fmla="*/ 104918 h 607216"/>
              <a:gd name="connsiteX167" fmla="*/ 304019 w 608133"/>
              <a:gd name="connsiteY167" fmla="*/ 123722 h 607216"/>
              <a:gd name="connsiteX168" fmla="*/ 322840 w 608133"/>
              <a:gd name="connsiteY168" fmla="*/ 104918 h 607216"/>
              <a:gd name="connsiteX169" fmla="*/ 304019 w 608133"/>
              <a:gd name="connsiteY169" fmla="*/ 86211 h 607216"/>
              <a:gd name="connsiteX170" fmla="*/ 304019 w 608133"/>
              <a:gd name="connsiteY170" fmla="*/ 66826 h 607216"/>
              <a:gd name="connsiteX171" fmla="*/ 342243 w 608133"/>
              <a:gd name="connsiteY171" fmla="*/ 104918 h 607216"/>
              <a:gd name="connsiteX172" fmla="*/ 304019 w 608133"/>
              <a:gd name="connsiteY172" fmla="*/ 143107 h 607216"/>
              <a:gd name="connsiteX173" fmla="*/ 265891 w 608133"/>
              <a:gd name="connsiteY173" fmla="*/ 104918 h 607216"/>
              <a:gd name="connsiteX174" fmla="*/ 304019 w 608133"/>
              <a:gd name="connsiteY174" fmla="*/ 66826 h 607216"/>
              <a:gd name="connsiteX175" fmla="*/ 224292 w 608133"/>
              <a:gd name="connsiteY175" fmla="*/ 66826 h 607216"/>
              <a:gd name="connsiteX176" fmla="*/ 234630 w 608133"/>
              <a:gd name="connsiteY176" fmla="*/ 77164 h 607216"/>
              <a:gd name="connsiteX177" fmla="*/ 224292 w 608133"/>
              <a:gd name="connsiteY177" fmla="*/ 87502 h 607216"/>
              <a:gd name="connsiteX178" fmla="*/ 213954 w 608133"/>
              <a:gd name="connsiteY178" fmla="*/ 77164 h 607216"/>
              <a:gd name="connsiteX179" fmla="*/ 224292 w 608133"/>
              <a:gd name="connsiteY179" fmla="*/ 66826 h 607216"/>
              <a:gd name="connsiteX180" fmla="*/ 400318 w 608133"/>
              <a:gd name="connsiteY180" fmla="*/ 66190 h 607216"/>
              <a:gd name="connsiteX181" fmla="*/ 410621 w 608133"/>
              <a:gd name="connsiteY181" fmla="*/ 76563 h 607216"/>
              <a:gd name="connsiteX182" fmla="*/ 400318 w 608133"/>
              <a:gd name="connsiteY182" fmla="*/ 86936 h 607216"/>
              <a:gd name="connsiteX183" fmla="*/ 390015 w 608133"/>
              <a:gd name="connsiteY183" fmla="*/ 76563 h 607216"/>
              <a:gd name="connsiteX184" fmla="*/ 400318 w 608133"/>
              <a:gd name="connsiteY184" fmla="*/ 66190 h 607216"/>
              <a:gd name="connsiteX185" fmla="*/ 304018 w 608133"/>
              <a:gd name="connsiteY185" fmla="*/ 19378 h 607216"/>
              <a:gd name="connsiteX186" fmla="*/ 19407 w 608133"/>
              <a:gd name="connsiteY186" fmla="*/ 303560 h 607216"/>
              <a:gd name="connsiteX187" fmla="*/ 304018 w 608133"/>
              <a:gd name="connsiteY187" fmla="*/ 587838 h 607216"/>
              <a:gd name="connsiteX188" fmla="*/ 588726 w 608133"/>
              <a:gd name="connsiteY188" fmla="*/ 303560 h 607216"/>
              <a:gd name="connsiteX189" fmla="*/ 304018 w 608133"/>
              <a:gd name="connsiteY189" fmla="*/ 19378 h 607216"/>
              <a:gd name="connsiteX190" fmla="*/ 304018 w 608133"/>
              <a:gd name="connsiteY190" fmla="*/ 0 h 607216"/>
              <a:gd name="connsiteX191" fmla="*/ 519053 w 608133"/>
              <a:gd name="connsiteY191" fmla="*/ 88946 h 607216"/>
              <a:gd name="connsiteX192" fmla="*/ 608133 w 608133"/>
              <a:gd name="connsiteY192" fmla="*/ 303560 h 607216"/>
              <a:gd name="connsiteX193" fmla="*/ 519053 w 608133"/>
              <a:gd name="connsiteY193" fmla="*/ 518270 h 607216"/>
              <a:gd name="connsiteX194" fmla="*/ 304018 w 608133"/>
              <a:gd name="connsiteY194" fmla="*/ 607216 h 607216"/>
              <a:gd name="connsiteX195" fmla="*/ 89080 w 608133"/>
              <a:gd name="connsiteY195" fmla="*/ 518270 h 607216"/>
              <a:gd name="connsiteX196" fmla="*/ 0 w 608133"/>
              <a:gd name="connsiteY196" fmla="*/ 303560 h 607216"/>
              <a:gd name="connsiteX197" fmla="*/ 89080 w 608133"/>
              <a:gd name="connsiteY197" fmla="*/ 88946 h 607216"/>
              <a:gd name="connsiteX198" fmla="*/ 304018 w 608133"/>
              <a:gd name="connsiteY198" fmla="*/ 0 h 60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608133" h="607216">
                <a:moveTo>
                  <a:pt x="376503" y="520279"/>
                </a:moveTo>
                <a:cubicBezTo>
                  <a:pt x="382252" y="520279"/>
                  <a:pt x="386912" y="524907"/>
                  <a:pt x="386912" y="530617"/>
                </a:cubicBezTo>
                <a:cubicBezTo>
                  <a:pt x="386912" y="536327"/>
                  <a:pt x="382252" y="540955"/>
                  <a:pt x="376503" y="540955"/>
                </a:cubicBezTo>
                <a:cubicBezTo>
                  <a:pt x="370754" y="540955"/>
                  <a:pt x="366094" y="536327"/>
                  <a:pt x="366094" y="530617"/>
                </a:cubicBezTo>
                <a:cubicBezTo>
                  <a:pt x="366094" y="524907"/>
                  <a:pt x="370754" y="520279"/>
                  <a:pt x="376503" y="520279"/>
                </a:cubicBezTo>
                <a:close/>
                <a:moveTo>
                  <a:pt x="304019" y="483494"/>
                </a:moveTo>
                <a:cubicBezTo>
                  <a:pt x="293735" y="483494"/>
                  <a:pt x="285294" y="491927"/>
                  <a:pt x="285294" y="502201"/>
                </a:cubicBezTo>
                <a:cubicBezTo>
                  <a:pt x="285294" y="512572"/>
                  <a:pt x="293735" y="521005"/>
                  <a:pt x="304019" y="521005"/>
                </a:cubicBezTo>
                <a:cubicBezTo>
                  <a:pt x="314399" y="521005"/>
                  <a:pt x="322840" y="512572"/>
                  <a:pt x="322840" y="502201"/>
                </a:cubicBezTo>
                <a:cubicBezTo>
                  <a:pt x="322840" y="491927"/>
                  <a:pt x="314399" y="483494"/>
                  <a:pt x="304019" y="483494"/>
                </a:cubicBezTo>
                <a:close/>
                <a:moveTo>
                  <a:pt x="304019" y="464109"/>
                </a:moveTo>
                <a:cubicBezTo>
                  <a:pt x="325071" y="464109"/>
                  <a:pt x="342243" y="481168"/>
                  <a:pt x="342243" y="502201"/>
                </a:cubicBezTo>
                <a:cubicBezTo>
                  <a:pt x="342243" y="523234"/>
                  <a:pt x="325071" y="540390"/>
                  <a:pt x="304019" y="540390"/>
                </a:cubicBezTo>
                <a:cubicBezTo>
                  <a:pt x="282966" y="540390"/>
                  <a:pt x="265891" y="523234"/>
                  <a:pt x="265891" y="502201"/>
                </a:cubicBezTo>
                <a:cubicBezTo>
                  <a:pt x="265891" y="481168"/>
                  <a:pt x="282966" y="464109"/>
                  <a:pt x="304019" y="464109"/>
                </a:cubicBezTo>
                <a:close/>
                <a:moveTo>
                  <a:pt x="188730" y="442535"/>
                </a:moveTo>
                <a:lnTo>
                  <a:pt x="180964" y="471406"/>
                </a:lnTo>
                <a:cubicBezTo>
                  <a:pt x="181838" y="471406"/>
                  <a:pt x="182809" y="471406"/>
                  <a:pt x="183682" y="471406"/>
                </a:cubicBezTo>
                <a:cubicBezTo>
                  <a:pt x="193099" y="471406"/>
                  <a:pt x="202127" y="468694"/>
                  <a:pt x="209893" y="463656"/>
                </a:cubicBezTo>
                <a:close/>
                <a:moveTo>
                  <a:pt x="419365" y="442514"/>
                </a:moveTo>
                <a:lnTo>
                  <a:pt x="398212" y="463644"/>
                </a:lnTo>
                <a:cubicBezTo>
                  <a:pt x="405878" y="468684"/>
                  <a:pt x="414902" y="471398"/>
                  <a:pt x="424411" y="471398"/>
                </a:cubicBezTo>
                <a:cubicBezTo>
                  <a:pt x="425285" y="471398"/>
                  <a:pt x="426158" y="471398"/>
                  <a:pt x="427128" y="471398"/>
                </a:cubicBezTo>
                <a:close/>
                <a:moveTo>
                  <a:pt x="256047" y="441175"/>
                </a:moveTo>
                <a:cubicBezTo>
                  <a:pt x="261757" y="441175"/>
                  <a:pt x="266385" y="445788"/>
                  <a:pt x="266385" y="451478"/>
                </a:cubicBezTo>
                <a:cubicBezTo>
                  <a:pt x="266385" y="457168"/>
                  <a:pt x="261757" y="461781"/>
                  <a:pt x="256047" y="461781"/>
                </a:cubicBezTo>
                <a:cubicBezTo>
                  <a:pt x="250337" y="461781"/>
                  <a:pt x="245709" y="457168"/>
                  <a:pt x="245709" y="451478"/>
                </a:cubicBezTo>
                <a:cubicBezTo>
                  <a:pt x="245709" y="445788"/>
                  <a:pt x="250337" y="441175"/>
                  <a:pt x="256047" y="441175"/>
                </a:cubicBezTo>
                <a:close/>
                <a:moveTo>
                  <a:pt x="169994" y="437497"/>
                </a:moveTo>
                <a:lnTo>
                  <a:pt x="141065" y="445248"/>
                </a:lnTo>
                <a:cubicBezTo>
                  <a:pt x="143298" y="449705"/>
                  <a:pt x="146307" y="453871"/>
                  <a:pt x="149899" y="457455"/>
                </a:cubicBezTo>
                <a:cubicBezTo>
                  <a:pt x="153588" y="461137"/>
                  <a:pt x="157762" y="464140"/>
                  <a:pt x="162228" y="466369"/>
                </a:cubicBezTo>
                <a:close/>
                <a:moveTo>
                  <a:pt x="438093" y="437474"/>
                </a:moveTo>
                <a:lnTo>
                  <a:pt x="445856" y="466358"/>
                </a:lnTo>
                <a:cubicBezTo>
                  <a:pt x="450319" y="464128"/>
                  <a:pt x="454492" y="461124"/>
                  <a:pt x="458082" y="457441"/>
                </a:cubicBezTo>
                <a:cubicBezTo>
                  <a:pt x="461770" y="453854"/>
                  <a:pt x="464778" y="449687"/>
                  <a:pt x="467009" y="445228"/>
                </a:cubicBezTo>
                <a:close/>
                <a:moveTo>
                  <a:pt x="143783" y="397679"/>
                </a:moveTo>
                <a:cubicBezTo>
                  <a:pt x="138638" y="405332"/>
                  <a:pt x="135920" y="414342"/>
                  <a:pt x="135920" y="423837"/>
                </a:cubicBezTo>
                <a:cubicBezTo>
                  <a:pt x="135920" y="424709"/>
                  <a:pt x="135920" y="425581"/>
                  <a:pt x="136017" y="426550"/>
                </a:cubicBezTo>
                <a:lnTo>
                  <a:pt x="164946" y="418799"/>
                </a:lnTo>
                <a:close/>
                <a:moveTo>
                  <a:pt x="464292" y="397637"/>
                </a:moveTo>
                <a:lnTo>
                  <a:pt x="443139" y="418767"/>
                </a:lnTo>
                <a:lnTo>
                  <a:pt x="472055" y="426521"/>
                </a:lnTo>
                <a:cubicBezTo>
                  <a:pt x="472055" y="425552"/>
                  <a:pt x="472152" y="424680"/>
                  <a:pt x="472152" y="423807"/>
                </a:cubicBezTo>
                <a:cubicBezTo>
                  <a:pt x="472152" y="414309"/>
                  <a:pt x="469338" y="405295"/>
                  <a:pt x="464292" y="397637"/>
                </a:cubicBezTo>
                <a:close/>
                <a:moveTo>
                  <a:pt x="136211" y="376364"/>
                </a:moveTo>
                <a:cubicBezTo>
                  <a:pt x="139997" y="372586"/>
                  <a:pt x="146113" y="372586"/>
                  <a:pt x="149899" y="376364"/>
                </a:cubicBezTo>
                <a:lnTo>
                  <a:pt x="231154" y="457455"/>
                </a:lnTo>
                <a:cubicBezTo>
                  <a:pt x="232998" y="459296"/>
                  <a:pt x="234066" y="461815"/>
                  <a:pt x="234066" y="464334"/>
                </a:cubicBezTo>
                <a:cubicBezTo>
                  <a:pt x="234066" y="466950"/>
                  <a:pt x="232998" y="469372"/>
                  <a:pt x="231154" y="471213"/>
                </a:cubicBezTo>
                <a:cubicBezTo>
                  <a:pt x="218534" y="483904"/>
                  <a:pt x="201642" y="490783"/>
                  <a:pt x="183682" y="490783"/>
                </a:cubicBezTo>
                <a:cubicBezTo>
                  <a:pt x="165723" y="490783"/>
                  <a:pt x="148831" y="483904"/>
                  <a:pt x="136211" y="471213"/>
                </a:cubicBezTo>
                <a:cubicBezTo>
                  <a:pt x="123494" y="458521"/>
                  <a:pt x="116504" y="441663"/>
                  <a:pt x="116504" y="423837"/>
                </a:cubicBezTo>
                <a:cubicBezTo>
                  <a:pt x="116504" y="405914"/>
                  <a:pt x="123494" y="389056"/>
                  <a:pt x="136211" y="376364"/>
                </a:cubicBezTo>
                <a:close/>
                <a:moveTo>
                  <a:pt x="464972" y="373503"/>
                </a:moveTo>
                <a:cubicBezTo>
                  <a:pt x="467592" y="373503"/>
                  <a:pt x="470017" y="374569"/>
                  <a:pt x="471861" y="376314"/>
                </a:cubicBezTo>
                <a:cubicBezTo>
                  <a:pt x="484573" y="389011"/>
                  <a:pt x="491559" y="405876"/>
                  <a:pt x="491559" y="423807"/>
                </a:cubicBezTo>
                <a:cubicBezTo>
                  <a:pt x="491559" y="441642"/>
                  <a:pt x="484573" y="458507"/>
                  <a:pt x="471861" y="471204"/>
                </a:cubicBezTo>
                <a:cubicBezTo>
                  <a:pt x="459150" y="483901"/>
                  <a:pt x="442266" y="490783"/>
                  <a:pt x="424411" y="490783"/>
                </a:cubicBezTo>
                <a:cubicBezTo>
                  <a:pt x="406460" y="490783"/>
                  <a:pt x="389576" y="483901"/>
                  <a:pt x="376864" y="471204"/>
                </a:cubicBezTo>
                <a:cubicBezTo>
                  <a:pt x="373080" y="467424"/>
                  <a:pt x="373080" y="461221"/>
                  <a:pt x="376864" y="457441"/>
                </a:cubicBezTo>
                <a:lnTo>
                  <a:pt x="458082" y="376314"/>
                </a:lnTo>
                <a:cubicBezTo>
                  <a:pt x="459926" y="374569"/>
                  <a:pt x="462449" y="373503"/>
                  <a:pt x="464972" y="373503"/>
                </a:cubicBezTo>
                <a:close/>
                <a:moveTo>
                  <a:pt x="85102" y="372868"/>
                </a:moveTo>
                <a:cubicBezTo>
                  <a:pt x="90831" y="372868"/>
                  <a:pt x="95475" y="377496"/>
                  <a:pt x="95475" y="383206"/>
                </a:cubicBezTo>
                <a:cubicBezTo>
                  <a:pt x="95475" y="388916"/>
                  <a:pt x="90831" y="393544"/>
                  <a:pt x="85102" y="393544"/>
                </a:cubicBezTo>
                <a:cubicBezTo>
                  <a:pt x="79373" y="393544"/>
                  <a:pt x="74729" y="388916"/>
                  <a:pt x="74729" y="383206"/>
                </a:cubicBezTo>
                <a:cubicBezTo>
                  <a:pt x="74729" y="377496"/>
                  <a:pt x="79373" y="372868"/>
                  <a:pt x="85102" y="372868"/>
                </a:cubicBezTo>
                <a:close/>
                <a:moveTo>
                  <a:pt x="502943" y="284852"/>
                </a:moveTo>
                <a:cubicBezTo>
                  <a:pt x="492659" y="284852"/>
                  <a:pt x="484218" y="293285"/>
                  <a:pt x="484218" y="303559"/>
                </a:cubicBezTo>
                <a:cubicBezTo>
                  <a:pt x="484218" y="313930"/>
                  <a:pt x="492659" y="322363"/>
                  <a:pt x="502943" y="322363"/>
                </a:cubicBezTo>
                <a:cubicBezTo>
                  <a:pt x="513323" y="322363"/>
                  <a:pt x="521764" y="313930"/>
                  <a:pt x="521764" y="303559"/>
                </a:cubicBezTo>
                <a:cubicBezTo>
                  <a:pt x="521764" y="293285"/>
                  <a:pt x="513323" y="284852"/>
                  <a:pt x="502943" y="284852"/>
                </a:cubicBezTo>
                <a:close/>
                <a:moveTo>
                  <a:pt x="105094" y="284852"/>
                </a:moveTo>
                <a:cubicBezTo>
                  <a:pt x="94811" y="284852"/>
                  <a:pt x="86370" y="293285"/>
                  <a:pt x="86370" y="303559"/>
                </a:cubicBezTo>
                <a:cubicBezTo>
                  <a:pt x="86370" y="313930"/>
                  <a:pt x="94811" y="322363"/>
                  <a:pt x="105094" y="322363"/>
                </a:cubicBezTo>
                <a:cubicBezTo>
                  <a:pt x="115475" y="322363"/>
                  <a:pt x="123916" y="313930"/>
                  <a:pt x="123916" y="303559"/>
                </a:cubicBezTo>
                <a:cubicBezTo>
                  <a:pt x="123916" y="293285"/>
                  <a:pt x="115475" y="284852"/>
                  <a:pt x="105094" y="284852"/>
                </a:cubicBezTo>
                <a:close/>
                <a:moveTo>
                  <a:pt x="502943" y="265467"/>
                </a:moveTo>
                <a:cubicBezTo>
                  <a:pt x="523995" y="265467"/>
                  <a:pt x="541167" y="282526"/>
                  <a:pt x="541167" y="303559"/>
                </a:cubicBezTo>
                <a:cubicBezTo>
                  <a:pt x="541167" y="324592"/>
                  <a:pt x="523995" y="341748"/>
                  <a:pt x="502943" y="341748"/>
                </a:cubicBezTo>
                <a:cubicBezTo>
                  <a:pt x="481890" y="341748"/>
                  <a:pt x="464815" y="324592"/>
                  <a:pt x="464815" y="303559"/>
                </a:cubicBezTo>
                <a:cubicBezTo>
                  <a:pt x="464815" y="282526"/>
                  <a:pt x="481890" y="265467"/>
                  <a:pt x="502943" y="265467"/>
                </a:cubicBezTo>
                <a:close/>
                <a:moveTo>
                  <a:pt x="105094" y="265467"/>
                </a:moveTo>
                <a:cubicBezTo>
                  <a:pt x="126147" y="265467"/>
                  <a:pt x="143319" y="282526"/>
                  <a:pt x="143319" y="303559"/>
                </a:cubicBezTo>
                <a:cubicBezTo>
                  <a:pt x="143319" y="324592"/>
                  <a:pt x="126147" y="341748"/>
                  <a:pt x="105094" y="341748"/>
                </a:cubicBezTo>
                <a:cubicBezTo>
                  <a:pt x="84042" y="341748"/>
                  <a:pt x="66967" y="324592"/>
                  <a:pt x="66967" y="303559"/>
                </a:cubicBezTo>
                <a:cubicBezTo>
                  <a:pt x="66967" y="282526"/>
                  <a:pt x="84042" y="265467"/>
                  <a:pt x="105094" y="265467"/>
                </a:cubicBezTo>
                <a:close/>
                <a:moveTo>
                  <a:pt x="443787" y="262221"/>
                </a:moveTo>
                <a:cubicBezTo>
                  <a:pt x="449477" y="262221"/>
                  <a:pt x="454090" y="266834"/>
                  <a:pt x="454090" y="272524"/>
                </a:cubicBezTo>
                <a:cubicBezTo>
                  <a:pt x="454090" y="278214"/>
                  <a:pt x="449477" y="282827"/>
                  <a:pt x="443787" y="282827"/>
                </a:cubicBezTo>
                <a:cubicBezTo>
                  <a:pt x="438097" y="282827"/>
                  <a:pt x="433484" y="278214"/>
                  <a:pt x="433484" y="272524"/>
                </a:cubicBezTo>
                <a:cubicBezTo>
                  <a:pt x="433484" y="266834"/>
                  <a:pt x="438097" y="262221"/>
                  <a:pt x="443787" y="262221"/>
                </a:cubicBezTo>
                <a:close/>
                <a:moveTo>
                  <a:pt x="538661" y="220941"/>
                </a:moveTo>
                <a:cubicBezTo>
                  <a:pt x="544371" y="220941"/>
                  <a:pt x="548999" y="225554"/>
                  <a:pt x="548999" y="231244"/>
                </a:cubicBezTo>
                <a:cubicBezTo>
                  <a:pt x="548999" y="236934"/>
                  <a:pt x="544371" y="241547"/>
                  <a:pt x="538661" y="241547"/>
                </a:cubicBezTo>
                <a:cubicBezTo>
                  <a:pt x="532951" y="241547"/>
                  <a:pt x="528323" y="236934"/>
                  <a:pt x="528323" y="231244"/>
                </a:cubicBezTo>
                <a:cubicBezTo>
                  <a:pt x="528323" y="225554"/>
                  <a:pt x="532951" y="220941"/>
                  <a:pt x="538661" y="220941"/>
                </a:cubicBezTo>
                <a:close/>
                <a:moveTo>
                  <a:pt x="95793" y="212967"/>
                </a:moveTo>
                <a:cubicBezTo>
                  <a:pt x="101503" y="212967"/>
                  <a:pt x="106131" y="217611"/>
                  <a:pt x="106131" y="223340"/>
                </a:cubicBezTo>
                <a:cubicBezTo>
                  <a:pt x="106131" y="229069"/>
                  <a:pt x="101503" y="233713"/>
                  <a:pt x="95793" y="233713"/>
                </a:cubicBezTo>
                <a:cubicBezTo>
                  <a:pt x="90083" y="233713"/>
                  <a:pt x="85455" y="229069"/>
                  <a:pt x="85455" y="223340"/>
                </a:cubicBezTo>
                <a:cubicBezTo>
                  <a:pt x="85455" y="217611"/>
                  <a:pt x="90083" y="212967"/>
                  <a:pt x="95793" y="212967"/>
                </a:cubicBezTo>
                <a:close/>
                <a:moveTo>
                  <a:pt x="304019" y="209973"/>
                </a:moveTo>
                <a:cubicBezTo>
                  <a:pt x="252301" y="209973"/>
                  <a:pt x="210286" y="251922"/>
                  <a:pt x="210286" y="303559"/>
                </a:cubicBezTo>
                <a:cubicBezTo>
                  <a:pt x="210286" y="355196"/>
                  <a:pt x="252301" y="397242"/>
                  <a:pt x="304019" y="397242"/>
                </a:cubicBezTo>
                <a:cubicBezTo>
                  <a:pt x="355736" y="397242"/>
                  <a:pt x="397848" y="355196"/>
                  <a:pt x="397848" y="303559"/>
                </a:cubicBezTo>
                <a:cubicBezTo>
                  <a:pt x="397848" y="251922"/>
                  <a:pt x="355736" y="209973"/>
                  <a:pt x="304019" y="209973"/>
                </a:cubicBezTo>
                <a:close/>
                <a:moveTo>
                  <a:pt x="304019" y="190597"/>
                </a:moveTo>
                <a:cubicBezTo>
                  <a:pt x="366507" y="190597"/>
                  <a:pt x="417254" y="241265"/>
                  <a:pt x="417254" y="303559"/>
                </a:cubicBezTo>
                <a:cubicBezTo>
                  <a:pt x="417254" y="365950"/>
                  <a:pt x="366507" y="416618"/>
                  <a:pt x="304019" y="416618"/>
                </a:cubicBezTo>
                <a:cubicBezTo>
                  <a:pt x="241627" y="416618"/>
                  <a:pt x="190880" y="365950"/>
                  <a:pt x="190880" y="303559"/>
                </a:cubicBezTo>
                <a:cubicBezTo>
                  <a:pt x="190880" y="241265"/>
                  <a:pt x="241627" y="190597"/>
                  <a:pt x="304019" y="190597"/>
                </a:cubicBezTo>
                <a:close/>
                <a:moveTo>
                  <a:pt x="472080" y="180706"/>
                </a:moveTo>
                <a:lnTo>
                  <a:pt x="443161" y="188458"/>
                </a:lnTo>
                <a:lnTo>
                  <a:pt x="464316" y="209583"/>
                </a:lnTo>
                <a:cubicBezTo>
                  <a:pt x="469362" y="201831"/>
                  <a:pt x="472177" y="192819"/>
                  <a:pt x="472177" y="183419"/>
                </a:cubicBezTo>
                <a:cubicBezTo>
                  <a:pt x="472177" y="182547"/>
                  <a:pt x="472080" y="181578"/>
                  <a:pt x="472080" y="180706"/>
                </a:cubicBezTo>
                <a:close/>
                <a:moveTo>
                  <a:pt x="136012" y="180706"/>
                </a:moveTo>
                <a:cubicBezTo>
                  <a:pt x="135915" y="181578"/>
                  <a:pt x="135915" y="182547"/>
                  <a:pt x="135915" y="183419"/>
                </a:cubicBezTo>
                <a:cubicBezTo>
                  <a:pt x="135915" y="192819"/>
                  <a:pt x="138633" y="201831"/>
                  <a:pt x="143777" y="209583"/>
                </a:cubicBezTo>
                <a:lnTo>
                  <a:pt x="164935" y="188458"/>
                </a:lnTo>
                <a:close/>
                <a:moveTo>
                  <a:pt x="85702" y="173027"/>
                </a:moveTo>
                <a:cubicBezTo>
                  <a:pt x="91412" y="173027"/>
                  <a:pt x="96040" y="177671"/>
                  <a:pt x="96040" y="183400"/>
                </a:cubicBezTo>
                <a:cubicBezTo>
                  <a:pt x="96040" y="189129"/>
                  <a:pt x="91412" y="193773"/>
                  <a:pt x="85702" y="193773"/>
                </a:cubicBezTo>
                <a:cubicBezTo>
                  <a:pt x="79992" y="193773"/>
                  <a:pt x="75364" y="189129"/>
                  <a:pt x="75364" y="183400"/>
                </a:cubicBezTo>
                <a:cubicBezTo>
                  <a:pt x="75364" y="177671"/>
                  <a:pt x="79992" y="173027"/>
                  <a:pt x="85702" y="173027"/>
                </a:cubicBezTo>
                <a:close/>
                <a:moveTo>
                  <a:pt x="445878" y="140879"/>
                </a:moveTo>
                <a:lnTo>
                  <a:pt x="438115" y="169756"/>
                </a:lnTo>
                <a:lnTo>
                  <a:pt x="467033" y="162003"/>
                </a:lnTo>
                <a:cubicBezTo>
                  <a:pt x="464801" y="157546"/>
                  <a:pt x="461793" y="153379"/>
                  <a:pt x="458106" y="149697"/>
                </a:cubicBezTo>
                <a:cubicBezTo>
                  <a:pt x="454515" y="146111"/>
                  <a:pt x="450342" y="143107"/>
                  <a:pt x="445878" y="140879"/>
                </a:cubicBezTo>
                <a:close/>
                <a:moveTo>
                  <a:pt x="162218" y="140879"/>
                </a:moveTo>
                <a:cubicBezTo>
                  <a:pt x="157753" y="143107"/>
                  <a:pt x="153580" y="146111"/>
                  <a:pt x="149891" y="149697"/>
                </a:cubicBezTo>
                <a:cubicBezTo>
                  <a:pt x="146300" y="153379"/>
                  <a:pt x="143292" y="157546"/>
                  <a:pt x="141059" y="162003"/>
                </a:cubicBezTo>
                <a:lnTo>
                  <a:pt x="169982" y="169756"/>
                </a:lnTo>
                <a:close/>
                <a:moveTo>
                  <a:pt x="424432" y="135743"/>
                </a:moveTo>
                <a:cubicBezTo>
                  <a:pt x="414922" y="135743"/>
                  <a:pt x="405897" y="138456"/>
                  <a:pt x="398231" y="143592"/>
                </a:cubicBezTo>
                <a:lnTo>
                  <a:pt x="419386" y="164717"/>
                </a:lnTo>
                <a:lnTo>
                  <a:pt x="427149" y="135840"/>
                </a:lnTo>
                <a:cubicBezTo>
                  <a:pt x="426179" y="135840"/>
                  <a:pt x="425305" y="135743"/>
                  <a:pt x="424432" y="135743"/>
                </a:cubicBezTo>
                <a:close/>
                <a:moveTo>
                  <a:pt x="183667" y="135743"/>
                </a:moveTo>
                <a:cubicBezTo>
                  <a:pt x="182794" y="135743"/>
                  <a:pt x="181823" y="135840"/>
                  <a:pt x="180949" y="135840"/>
                </a:cubicBezTo>
                <a:lnTo>
                  <a:pt x="188714" y="164717"/>
                </a:lnTo>
                <a:lnTo>
                  <a:pt x="209872" y="143592"/>
                </a:lnTo>
                <a:cubicBezTo>
                  <a:pt x="202108" y="138456"/>
                  <a:pt x="193082" y="135743"/>
                  <a:pt x="183667" y="135743"/>
                </a:cubicBezTo>
                <a:close/>
                <a:moveTo>
                  <a:pt x="424432" y="116362"/>
                </a:moveTo>
                <a:cubicBezTo>
                  <a:pt x="442288" y="116362"/>
                  <a:pt x="459173" y="123339"/>
                  <a:pt x="471886" y="136033"/>
                </a:cubicBezTo>
                <a:cubicBezTo>
                  <a:pt x="484598" y="148631"/>
                  <a:pt x="491488" y="165492"/>
                  <a:pt x="491488" y="183419"/>
                </a:cubicBezTo>
                <a:cubicBezTo>
                  <a:pt x="491488" y="201346"/>
                  <a:pt x="484598" y="218207"/>
                  <a:pt x="471886" y="230805"/>
                </a:cubicBezTo>
                <a:cubicBezTo>
                  <a:pt x="469945" y="232743"/>
                  <a:pt x="467519" y="233712"/>
                  <a:pt x="464996" y="233712"/>
                </a:cubicBezTo>
                <a:cubicBezTo>
                  <a:pt x="462570" y="233712"/>
                  <a:pt x="460046" y="232743"/>
                  <a:pt x="458106" y="230805"/>
                </a:cubicBezTo>
                <a:lnTo>
                  <a:pt x="376881" y="149697"/>
                </a:lnTo>
                <a:cubicBezTo>
                  <a:pt x="375135" y="147856"/>
                  <a:pt x="374067" y="145433"/>
                  <a:pt x="374067" y="142914"/>
                </a:cubicBezTo>
                <a:cubicBezTo>
                  <a:pt x="374067" y="140297"/>
                  <a:pt x="375135" y="137875"/>
                  <a:pt x="376881" y="136033"/>
                </a:cubicBezTo>
                <a:cubicBezTo>
                  <a:pt x="389594" y="123339"/>
                  <a:pt x="406479" y="116362"/>
                  <a:pt x="424432" y="116362"/>
                </a:cubicBezTo>
                <a:close/>
                <a:moveTo>
                  <a:pt x="183667" y="116362"/>
                </a:moveTo>
                <a:cubicBezTo>
                  <a:pt x="201623" y="116362"/>
                  <a:pt x="218511" y="123339"/>
                  <a:pt x="231128" y="136033"/>
                </a:cubicBezTo>
                <a:cubicBezTo>
                  <a:pt x="234913" y="139813"/>
                  <a:pt x="234913" y="145918"/>
                  <a:pt x="231128" y="149697"/>
                </a:cubicBezTo>
                <a:lnTo>
                  <a:pt x="149891" y="230805"/>
                </a:lnTo>
                <a:cubicBezTo>
                  <a:pt x="148047" y="232646"/>
                  <a:pt x="145621" y="233712"/>
                  <a:pt x="143097" y="233712"/>
                </a:cubicBezTo>
                <a:cubicBezTo>
                  <a:pt x="140477" y="233712"/>
                  <a:pt x="138050" y="232646"/>
                  <a:pt x="136206" y="230805"/>
                </a:cubicBezTo>
                <a:cubicBezTo>
                  <a:pt x="123492" y="218207"/>
                  <a:pt x="116504" y="201346"/>
                  <a:pt x="116504" y="183419"/>
                </a:cubicBezTo>
                <a:cubicBezTo>
                  <a:pt x="116504" y="165492"/>
                  <a:pt x="123492" y="148631"/>
                  <a:pt x="136206" y="136033"/>
                </a:cubicBezTo>
                <a:cubicBezTo>
                  <a:pt x="148824" y="123339"/>
                  <a:pt x="165712" y="116362"/>
                  <a:pt x="183667" y="116362"/>
                </a:cubicBezTo>
                <a:close/>
                <a:moveTo>
                  <a:pt x="304019" y="86211"/>
                </a:moveTo>
                <a:cubicBezTo>
                  <a:pt x="293735" y="86211"/>
                  <a:pt x="285294" y="94644"/>
                  <a:pt x="285294" y="104918"/>
                </a:cubicBezTo>
                <a:cubicBezTo>
                  <a:pt x="285294" y="115289"/>
                  <a:pt x="293735" y="123722"/>
                  <a:pt x="304019" y="123722"/>
                </a:cubicBezTo>
                <a:cubicBezTo>
                  <a:pt x="314399" y="123722"/>
                  <a:pt x="322840" y="115289"/>
                  <a:pt x="322840" y="104918"/>
                </a:cubicBezTo>
                <a:cubicBezTo>
                  <a:pt x="322840" y="94644"/>
                  <a:pt x="314399" y="86211"/>
                  <a:pt x="304019" y="86211"/>
                </a:cubicBezTo>
                <a:close/>
                <a:moveTo>
                  <a:pt x="304019" y="66826"/>
                </a:moveTo>
                <a:cubicBezTo>
                  <a:pt x="325071" y="66826"/>
                  <a:pt x="342243" y="83885"/>
                  <a:pt x="342243" y="104918"/>
                </a:cubicBezTo>
                <a:cubicBezTo>
                  <a:pt x="342243" y="125951"/>
                  <a:pt x="325071" y="143107"/>
                  <a:pt x="304019" y="143107"/>
                </a:cubicBezTo>
                <a:cubicBezTo>
                  <a:pt x="282966" y="143107"/>
                  <a:pt x="265891" y="125951"/>
                  <a:pt x="265891" y="104918"/>
                </a:cubicBezTo>
                <a:cubicBezTo>
                  <a:pt x="265891" y="83885"/>
                  <a:pt x="282966" y="66826"/>
                  <a:pt x="304019" y="66826"/>
                </a:cubicBezTo>
                <a:close/>
                <a:moveTo>
                  <a:pt x="224292" y="66826"/>
                </a:moveTo>
                <a:cubicBezTo>
                  <a:pt x="230002" y="66826"/>
                  <a:pt x="234630" y="71454"/>
                  <a:pt x="234630" y="77164"/>
                </a:cubicBezTo>
                <a:cubicBezTo>
                  <a:pt x="234630" y="82874"/>
                  <a:pt x="230002" y="87502"/>
                  <a:pt x="224292" y="87502"/>
                </a:cubicBezTo>
                <a:cubicBezTo>
                  <a:pt x="218582" y="87502"/>
                  <a:pt x="213954" y="82874"/>
                  <a:pt x="213954" y="77164"/>
                </a:cubicBezTo>
                <a:cubicBezTo>
                  <a:pt x="213954" y="71454"/>
                  <a:pt x="218582" y="66826"/>
                  <a:pt x="224292" y="66826"/>
                </a:cubicBezTo>
                <a:close/>
                <a:moveTo>
                  <a:pt x="400318" y="66190"/>
                </a:moveTo>
                <a:cubicBezTo>
                  <a:pt x="406008" y="66190"/>
                  <a:pt x="410621" y="70834"/>
                  <a:pt x="410621" y="76563"/>
                </a:cubicBezTo>
                <a:cubicBezTo>
                  <a:pt x="410621" y="82292"/>
                  <a:pt x="406008" y="86936"/>
                  <a:pt x="400318" y="86936"/>
                </a:cubicBezTo>
                <a:cubicBezTo>
                  <a:pt x="394628" y="86936"/>
                  <a:pt x="390015" y="82292"/>
                  <a:pt x="390015" y="76563"/>
                </a:cubicBezTo>
                <a:cubicBezTo>
                  <a:pt x="390015" y="70834"/>
                  <a:pt x="394628" y="66190"/>
                  <a:pt x="400318" y="66190"/>
                </a:cubicBezTo>
                <a:close/>
                <a:moveTo>
                  <a:pt x="304018" y="19378"/>
                </a:moveTo>
                <a:cubicBezTo>
                  <a:pt x="147109" y="19378"/>
                  <a:pt x="19407" y="146887"/>
                  <a:pt x="19407" y="303560"/>
                </a:cubicBezTo>
                <a:cubicBezTo>
                  <a:pt x="19407" y="460329"/>
                  <a:pt x="147109" y="587838"/>
                  <a:pt x="304018" y="587838"/>
                </a:cubicBezTo>
                <a:cubicBezTo>
                  <a:pt x="461024" y="587838"/>
                  <a:pt x="588726" y="460329"/>
                  <a:pt x="588726" y="303560"/>
                </a:cubicBezTo>
                <a:cubicBezTo>
                  <a:pt x="588726" y="146887"/>
                  <a:pt x="461024" y="19378"/>
                  <a:pt x="304018" y="19378"/>
                </a:cubicBezTo>
                <a:close/>
                <a:moveTo>
                  <a:pt x="304018" y="0"/>
                </a:moveTo>
                <a:cubicBezTo>
                  <a:pt x="385238" y="0"/>
                  <a:pt x="461607" y="31586"/>
                  <a:pt x="519053" y="88946"/>
                </a:cubicBezTo>
                <a:cubicBezTo>
                  <a:pt x="576499" y="146305"/>
                  <a:pt x="608133" y="222462"/>
                  <a:pt x="608133" y="303560"/>
                </a:cubicBezTo>
                <a:cubicBezTo>
                  <a:pt x="608133" y="384657"/>
                  <a:pt x="576499" y="460911"/>
                  <a:pt x="519053" y="518270"/>
                </a:cubicBezTo>
                <a:cubicBezTo>
                  <a:pt x="461607" y="575629"/>
                  <a:pt x="385238" y="607216"/>
                  <a:pt x="304018" y="607216"/>
                </a:cubicBezTo>
                <a:cubicBezTo>
                  <a:pt x="222798" y="607216"/>
                  <a:pt x="146526" y="575629"/>
                  <a:pt x="89080" y="518270"/>
                </a:cubicBezTo>
                <a:cubicBezTo>
                  <a:pt x="31634" y="460911"/>
                  <a:pt x="0" y="384657"/>
                  <a:pt x="0" y="303560"/>
                </a:cubicBezTo>
                <a:cubicBezTo>
                  <a:pt x="0" y="222462"/>
                  <a:pt x="31634" y="146305"/>
                  <a:pt x="89080" y="88946"/>
                </a:cubicBezTo>
                <a:cubicBezTo>
                  <a:pt x="146526" y="31586"/>
                  <a:pt x="222798" y="0"/>
                  <a:pt x="304018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55" name="bell_104189"/>
          <p:cNvSpPr>
            <a:spLocks noChangeAspect="1"/>
          </p:cNvSpPr>
          <p:nvPr userDrawn="1"/>
        </p:nvSpPr>
        <p:spPr bwMode="auto">
          <a:xfrm>
            <a:off x="4697676" y="5798579"/>
            <a:ext cx="383701" cy="383149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08090" h="607216">
                <a:moveTo>
                  <a:pt x="92360" y="465368"/>
                </a:moveTo>
                <a:cubicBezTo>
                  <a:pt x="85277" y="479223"/>
                  <a:pt x="87508" y="496760"/>
                  <a:pt x="99055" y="508193"/>
                </a:cubicBezTo>
                <a:cubicBezTo>
                  <a:pt x="110602" y="519723"/>
                  <a:pt x="128165" y="521952"/>
                  <a:pt x="141944" y="514879"/>
                </a:cubicBezTo>
                <a:cubicBezTo>
                  <a:pt x="133599" y="507515"/>
                  <a:pt x="125060" y="499473"/>
                  <a:pt x="116424" y="490947"/>
                </a:cubicBezTo>
                <a:cubicBezTo>
                  <a:pt x="107788" y="482323"/>
                  <a:pt x="99831" y="473797"/>
                  <a:pt x="92360" y="465368"/>
                </a:cubicBezTo>
                <a:close/>
                <a:moveTo>
                  <a:pt x="312292" y="190597"/>
                </a:moveTo>
                <a:cubicBezTo>
                  <a:pt x="324808" y="190597"/>
                  <a:pt x="336935" y="192727"/>
                  <a:pt x="348578" y="196987"/>
                </a:cubicBezTo>
                <a:cubicBezTo>
                  <a:pt x="353623" y="198827"/>
                  <a:pt x="356242" y="204443"/>
                  <a:pt x="354399" y="209381"/>
                </a:cubicBezTo>
                <a:cubicBezTo>
                  <a:pt x="352555" y="214416"/>
                  <a:pt x="346928" y="217030"/>
                  <a:pt x="341980" y="215191"/>
                </a:cubicBezTo>
                <a:cubicBezTo>
                  <a:pt x="332472" y="211705"/>
                  <a:pt x="322479" y="209962"/>
                  <a:pt x="312292" y="209962"/>
                </a:cubicBezTo>
                <a:cubicBezTo>
                  <a:pt x="293858" y="209962"/>
                  <a:pt x="275619" y="215965"/>
                  <a:pt x="261066" y="226906"/>
                </a:cubicBezTo>
                <a:cubicBezTo>
                  <a:pt x="259319" y="228262"/>
                  <a:pt x="257185" y="228843"/>
                  <a:pt x="255245" y="228843"/>
                </a:cubicBezTo>
                <a:cubicBezTo>
                  <a:pt x="252237" y="228843"/>
                  <a:pt x="249326" y="227487"/>
                  <a:pt x="247483" y="224970"/>
                </a:cubicBezTo>
                <a:cubicBezTo>
                  <a:pt x="244184" y="220710"/>
                  <a:pt x="245057" y="214610"/>
                  <a:pt x="249326" y="211414"/>
                </a:cubicBezTo>
                <a:cubicBezTo>
                  <a:pt x="267275" y="197956"/>
                  <a:pt x="289687" y="190597"/>
                  <a:pt x="312292" y="190597"/>
                </a:cubicBezTo>
                <a:close/>
                <a:moveTo>
                  <a:pt x="413539" y="151634"/>
                </a:moveTo>
                <a:lnTo>
                  <a:pt x="390348" y="174791"/>
                </a:lnTo>
                <a:cubicBezTo>
                  <a:pt x="393162" y="176535"/>
                  <a:pt x="395782" y="178376"/>
                  <a:pt x="398499" y="180314"/>
                </a:cubicBezTo>
                <a:cubicBezTo>
                  <a:pt x="402768" y="183608"/>
                  <a:pt x="403642" y="189616"/>
                  <a:pt x="400440" y="193879"/>
                </a:cubicBezTo>
                <a:cubicBezTo>
                  <a:pt x="397238" y="198239"/>
                  <a:pt x="391124" y="199111"/>
                  <a:pt x="386855" y="195817"/>
                </a:cubicBezTo>
                <a:cubicBezTo>
                  <a:pt x="342899" y="162971"/>
                  <a:pt x="281574" y="162971"/>
                  <a:pt x="237715" y="195914"/>
                </a:cubicBezTo>
                <a:lnTo>
                  <a:pt x="103034" y="297068"/>
                </a:lnTo>
                <a:cubicBezTo>
                  <a:pt x="118753" y="327104"/>
                  <a:pt x="146116" y="370124"/>
                  <a:pt x="191722" y="415662"/>
                </a:cubicBezTo>
                <a:cubicBezTo>
                  <a:pt x="206180" y="430099"/>
                  <a:pt x="221317" y="443567"/>
                  <a:pt x="236648" y="455872"/>
                </a:cubicBezTo>
                <a:cubicBezTo>
                  <a:pt x="240917" y="459167"/>
                  <a:pt x="241597" y="465271"/>
                  <a:pt x="238201" y="469534"/>
                </a:cubicBezTo>
                <a:cubicBezTo>
                  <a:pt x="236260" y="471859"/>
                  <a:pt x="233446" y="473119"/>
                  <a:pt x="230632" y="473119"/>
                </a:cubicBezTo>
                <a:cubicBezTo>
                  <a:pt x="228497" y="473119"/>
                  <a:pt x="226362" y="472441"/>
                  <a:pt x="224616" y="470987"/>
                </a:cubicBezTo>
                <a:cubicBezTo>
                  <a:pt x="208605" y="458295"/>
                  <a:pt x="192983" y="444342"/>
                  <a:pt x="178040" y="429421"/>
                </a:cubicBezTo>
                <a:cubicBezTo>
                  <a:pt x="129330" y="380782"/>
                  <a:pt x="100511" y="334758"/>
                  <a:pt x="84500" y="303269"/>
                </a:cubicBezTo>
                <a:cubicBezTo>
                  <a:pt x="64997" y="301719"/>
                  <a:pt x="45105" y="304432"/>
                  <a:pt x="21623" y="312086"/>
                </a:cubicBezTo>
                <a:cubicBezTo>
                  <a:pt x="29191" y="335243"/>
                  <a:pt x="56167" y="403260"/>
                  <a:pt x="130203" y="477188"/>
                </a:cubicBezTo>
                <a:cubicBezTo>
                  <a:pt x="204239" y="551116"/>
                  <a:pt x="272356" y="578052"/>
                  <a:pt x="295450" y="585609"/>
                </a:cubicBezTo>
                <a:cubicBezTo>
                  <a:pt x="303213" y="562162"/>
                  <a:pt x="305930" y="542299"/>
                  <a:pt x="304280" y="522824"/>
                </a:cubicBezTo>
                <a:cubicBezTo>
                  <a:pt x="288367" y="514685"/>
                  <a:pt x="272259" y="505190"/>
                  <a:pt x="256443" y="494435"/>
                </a:cubicBezTo>
                <a:cubicBezTo>
                  <a:pt x="251979" y="491431"/>
                  <a:pt x="250815" y="485424"/>
                  <a:pt x="253823" y="480967"/>
                </a:cubicBezTo>
                <a:cubicBezTo>
                  <a:pt x="256831" y="476607"/>
                  <a:pt x="262847" y="475444"/>
                  <a:pt x="267310" y="478448"/>
                </a:cubicBezTo>
                <a:cubicBezTo>
                  <a:pt x="281671" y="488137"/>
                  <a:pt x="296129" y="496760"/>
                  <a:pt x="310587" y="504221"/>
                </a:cubicBezTo>
                <a:lnTo>
                  <a:pt x="411793" y="369833"/>
                </a:lnTo>
                <a:cubicBezTo>
                  <a:pt x="444784" y="325941"/>
                  <a:pt x="444881" y="264803"/>
                  <a:pt x="411890" y="220912"/>
                </a:cubicBezTo>
                <a:cubicBezTo>
                  <a:pt x="408687" y="216648"/>
                  <a:pt x="409561" y="210544"/>
                  <a:pt x="413830" y="207347"/>
                </a:cubicBezTo>
                <a:cubicBezTo>
                  <a:pt x="418100" y="204149"/>
                  <a:pt x="424213" y="205021"/>
                  <a:pt x="427415" y="209285"/>
                </a:cubicBezTo>
                <a:cubicBezTo>
                  <a:pt x="429453" y="211901"/>
                  <a:pt x="431296" y="214614"/>
                  <a:pt x="433043" y="217327"/>
                </a:cubicBezTo>
                <a:lnTo>
                  <a:pt x="456234" y="194266"/>
                </a:lnTo>
                <a:close/>
                <a:moveTo>
                  <a:pt x="547736" y="19378"/>
                </a:moveTo>
                <a:cubicBezTo>
                  <a:pt x="536771" y="19378"/>
                  <a:pt x="526485" y="23641"/>
                  <a:pt x="518820" y="31393"/>
                </a:cubicBezTo>
                <a:lnTo>
                  <a:pt x="419652" y="130318"/>
                </a:lnTo>
                <a:lnTo>
                  <a:pt x="477484" y="188162"/>
                </a:lnTo>
                <a:lnTo>
                  <a:pt x="576652" y="89140"/>
                </a:lnTo>
                <a:cubicBezTo>
                  <a:pt x="584414" y="81388"/>
                  <a:pt x="588684" y="71118"/>
                  <a:pt x="588684" y="60266"/>
                </a:cubicBezTo>
                <a:cubicBezTo>
                  <a:pt x="588684" y="49318"/>
                  <a:pt x="584414" y="39047"/>
                  <a:pt x="576652" y="31393"/>
                </a:cubicBezTo>
                <a:cubicBezTo>
                  <a:pt x="568986" y="23641"/>
                  <a:pt x="558700" y="19378"/>
                  <a:pt x="547736" y="19378"/>
                </a:cubicBezTo>
                <a:close/>
                <a:moveTo>
                  <a:pt x="547736" y="0"/>
                </a:moveTo>
                <a:cubicBezTo>
                  <a:pt x="560544" y="0"/>
                  <a:pt x="572770" y="3973"/>
                  <a:pt x="582959" y="11336"/>
                </a:cubicBezTo>
                <a:lnTo>
                  <a:pt x="589848" y="4554"/>
                </a:lnTo>
                <a:cubicBezTo>
                  <a:pt x="593632" y="775"/>
                  <a:pt x="599745" y="678"/>
                  <a:pt x="603530" y="4554"/>
                </a:cubicBezTo>
                <a:cubicBezTo>
                  <a:pt x="607314" y="8333"/>
                  <a:pt x="607314" y="14437"/>
                  <a:pt x="603530" y="18216"/>
                </a:cubicBezTo>
                <a:lnTo>
                  <a:pt x="596737" y="25095"/>
                </a:lnTo>
                <a:cubicBezTo>
                  <a:pt x="604112" y="35268"/>
                  <a:pt x="608090" y="47380"/>
                  <a:pt x="608090" y="60266"/>
                </a:cubicBezTo>
                <a:cubicBezTo>
                  <a:pt x="608090" y="76350"/>
                  <a:pt x="601783" y="91465"/>
                  <a:pt x="590430" y="102801"/>
                </a:cubicBezTo>
                <a:lnTo>
                  <a:pt x="484373" y="208703"/>
                </a:lnTo>
                <a:cubicBezTo>
                  <a:pt x="482530" y="210544"/>
                  <a:pt x="480007" y="211513"/>
                  <a:pt x="477484" y="211513"/>
                </a:cubicBezTo>
                <a:cubicBezTo>
                  <a:pt x="475058" y="211513"/>
                  <a:pt x="472535" y="210544"/>
                  <a:pt x="470692" y="208703"/>
                </a:cubicBezTo>
                <a:lnTo>
                  <a:pt x="469915" y="207928"/>
                </a:lnTo>
                <a:lnTo>
                  <a:pt x="442843" y="235058"/>
                </a:lnTo>
                <a:cubicBezTo>
                  <a:pt x="464481" y="282147"/>
                  <a:pt x="459339" y="338925"/>
                  <a:pt x="427318" y="381460"/>
                </a:cubicBezTo>
                <a:lnTo>
                  <a:pt x="323492" y="519336"/>
                </a:lnTo>
                <a:cubicBezTo>
                  <a:pt x="325918" y="544624"/>
                  <a:pt x="321940" y="569913"/>
                  <a:pt x="310781" y="600821"/>
                </a:cubicBezTo>
                <a:cubicBezTo>
                  <a:pt x="309326" y="604697"/>
                  <a:pt x="305638" y="607216"/>
                  <a:pt x="301660" y="607216"/>
                </a:cubicBezTo>
                <a:cubicBezTo>
                  <a:pt x="300884" y="607216"/>
                  <a:pt x="300205" y="607119"/>
                  <a:pt x="299428" y="606925"/>
                </a:cubicBezTo>
                <a:cubicBezTo>
                  <a:pt x="296420" y="606247"/>
                  <a:pt x="234610" y="591423"/>
                  <a:pt x="157469" y="528153"/>
                </a:cubicBezTo>
                <a:cubicBezTo>
                  <a:pt x="147863" y="534935"/>
                  <a:pt x="136510" y="538327"/>
                  <a:pt x="125157" y="538327"/>
                </a:cubicBezTo>
                <a:cubicBezTo>
                  <a:pt x="110699" y="538327"/>
                  <a:pt x="96241" y="532804"/>
                  <a:pt x="85374" y="521952"/>
                </a:cubicBezTo>
                <a:cubicBezTo>
                  <a:pt x="65870" y="502477"/>
                  <a:pt x="63735" y="471762"/>
                  <a:pt x="79163" y="449865"/>
                </a:cubicBezTo>
                <a:cubicBezTo>
                  <a:pt x="15801" y="372934"/>
                  <a:pt x="955" y="311117"/>
                  <a:pt x="276" y="308113"/>
                </a:cubicBezTo>
                <a:cubicBezTo>
                  <a:pt x="-889" y="303366"/>
                  <a:pt x="1731" y="298521"/>
                  <a:pt x="6389" y="296874"/>
                </a:cubicBezTo>
                <a:cubicBezTo>
                  <a:pt x="37245" y="285635"/>
                  <a:pt x="62668" y="281662"/>
                  <a:pt x="87993" y="284181"/>
                </a:cubicBezTo>
                <a:lnTo>
                  <a:pt x="226071" y="180508"/>
                </a:lnTo>
                <a:cubicBezTo>
                  <a:pt x="268669" y="148437"/>
                  <a:pt x="325530" y="143302"/>
                  <a:pt x="372688" y="165005"/>
                </a:cubicBezTo>
                <a:lnTo>
                  <a:pt x="399857" y="137973"/>
                </a:lnTo>
                <a:lnTo>
                  <a:pt x="399081" y="137198"/>
                </a:lnTo>
                <a:cubicBezTo>
                  <a:pt x="397238" y="135357"/>
                  <a:pt x="396267" y="132934"/>
                  <a:pt x="396267" y="130318"/>
                </a:cubicBezTo>
                <a:cubicBezTo>
                  <a:pt x="396267" y="127799"/>
                  <a:pt x="397238" y="125280"/>
                  <a:pt x="399081" y="123536"/>
                </a:cubicBezTo>
                <a:lnTo>
                  <a:pt x="505041" y="17634"/>
                </a:lnTo>
                <a:cubicBezTo>
                  <a:pt x="516491" y="6298"/>
                  <a:pt x="531628" y="0"/>
                  <a:pt x="5477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56" name="friction-drum_104181"/>
          <p:cNvSpPr>
            <a:spLocks noChangeAspect="1"/>
          </p:cNvSpPr>
          <p:nvPr userDrawn="1"/>
        </p:nvSpPr>
        <p:spPr bwMode="auto">
          <a:xfrm>
            <a:off x="3507367" y="5400676"/>
            <a:ext cx="293764" cy="64650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  <a:gd name="connsiteX140" fmla="*/ 373273 h 605239"/>
              <a:gd name="connsiteY140" fmla="*/ 373273 h 605239"/>
              <a:gd name="connsiteX141" fmla="*/ 373273 h 605239"/>
              <a:gd name="connsiteY141" fmla="*/ 373273 h 605239"/>
              <a:gd name="connsiteX142" fmla="*/ 373273 h 605239"/>
              <a:gd name="connsiteY142" fmla="*/ 373273 h 605239"/>
              <a:gd name="connsiteX143" fmla="*/ 373273 h 605239"/>
              <a:gd name="connsiteY143" fmla="*/ 373273 h 605239"/>
              <a:gd name="connsiteX144" fmla="*/ 373273 h 605239"/>
              <a:gd name="connsiteY144" fmla="*/ 373273 h 605239"/>
              <a:gd name="connsiteX145" fmla="*/ 373273 h 605239"/>
              <a:gd name="connsiteY145" fmla="*/ 373273 h 605239"/>
              <a:gd name="connsiteX146" fmla="*/ 373273 h 605239"/>
              <a:gd name="connsiteY14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75911" h="607216">
                <a:moveTo>
                  <a:pt x="58423" y="446280"/>
                </a:moveTo>
                <a:cubicBezTo>
                  <a:pt x="52406" y="446280"/>
                  <a:pt x="48136" y="447152"/>
                  <a:pt x="44060" y="447830"/>
                </a:cubicBezTo>
                <a:cubicBezTo>
                  <a:pt x="41149" y="448412"/>
                  <a:pt x="38043" y="448993"/>
                  <a:pt x="34549" y="449187"/>
                </a:cubicBezTo>
                <a:lnTo>
                  <a:pt x="39984" y="587838"/>
                </a:lnTo>
                <a:lnTo>
                  <a:pt x="235927" y="587838"/>
                </a:lnTo>
                <a:lnTo>
                  <a:pt x="241265" y="449187"/>
                </a:lnTo>
                <a:cubicBezTo>
                  <a:pt x="237868" y="448993"/>
                  <a:pt x="234762" y="448412"/>
                  <a:pt x="231754" y="447830"/>
                </a:cubicBezTo>
                <a:cubicBezTo>
                  <a:pt x="227678" y="447152"/>
                  <a:pt x="223505" y="446280"/>
                  <a:pt x="217488" y="446280"/>
                </a:cubicBezTo>
                <a:cubicBezTo>
                  <a:pt x="212829" y="446280"/>
                  <a:pt x="207589" y="446764"/>
                  <a:pt x="201669" y="447733"/>
                </a:cubicBezTo>
                <a:cubicBezTo>
                  <a:pt x="195263" y="448799"/>
                  <a:pt x="187985" y="451706"/>
                  <a:pt x="180318" y="454806"/>
                </a:cubicBezTo>
                <a:cubicBezTo>
                  <a:pt x="167798" y="459845"/>
                  <a:pt x="153629" y="465561"/>
                  <a:pt x="137907" y="465561"/>
                </a:cubicBezTo>
                <a:cubicBezTo>
                  <a:pt x="122185" y="465561"/>
                  <a:pt x="108113" y="459845"/>
                  <a:pt x="95594" y="454806"/>
                </a:cubicBezTo>
                <a:cubicBezTo>
                  <a:pt x="87927" y="451706"/>
                  <a:pt x="80551" y="448799"/>
                  <a:pt x="74243" y="447733"/>
                </a:cubicBezTo>
                <a:cubicBezTo>
                  <a:pt x="68226" y="446764"/>
                  <a:pt x="63082" y="446280"/>
                  <a:pt x="58423" y="446280"/>
                </a:cubicBezTo>
                <a:close/>
                <a:moveTo>
                  <a:pt x="30667" y="338440"/>
                </a:moveTo>
                <a:cubicBezTo>
                  <a:pt x="30473" y="338440"/>
                  <a:pt x="30376" y="338537"/>
                  <a:pt x="30376" y="338537"/>
                </a:cubicBezTo>
                <a:cubicBezTo>
                  <a:pt x="30279" y="338634"/>
                  <a:pt x="30279" y="338731"/>
                  <a:pt x="30279" y="338828"/>
                </a:cubicBezTo>
                <a:lnTo>
                  <a:pt x="31541" y="371480"/>
                </a:lnTo>
                <a:lnTo>
                  <a:pt x="61044" y="371480"/>
                </a:lnTo>
                <a:cubicBezTo>
                  <a:pt x="66382" y="371480"/>
                  <a:pt x="70749" y="375743"/>
                  <a:pt x="70749" y="381169"/>
                </a:cubicBezTo>
                <a:cubicBezTo>
                  <a:pt x="70749" y="386498"/>
                  <a:pt x="66382" y="390858"/>
                  <a:pt x="61044" y="390858"/>
                </a:cubicBezTo>
                <a:lnTo>
                  <a:pt x="30182" y="390858"/>
                </a:lnTo>
                <a:lnTo>
                  <a:pt x="22612" y="428549"/>
                </a:lnTo>
                <a:cubicBezTo>
                  <a:pt x="26106" y="429518"/>
                  <a:pt x="29017" y="429905"/>
                  <a:pt x="31638" y="429905"/>
                </a:cubicBezTo>
                <a:cubicBezTo>
                  <a:pt x="34549" y="429905"/>
                  <a:pt x="37170" y="429421"/>
                  <a:pt x="40566" y="428840"/>
                </a:cubicBezTo>
                <a:cubicBezTo>
                  <a:pt x="45031" y="427968"/>
                  <a:pt x="50562" y="426902"/>
                  <a:pt x="58423" y="426902"/>
                </a:cubicBezTo>
                <a:cubicBezTo>
                  <a:pt x="64150" y="426902"/>
                  <a:pt x="70361" y="427483"/>
                  <a:pt x="77348" y="428646"/>
                </a:cubicBezTo>
                <a:cubicBezTo>
                  <a:pt x="85792" y="430002"/>
                  <a:pt x="94138" y="433297"/>
                  <a:pt x="102872" y="436882"/>
                </a:cubicBezTo>
                <a:cubicBezTo>
                  <a:pt x="114227" y="441435"/>
                  <a:pt x="125970" y="446183"/>
                  <a:pt x="137907" y="446183"/>
                </a:cubicBezTo>
                <a:cubicBezTo>
                  <a:pt x="149844" y="446183"/>
                  <a:pt x="161684" y="441435"/>
                  <a:pt x="173039" y="436882"/>
                </a:cubicBezTo>
                <a:cubicBezTo>
                  <a:pt x="181773" y="433297"/>
                  <a:pt x="190023" y="430002"/>
                  <a:pt x="198563" y="428646"/>
                </a:cubicBezTo>
                <a:cubicBezTo>
                  <a:pt x="205551" y="427483"/>
                  <a:pt x="211762" y="426902"/>
                  <a:pt x="217488" y="426902"/>
                </a:cubicBezTo>
                <a:cubicBezTo>
                  <a:pt x="225252" y="426902"/>
                  <a:pt x="230880" y="427968"/>
                  <a:pt x="235345" y="428840"/>
                </a:cubicBezTo>
                <a:cubicBezTo>
                  <a:pt x="238644" y="429421"/>
                  <a:pt x="241265" y="429905"/>
                  <a:pt x="244176" y="429905"/>
                </a:cubicBezTo>
                <a:cubicBezTo>
                  <a:pt x="246894" y="429905"/>
                  <a:pt x="249805" y="429518"/>
                  <a:pt x="253202" y="428549"/>
                </a:cubicBezTo>
                <a:lnTo>
                  <a:pt x="245729" y="390858"/>
                </a:lnTo>
                <a:lnTo>
                  <a:pt x="99864" y="390858"/>
                </a:lnTo>
                <a:cubicBezTo>
                  <a:pt x="94526" y="390858"/>
                  <a:pt x="90159" y="386498"/>
                  <a:pt x="90159" y="381169"/>
                </a:cubicBezTo>
                <a:cubicBezTo>
                  <a:pt x="90159" y="375743"/>
                  <a:pt x="94526" y="371480"/>
                  <a:pt x="99864" y="371480"/>
                </a:cubicBezTo>
                <a:lnTo>
                  <a:pt x="244370" y="371480"/>
                </a:lnTo>
                <a:lnTo>
                  <a:pt x="245632" y="338828"/>
                </a:lnTo>
                <a:cubicBezTo>
                  <a:pt x="245632" y="338731"/>
                  <a:pt x="245632" y="338634"/>
                  <a:pt x="245535" y="338537"/>
                </a:cubicBezTo>
                <a:cubicBezTo>
                  <a:pt x="245438" y="338537"/>
                  <a:pt x="245341" y="338440"/>
                  <a:pt x="245244" y="338440"/>
                </a:cubicBezTo>
                <a:close/>
                <a:moveTo>
                  <a:pt x="137907" y="153572"/>
                </a:moveTo>
                <a:lnTo>
                  <a:pt x="128202" y="159386"/>
                </a:lnTo>
                <a:lnTo>
                  <a:pt x="128202" y="319062"/>
                </a:lnTo>
                <a:lnTo>
                  <a:pt x="147612" y="319062"/>
                </a:lnTo>
                <a:lnTo>
                  <a:pt x="147612" y="159386"/>
                </a:lnTo>
                <a:close/>
                <a:moveTo>
                  <a:pt x="213362" y="151832"/>
                </a:moveTo>
                <a:lnTo>
                  <a:pt x="213606" y="151854"/>
                </a:lnTo>
                <a:lnTo>
                  <a:pt x="213606" y="151925"/>
                </a:lnTo>
                <a:lnTo>
                  <a:pt x="213329" y="151833"/>
                </a:lnTo>
                <a:close/>
                <a:moveTo>
                  <a:pt x="214382" y="91465"/>
                </a:moveTo>
                <a:cubicBezTo>
                  <a:pt x="209238" y="91465"/>
                  <a:pt x="204289" y="93306"/>
                  <a:pt x="200504" y="96794"/>
                </a:cubicBezTo>
                <a:lnTo>
                  <a:pt x="167022" y="128187"/>
                </a:lnTo>
                <a:lnTo>
                  <a:pt x="167022" y="132547"/>
                </a:lnTo>
                <a:cubicBezTo>
                  <a:pt x="176145" y="132547"/>
                  <a:pt x="185850" y="132547"/>
                  <a:pt x="194099" y="132547"/>
                </a:cubicBezTo>
                <a:cubicBezTo>
                  <a:pt x="209724" y="132547"/>
                  <a:pt x="213023" y="132547"/>
                  <a:pt x="213509" y="132547"/>
                </a:cubicBezTo>
                <a:cubicBezTo>
                  <a:pt x="213606" y="132547"/>
                  <a:pt x="213703" y="132547"/>
                  <a:pt x="213703" y="132547"/>
                </a:cubicBezTo>
                <a:cubicBezTo>
                  <a:pt x="213800" y="132547"/>
                  <a:pt x="213897" y="132547"/>
                  <a:pt x="213897" y="132547"/>
                </a:cubicBezTo>
                <a:cubicBezTo>
                  <a:pt x="214188" y="132547"/>
                  <a:pt x="214382" y="132547"/>
                  <a:pt x="214576" y="132547"/>
                </a:cubicBezTo>
                <a:cubicBezTo>
                  <a:pt x="225834" y="132450"/>
                  <a:pt x="234956" y="123245"/>
                  <a:pt x="234956" y="112006"/>
                </a:cubicBezTo>
                <a:cubicBezTo>
                  <a:pt x="234956" y="100670"/>
                  <a:pt x="225737" y="91465"/>
                  <a:pt x="214382" y="91465"/>
                </a:cubicBezTo>
                <a:close/>
                <a:moveTo>
                  <a:pt x="61529" y="91465"/>
                </a:moveTo>
                <a:cubicBezTo>
                  <a:pt x="50174" y="91465"/>
                  <a:pt x="40955" y="100670"/>
                  <a:pt x="40955" y="112006"/>
                </a:cubicBezTo>
                <a:cubicBezTo>
                  <a:pt x="40955" y="123245"/>
                  <a:pt x="50077" y="132450"/>
                  <a:pt x="61335" y="132547"/>
                </a:cubicBezTo>
                <a:cubicBezTo>
                  <a:pt x="61529" y="132547"/>
                  <a:pt x="61723" y="132547"/>
                  <a:pt x="61917" y="132547"/>
                </a:cubicBezTo>
                <a:cubicBezTo>
                  <a:pt x="62111" y="132547"/>
                  <a:pt x="62208" y="132547"/>
                  <a:pt x="62305" y="132547"/>
                </a:cubicBezTo>
                <a:cubicBezTo>
                  <a:pt x="62888" y="132547"/>
                  <a:pt x="66188" y="132547"/>
                  <a:pt x="81813" y="132547"/>
                </a:cubicBezTo>
                <a:cubicBezTo>
                  <a:pt x="90062" y="132547"/>
                  <a:pt x="99767" y="132547"/>
                  <a:pt x="108792" y="132547"/>
                </a:cubicBezTo>
                <a:lnTo>
                  <a:pt x="108792" y="128187"/>
                </a:lnTo>
                <a:lnTo>
                  <a:pt x="75408" y="96794"/>
                </a:lnTo>
                <a:cubicBezTo>
                  <a:pt x="71526" y="93306"/>
                  <a:pt x="66673" y="91465"/>
                  <a:pt x="61529" y="91465"/>
                </a:cubicBezTo>
                <a:close/>
                <a:moveTo>
                  <a:pt x="137907" y="19378"/>
                </a:moveTo>
                <a:cubicBezTo>
                  <a:pt x="132570" y="19378"/>
                  <a:pt x="128202" y="23738"/>
                  <a:pt x="128202" y="29067"/>
                </a:cubicBezTo>
                <a:lnTo>
                  <a:pt x="128202" y="119757"/>
                </a:lnTo>
                <a:lnTo>
                  <a:pt x="137907" y="128865"/>
                </a:lnTo>
                <a:lnTo>
                  <a:pt x="147612" y="119757"/>
                </a:lnTo>
                <a:lnTo>
                  <a:pt x="147612" y="29067"/>
                </a:lnTo>
                <a:cubicBezTo>
                  <a:pt x="147612" y="23738"/>
                  <a:pt x="143245" y="19378"/>
                  <a:pt x="137907" y="19378"/>
                </a:cubicBezTo>
                <a:close/>
                <a:moveTo>
                  <a:pt x="137907" y="0"/>
                </a:moveTo>
                <a:cubicBezTo>
                  <a:pt x="154017" y="0"/>
                  <a:pt x="167022" y="13080"/>
                  <a:pt x="167022" y="29067"/>
                </a:cubicBezTo>
                <a:lnTo>
                  <a:pt x="167022" y="101542"/>
                </a:lnTo>
                <a:lnTo>
                  <a:pt x="187208" y="82648"/>
                </a:lnTo>
                <a:cubicBezTo>
                  <a:pt x="187305" y="82648"/>
                  <a:pt x="187305" y="82551"/>
                  <a:pt x="187305" y="82551"/>
                </a:cubicBezTo>
                <a:cubicBezTo>
                  <a:pt x="194778" y="75769"/>
                  <a:pt x="204386" y="72087"/>
                  <a:pt x="214382" y="72087"/>
                </a:cubicBezTo>
                <a:cubicBezTo>
                  <a:pt x="236412" y="72087"/>
                  <a:pt x="254366" y="90012"/>
                  <a:pt x="254366" y="112006"/>
                </a:cubicBezTo>
                <a:cubicBezTo>
                  <a:pt x="254366" y="134000"/>
                  <a:pt x="236412" y="151925"/>
                  <a:pt x="214382" y="151925"/>
                </a:cubicBezTo>
                <a:lnTo>
                  <a:pt x="213606" y="151854"/>
                </a:lnTo>
                <a:lnTo>
                  <a:pt x="213606" y="151828"/>
                </a:lnTo>
                <a:lnTo>
                  <a:pt x="213362" y="151832"/>
                </a:lnTo>
                <a:lnTo>
                  <a:pt x="213314" y="151828"/>
                </a:lnTo>
                <a:lnTo>
                  <a:pt x="213329" y="151833"/>
                </a:lnTo>
                <a:lnTo>
                  <a:pt x="208171" y="151925"/>
                </a:lnTo>
                <a:lnTo>
                  <a:pt x="194099" y="151925"/>
                </a:lnTo>
                <a:cubicBezTo>
                  <a:pt x="187499" y="151925"/>
                  <a:pt x="180027" y="151925"/>
                  <a:pt x="172651" y="151925"/>
                </a:cubicBezTo>
                <a:lnTo>
                  <a:pt x="243012" y="194557"/>
                </a:lnTo>
                <a:cubicBezTo>
                  <a:pt x="247670" y="197367"/>
                  <a:pt x="249126" y="203277"/>
                  <a:pt x="246311" y="207831"/>
                </a:cubicBezTo>
                <a:cubicBezTo>
                  <a:pt x="244467" y="210835"/>
                  <a:pt x="241265" y="212579"/>
                  <a:pt x="237965" y="212579"/>
                </a:cubicBezTo>
                <a:cubicBezTo>
                  <a:pt x="236315" y="212579"/>
                  <a:pt x="234568" y="212094"/>
                  <a:pt x="233015" y="211126"/>
                </a:cubicBezTo>
                <a:lnTo>
                  <a:pt x="167022" y="171206"/>
                </a:lnTo>
                <a:lnTo>
                  <a:pt x="167022" y="319062"/>
                </a:lnTo>
                <a:lnTo>
                  <a:pt x="245244" y="319062"/>
                </a:lnTo>
                <a:cubicBezTo>
                  <a:pt x="250678" y="319062"/>
                  <a:pt x="255725" y="321194"/>
                  <a:pt x="259510" y="325166"/>
                </a:cubicBezTo>
                <a:cubicBezTo>
                  <a:pt x="263295" y="329042"/>
                  <a:pt x="265236" y="334177"/>
                  <a:pt x="265042" y="339603"/>
                </a:cubicBezTo>
                <a:lnTo>
                  <a:pt x="263780" y="371480"/>
                </a:lnTo>
                <a:lnTo>
                  <a:pt x="266206" y="371480"/>
                </a:lnTo>
                <a:cubicBezTo>
                  <a:pt x="271544" y="371480"/>
                  <a:pt x="275911" y="375743"/>
                  <a:pt x="275911" y="381169"/>
                </a:cubicBezTo>
                <a:cubicBezTo>
                  <a:pt x="275911" y="386498"/>
                  <a:pt x="271544" y="390858"/>
                  <a:pt x="266206" y="390858"/>
                </a:cubicBezTo>
                <a:lnTo>
                  <a:pt x="265527" y="390858"/>
                </a:lnTo>
                <a:lnTo>
                  <a:pt x="273970" y="433200"/>
                </a:lnTo>
                <a:cubicBezTo>
                  <a:pt x="274844" y="437851"/>
                  <a:pt x="272320" y="442404"/>
                  <a:pt x="267856" y="444148"/>
                </a:cubicBezTo>
                <a:cubicBezTo>
                  <a:pt x="265430" y="445020"/>
                  <a:pt x="263101" y="445892"/>
                  <a:pt x="260869" y="446571"/>
                </a:cubicBezTo>
                <a:lnTo>
                  <a:pt x="254949" y="597914"/>
                </a:lnTo>
                <a:cubicBezTo>
                  <a:pt x="254755" y="603050"/>
                  <a:pt x="250484" y="607216"/>
                  <a:pt x="245244" y="607216"/>
                </a:cubicBezTo>
                <a:lnTo>
                  <a:pt x="30667" y="607216"/>
                </a:lnTo>
                <a:cubicBezTo>
                  <a:pt x="25427" y="607216"/>
                  <a:pt x="21156" y="603050"/>
                  <a:pt x="20962" y="597914"/>
                </a:cubicBezTo>
                <a:lnTo>
                  <a:pt x="15042" y="446571"/>
                </a:lnTo>
                <a:cubicBezTo>
                  <a:pt x="12810" y="445892"/>
                  <a:pt x="10481" y="445020"/>
                  <a:pt x="7958" y="444148"/>
                </a:cubicBezTo>
                <a:cubicBezTo>
                  <a:pt x="3591" y="442404"/>
                  <a:pt x="970" y="437851"/>
                  <a:pt x="1941" y="433200"/>
                </a:cubicBezTo>
                <a:lnTo>
                  <a:pt x="10384" y="390858"/>
                </a:lnTo>
                <a:lnTo>
                  <a:pt x="9705" y="390858"/>
                </a:lnTo>
                <a:cubicBezTo>
                  <a:pt x="4270" y="390858"/>
                  <a:pt x="0" y="386498"/>
                  <a:pt x="0" y="381169"/>
                </a:cubicBezTo>
                <a:cubicBezTo>
                  <a:pt x="0" y="375743"/>
                  <a:pt x="4270" y="371480"/>
                  <a:pt x="9705" y="371480"/>
                </a:cubicBezTo>
                <a:lnTo>
                  <a:pt x="12131" y="371480"/>
                </a:lnTo>
                <a:lnTo>
                  <a:pt x="10869" y="339603"/>
                </a:lnTo>
                <a:cubicBezTo>
                  <a:pt x="10675" y="334177"/>
                  <a:pt x="12616" y="329042"/>
                  <a:pt x="16401" y="325166"/>
                </a:cubicBezTo>
                <a:cubicBezTo>
                  <a:pt x="20089" y="321194"/>
                  <a:pt x="25233" y="319062"/>
                  <a:pt x="30667" y="319062"/>
                </a:cubicBezTo>
                <a:lnTo>
                  <a:pt x="108792" y="319062"/>
                </a:lnTo>
                <a:lnTo>
                  <a:pt x="108792" y="171206"/>
                </a:lnTo>
                <a:lnTo>
                  <a:pt x="42896" y="211126"/>
                </a:lnTo>
                <a:cubicBezTo>
                  <a:pt x="41343" y="212094"/>
                  <a:pt x="39596" y="212579"/>
                  <a:pt x="37849" y="212579"/>
                </a:cubicBezTo>
                <a:cubicBezTo>
                  <a:pt x="34549" y="212579"/>
                  <a:pt x="31444" y="210835"/>
                  <a:pt x="29600" y="207831"/>
                </a:cubicBezTo>
                <a:cubicBezTo>
                  <a:pt x="26785" y="203277"/>
                  <a:pt x="28241" y="197367"/>
                  <a:pt x="32802" y="194557"/>
                </a:cubicBezTo>
                <a:lnTo>
                  <a:pt x="103261" y="151925"/>
                </a:lnTo>
                <a:cubicBezTo>
                  <a:pt x="95885" y="151925"/>
                  <a:pt x="88315" y="151925"/>
                  <a:pt x="81813" y="151925"/>
                </a:cubicBezTo>
                <a:lnTo>
                  <a:pt x="67741" y="151925"/>
                </a:lnTo>
                <a:cubicBezTo>
                  <a:pt x="65606" y="151925"/>
                  <a:pt x="63762" y="151925"/>
                  <a:pt x="62305" y="151828"/>
                </a:cubicBezTo>
                <a:lnTo>
                  <a:pt x="62305" y="151925"/>
                </a:lnTo>
                <a:cubicBezTo>
                  <a:pt x="62014" y="151925"/>
                  <a:pt x="61820" y="151925"/>
                  <a:pt x="61529" y="151925"/>
                </a:cubicBezTo>
                <a:cubicBezTo>
                  <a:pt x="39499" y="151925"/>
                  <a:pt x="21545" y="134000"/>
                  <a:pt x="21545" y="112006"/>
                </a:cubicBezTo>
                <a:cubicBezTo>
                  <a:pt x="21545" y="90012"/>
                  <a:pt x="39499" y="72087"/>
                  <a:pt x="61529" y="72087"/>
                </a:cubicBezTo>
                <a:cubicBezTo>
                  <a:pt x="71526" y="72087"/>
                  <a:pt x="81133" y="75769"/>
                  <a:pt x="88509" y="82551"/>
                </a:cubicBezTo>
                <a:cubicBezTo>
                  <a:pt x="88606" y="82551"/>
                  <a:pt x="88606" y="82648"/>
                  <a:pt x="88606" y="82648"/>
                </a:cubicBezTo>
                <a:lnTo>
                  <a:pt x="108792" y="101542"/>
                </a:lnTo>
                <a:lnTo>
                  <a:pt x="108792" y="29067"/>
                </a:lnTo>
                <a:cubicBezTo>
                  <a:pt x="108792" y="13080"/>
                  <a:pt x="121894" y="0"/>
                  <a:pt x="137907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57" name="christmas-sled_62246"/>
          <p:cNvSpPr>
            <a:spLocks noChangeAspect="1"/>
          </p:cNvSpPr>
          <p:nvPr userDrawn="1"/>
        </p:nvSpPr>
        <p:spPr bwMode="auto">
          <a:xfrm>
            <a:off x="3883511" y="6220030"/>
            <a:ext cx="454634" cy="263112"/>
          </a:xfrm>
          <a:custGeom>
            <a:avLst/>
            <a:gdLst>
              <a:gd name="T0" fmla="*/ 5494 w 6366"/>
              <a:gd name="T1" fmla="*/ 1176 h 3690"/>
              <a:gd name="T2" fmla="*/ 5280 w 6366"/>
              <a:gd name="T3" fmla="*/ 1287 h 3690"/>
              <a:gd name="T4" fmla="*/ 3912 w 6366"/>
              <a:gd name="T5" fmla="*/ 1699 h 3690"/>
              <a:gd name="T6" fmla="*/ 2180 w 6366"/>
              <a:gd name="T7" fmla="*/ 859 h 3690"/>
              <a:gd name="T8" fmla="*/ 1889 w 6366"/>
              <a:gd name="T9" fmla="*/ 685 h 3690"/>
              <a:gd name="T10" fmla="*/ 1324 w 6366"/>
              <a:gd name="T11" fmla="*/ 26 h 3690"/>
              <a:gd name="T12" fmla="*/ 1256 w 6366"/>
              <a:gd name="T13" fmla="*/ 178 h 3690"/>
              <a:gd name="T14" fmla="*/ 1105 w 6366"/>
              <a:gd name="T15" fmla="*/ 848 h 3690"/>
              <a:gd name="T16" fmla="*/ 860 w 6366"/>
              <a:gd name="T17" fmla="*/ 2140 h 3690"/>
              <a:gd name="T18" fmla="*/ 1211 w 6366"/>
              <a:gd name="T19" fmla="*/ 3423 h 3690"/>
              <a:gd name="T20" fmla="*/ 267 w 6366"/>
              <a:gd name="T21" fmla="*/ 3124 h 3690"/>
              <a:gd name="T22" fmla="*/ 699 w 6366"/>
              <a:gd name="T23" fmla="*/ 2692 h 3690"/>
              <a:gd name="T24" fmla="*/ 0 w 6366"/>
              <a:gd name="T25" fmla="*/ 3124 h 3690"/>
              <a:gd name="T26" fmla="*/ 1314 w 6366"/>
              <a:gd name="T27" fmla="*/ 3690 h 3690"/>
              <a:gd name="T28" fmla="*/ 1315 w 6366"/>
              <a:gd name="T29" fmla="*/ 3690 h 3690"/>
              <a:gd name="T30" fmla="*/ 3175 w 6366"/>
              <a:gd name="T31" fmla="*/ 3690 h 3690"/>
              <a:gd name="T32" fmla="*/ 5070 w 6366"/>
              <a:gd name="T33" fmla="*/ 3690 h 3690"/>
              <a:gd name="T34" fmla="*/ 5071 w 6366"/>
              <a:gd name="T35" fmla="*/ 3690 h 3690"/>
              <a:gd name="T36" fmla="*/ 6366 w 6366"/>
              <a:gd name="T37" fmla="*/ 2724 h 3690"/>
              <a:gd name="T38" fmla="*/ 1102 w 6366"/>
              <a:gd name="T39" fmla="*/ 2028 h 3690"/>
              <a:gd name="T40" fmla="*/ 1333 w 6366"/>
              <a:gd name="T41" fmla="*/ 988 h 3690"/>
              <a:gd name="T42" fmla="*/ 1636 w 6366"/>
              <a:gd name="T43" fmla="*/ 769 h 3690"/>
              <a:gd name="T44" fmla="*/ 2830 w 6366"/>
              <a:gd name="T45" fmla="*/ 1379 h 3690"/>
              <a:gd name="T46" fmla="*/ 5038 w 6366"/>
              <a:gd name="T47" fmla="*/ 1946 h 3690"/>
              <a:gd name="T48" fmla="*/ 6061 w 6366"/>
              <a:gd name="T49" fmla="*/ 2420 h 3690"/>
              <a:gd name="T50" fmla="*/ 5276 w 6366"/>
              <a:gd name="T51" fmla="*/ 2420 h 3690"/>
              <a:gd name="T52" fmla="*/ 3381 w 6366"/>
              <a:gd name="T53" fmla="*/ 2420 h 3690"/>
              <a:gd name="T54" fmla="*/ 1102 w 6366"/>
              <a:gd name="T55" fmla="*/ 2028 h 3690"/>
              <a:gd name="T56" fmla="*/ 3490 w 6366"/>
              <a:gd name="T57" fmla="*/ 2687 h 3690"/>
              <a:gd name="T58" fmla="*/ 4962 w 6366"/>
              <a:gd name="T59" fmla="*/ 3423 h 3690"/>
              <a:gd name="T60" fmla="*/ 1672 w 6366"/>
              <a:gd name="T61" fmla="*/ 2687 h 3690"/>
              <a:gd name="T62" fmla="*/ 3066 w 6366"/>
              <a:gd name="T63" fmla="*/ 3423 h 3690"/>
              <a:gd name="T64" fmla="*/ 1672 w 6366"/>
              <a:gd name="T65" fmla="*/ 2687 h 3690"/>
              <a:gd name="T66" fmla="*/ 5234 w 6366"/>
              <a:gd name="T67" fmla="*/ 3423 h 3690"/>
              <a:gd name="T68" fmla="*/ 6099 w 6366"/>
              <a:gd name="T69" fmla="*/ 2687 h 3690"/>
              <a:gd name="T70" fmla="*/ 5400 w 6366"/>
              <a:gd name="T71" fmla="*/ 3423 h 3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66" h="3690">
                <a:moveTo>
                  <a:pt x="6237" y="2100"/>
                </a:moveTo>
                <a:cubicBezTo>
                  <a:pt x="6094" y="1756"/>
                  <a:pt x="5844" y="1445"/>
                  <a:pt x="5494" y="1176"/>
                </a:cubicBezTo>
                <a:cubicBezTo>
                  <a:pt x="5453" y="1145"/>
                  <a:pt x="5398" y="1140"/>
                  <a:pt x="5352" y="1163"/>
                </a:cubicBezTo>
                <a:cubicBezTo>
                  <a:pt x="5306" y="1187"/>
                  <a:pt x="5278" y="1235"/>
                  <a:pt x="5280" y="1287"/>
                </a:cubicBezTo>
                <a:cubicBezTo>
                  <a:pt x="5287" y="1477"/>
                  <a:pt x="5176" y="1615"/>
                  <a:pt x="4949" y="1695"/>
                </a:cubicBezTo>
                <a:cubicBezTo>
                  <a:pt x="4683" y="1790"/>
                  <a:pt x="4295" y="1791"/>
                  <a:pt x="3912" y="1699"/>
                </a:cubicBezTo>
                <a:cubicBezTo>
                  <a:pt x="3518" y="1603"/>
                  <a:pt x="3201" y="1429"/>
                  <a:pt x="3044" y="1219"/>
                </a:cubicBezTo>
                <a:cubicBezTo>
                  <a:pt x="2707" y="771"/>
                  <a:pt x="2390" y="824"/>
                  <a:pt x="2180" y="859"/>
                </a:cubicBezTo>
                <a:cubicBezTo>
                  <a:pt x="2105" y="872"/>
                  <a:pt x="2041" y="883"/>
                  <a:pt x="2003" y="867"/>
                </a:cubicBezTo>
                <a:cubicBezTo>
                  <a:pt x="1952" y="846"/>
                  <a:pt x="1913" y="757"/>
                  <a:pt x="1889" y="685"/>
                </a:cubicBezTo>
                <a:cubicBezTo>
                  <a:pt x="1804" y="430"/>
                  <a:pt x="1665" y="215"/>
                  <a:pt x="1475" y="45"/>
                </a:cubicBezTo>
                <a:cubicBezTo>
                  <a:pt x="1433" y="8"/>
                  <a:pt x="1373" y="0"/>
                  <a:pt x="1324" y="26"/>
                </a:cubicBezTo>
                <a:cubicBezTo>
                  <a:pt x="1275" y="51"/>
                  <a:pt x="1247" y="105"/>
                  <a:pt x="1253" y="160"/>
                </a:cubicBezTo>
                <a:cubicBezTo>
                  <a:pt x="1254" y="166"/>
                  <a:pt x="1255" y="172"/>
                  <a:pt x="1256" y="178"/>
                </a:cubicBezTo>
                <a:cubicBezTo>
                  <a:pt x="1258" y="194"/>
                  <a:pt x="1260" y="209"/>
                  <a:pt x="1259" y="219"/>
                </a:cubicBezTo>
                <a:cubicBezTo>
                  <a:pt x="1253" y="608"/>
                  <a:pt x="1201" y="693"/>
                  <a:pt x="1105" y="848"/>
                </a:cubicBezTo>
                <a:cubicBezTo>
                  <a:pt x="1042" y="952"/>
                  <a:pt x="963" y="1080"/>
                  <a:pt x="875" y="1317"/>
                </a:cubicBezTo>
                <a:cubicBezTo>
                  <a:pt x="758" y="1632"/>
                  <a:pt x="753" y="1908"/>
                  <a:pt x="860" y="2140"/>
                </a:cubicBezTo>
                <a:cubicBezTo>
                  <a:pt x="957" y="2350"/>
                  <a:pt x="1142" y="2515"/>
                  <a:pt x="1410" y="2634"/>
                </a:cubicBezTo>
                <a:lnTo>
                  <a:pt x="1211" y="3423"/>
                </a:lnTo>
                <a:lnTo>
                  <a:pt x="566" y="3423"/>
                </a:lnTo>
                <a:cubicBezTo>
                  <a:pt x="401" y="3423"/>
                  <a:pt x="267" y="3289"/>
                  <a:pt x="267" y="3124"/>
                </a:cubicBezTo>
                <a:cubicBezTo>
                  <a:pt x="267" y="2959"/>
                  <a:pt x="401" y="2825"/>
                  <a:pt x="566" y="2825"/>
                </a:cubicBezTo>
                <a:cubicBezTo>
                  <a:pt x="639" y="2825"/>
                  <a:pt x="699" y="2765"/>
                  <a:pt x="699" y="2692"/>
                </a:cubicBezTo>
                <a:cubicBezTo>
                  <a:pt x="699" y="2618"/>
                  <a:pt x="639" y="2558"/>
                  <a:pt x="566" y="2558"/>
                </a:cubicBezTo>
                <a:cubicBezTo>
                  <a:pt x="254" y="2558"/>
                  <a:pt x="0" y="2812"/>
                  <a:pt x="0" y="3124"/>
                </a:cubicBezTo>
                <a:cubicBezTo>
                  <a:pt x="0" y="3436"/>
                  <a:pt x="254" y="3690"/>
                  <a:pt x="566" y="3690"/>
                </a:cubicBezTo>
                <a:lnTo>
                  <a:pt x="1314" y="3690"/>
                </a:lnTo>
                <a:cubicBezTo>
                  <a:pt x="1314" y="3690"/>
                  <a:pt x="1314" y="3690"/>
                  <a:pt x="1315" y="3690"/>
                </a:cubicBezTo>
                <a:cubicBezTo>
                  <a:pt x="1315" y="3690"/>
                  <a:pt x="1315" y="3690"/>
                  <a:pt x="1315" y="3690"/>
                </a:cubicBezTo>
                <a:lnTo>
                  <a:pt x="3174" y="3690"/>
                </a:lnTo>
                <a:cubicBezTo>
                  <a:pt x="3174" y="3690"/>
                  <a:pt x="3174" y="3690"/>
                  <a:pt x="3175" y="3690"/>
                </a:cubicBezTo>
                <a:cubicBezTo>
                  <a:pt x="3175" y="3690"/>
                  <a:pt x="3175" y="3690"/>
                  <a:pt x="3175" y="3690"/>
                </a:cubicBezTo>
                <a:lnTo>
                  <a:pt x="5070" y="3690"/>
                </a:lnTo>
                <a:cubicBezTo>
                  <a:pt x="5070" y="3690"/>
                  <a:pt x="5070" y="3690"/>
                  <a:pt x="5070" y="3690"/>
                </a:cubicBezTo>
                <a:cubicBezTo>
                  <a:pt x="5071" y="3690"/>
                  <a:pt x="5071" y="3690"/>
                  <a:pt x="5071" y="3690"/>
                </a:cubicBezTo>
                <a:lnTo>
                  <a:pt x="5400" y="3690"/>
                </a:lnTo>
                <a:cubicBezTo>
                  <a:pt x="5933" y="3690"/>
                  <a:pt x="6366" y="3256"/>
                  <a:pt x="6366" y="2724"/>
                </a:cubicBezTo>
                <a:cubicBezTo>
                  <a:pt x="6366" y="2520"/>
                  <a:pt x="6321" y="2305"/>
                  <a:pt x="6237" y="2100"/>
                </a:cubicBezTo>
                <a:close/>
                <a:moveTo>
                  <a:pt x="1102" y="2028"/>
                </a:moveTo>
                <a:cubicBezTo>
                  <a:pt x="1026" y="1863"/>
                  <a:pt x="1033" y="1656"/>
                  <a:pt x="1125" y="1410"/>
                </a:cubicBezTo>
                <a:cubicBezTo>
                  <a:pt x="1204" y="1198"/>
                  <a:pt x="1273" y="1086"/>
                  <a:pt x="1333" y="988"/>
                </a:cubicBezTo>
                <a:cubicBezTo>
                  <a:pt x="1422" y="842"/>
                  <a:pt x="1482" y="732"/>
                  <a:pt x="1510" y="498"/>
                </a:cubicBezTo>
                <a:cubicBezTo>
                  <a:pt x="1561" y="581"/>
                  <a:pt x="1603" y="672"/>
                  <a:pt x="1636" y="769"/>
                </a:cubicBezTo>
                <a:cubicBezTo>
                  <a:pt x="1779" y="1197"/>
                  <a:pt x="2036" y="1154"/>
                  <a:pt x="2224" y="1122"/>
                </a:cubicBezTo>
                <a:cubicBezTo>
                  <a:pt x="2413" y="1091"/>
                  <a:pt x="2592" y="1061"/>
                  <a:pt x="2830" y="1379"/>
                </a:cubicBezTo>
                <a:cubicBezTo>
                  <a:pt x="3024" y="1637"/>
                  <a:pt x="3396" y="1848"/>
                  <a:pt x="3849" y="1958"/>
                </a:cubicBezTo>
                <a:cubicBezTo>
                  <a:pt x="4281" y="2062"/>
                  <a:pt x="4725" y="2058"/>
                  <a:pt x="5038" y="1946"/>
                </a:cubicBezTo>
                <a:cubicBezTo>
                  <a:pt x="5277" y="1862"/>
                  <a:pt x="5437" y="1719"/>
                  <a:pt x="5507" y="1534"/>
                </a:cubicBezTo>
                <a:cubicBezTo>
                  <a:pt x="5855" y="1854"/>
                  <a:pt x="6001" y="2178"/>
                  <a:pt x="6061" y="2420"/>
                </a:cubicBezTo>
                <a:lnTo>
                  <a:pt x="5277" y="2420"/>
                </a:lnTo>
                <a:lnTo>
                  <a:pt x="5276" y="2420"/>
                </a:lnTo>
                <a:lnTo>
                  <a:pt x="3382" y="2420"/>
                </a:lnTo>
                <a:lnTo>
                  <a:pt x="3381" y="2420"/>
                </a:lnTo>
                <a:lnTo>
                  <a:pt x="1594" y="2420"/>
                </a:lnTo>
                <a:cubicBezTo>
                  <a:pt x="1344" y="2326"/>
                  <a:pt x="1179" y="2195"/>
                  <a:pt x="1102" y="2028"/>
                </a:cubicBezTo>
                <a:close/>
                <a:moveTo>
                  <a:pt x="3338" y="3423"/>
                </a:moveTo>
                <a:lnTo>
                  <a:pt x="3490" y="2687"/>
                </a:lnTo>
                <a:lnTo>
                  <a:pt x="5113" y="2687"/>
                </a:lnTo>
                <a:lnTo>
                  <a:pt x="4962" y="3423"/>
                </a:lnTo>
                <a:lnTo>
                  <a:pt x="3338" y="3423"/>
                </a:lnTo>
                <a:close/>
                <a:moveTo>
                  <a:pt x="1672" y="2687"/>
                </a:moveTo>
                <a:lnTo>
                  <a:pt x="3217" y="2687"/>
                </a:lnTo>
                <a:lnTo>
                  <a:pt x="3066" y="3423"/>
                </a:lnTo>
                <a:lnTo>
                  <a:pt x="1486" y="3423"/>
                </a:lnTo>
                <a:lnTo>
                  <a:pt x="1672" y="2687"/>
                </a:lnTo>
                <a:close/>
                <a:moveTo>
                  <a:pt x="5400" y="3423"/>
                </a:moveTo>
                <a:lnTo>
                  <a:pt x="5234" y="3423"/>
                </a:lnTo>
                <a:lnTo>
                  <a:pt x="5385" y="2687"/>
                </a:lnTo>
                <a:lnTo>
                  <a:pt x="6099" y="2687"/>
                </a:lnTo>
                <a:cubicBezTo>
                  <a:pt x="6099" y="2700"/>
                  <a:pt x="6100" y="2712"/>
                  <a:pt x="6100" y="2724"/>
                </a:cubicBezTo>
                <a:cubicBezTo>
                  <a:pt x="6100" y="3109"/>
                  <a:pt x="5786" y="3423"/>
                  <a:pt x="5400" y="3423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58" name="calendar-page-for-christmas-eve_16512"/>
          <p:cNvSpPr>
            <a:spLocks noChangeAspect="1"/>
          </p:cNvSpPr>
          <p:nvPr userDrawn="1"/>
        </p:nvSpPr>
        <p:spPr bwMode="auto">
          <a:xfrm>
            <a:off x="4714364" y="5028898"/>
            <a:ext cx="367013" cy="371777"/>
          </a:xfrm>
          <a:custGeom>
            <a:avLst/>
            <a:gdLst>
              <a:gd name="connsiteX0" fmla="*/ 388069 w 597971"/>
              <a:gd name="connsiteY0" fmla="*/ 334791 h 605734"/>
              <a:gd name="connsiteX1" fmla="*/ 368938 w 597971"/>
              <a:gd name="connsiteY1" fmla="*/ 373009 h 605734"/>
              <a:gd name="connsiteX2" fmla="*/ 341798 w 597971"/>
              <a:gd name="connsiteY2" fmla="*/ 417597 h 605734"/>
              <a:gd name="connsiteX3" fmla="*/ 341501 w 597971"/>
              <a:gd name="connsiteY3" fmla="*/ 418337 h 605734"/>
              <a:gd name="connsiteX4" fmla="*/ 387773 w 597971"/>
              <a:gd name="connsiteY4" fmla="*/ 418337 h 605734"/>
              <a:gd name="connsiteX5" fmla="*/ 387773 w 597971"/>
              <a:gd name="connsiteY5" fmla="*/ 373009 h 605734"/>
              <a:gd name="connsiteX6" fmla="*/ 389107 w 597971"/>
              <a:gd name="connsiteY6" fmla="*/ 334791 h 605734"/>
              <a:gd name="connsiteX7" fmla="*/ 374277 w 597971"/>
              <a:gd name="connsiteY7" fmla="*/ 298351 h 605734"/>
              <a:gd name="connsiteX8" fmla="*/ 433154 w 597971"/>
              <a:gd name="connsiteY8" fmla="*/ 298351 h 605734"/>
              <a:gd name="connsiteX9" fmla="*/ 433154 w 597971"/>
              <a:gd name="connsiteY9" fmla="*/ 418337 h 605734"/>
              <a:gd name="connsiteX10" fmla="*/ 457476 w 597971"/>
              <a:gd name="connsiteY10" fmla="*/ 418337 h 605734"/>
              <a:gd name="connsiteX11" fmla="*/ 457476 w 597971"/>
              <a:gd name="connsiteY11" fmla="*/ 454185 h 605734"/>
              <a:gd name="connsiteX12" fmla="*/ 433154 w 597971"/>
              <a:gd name="connsiteY12" fmla="*/ 454185 h 605734"/>
              <a:gd name="connsiteX13" fmla="*/ 433154 w 597971"/>
              <a:gd name="connsiteY13" fmla="*/ 502920 h 605734"/>
              <a:gd name="connsiteX14" fmla="*/ 387773 w 597971"/>
              <a:gd name="connsiteY14" fmla="*/ 502920 h 605734"/>
              <a:gd name="connsiteX15" fmla="*/ 387773 w 597971"/>
              <a:gd name="connsiteY15" fmla="*/ 454185 h 605734"/>
              <a:gd name="connsiteX16" fmla="*/ 297010 w 597971"/>
              <a:gd name="connsiteY16" fmla="*/ 454185 h 605734"/>
              <a:gd name="connsiteX17" fmla="*/ 297010 w 597971"/>
              <a:gd name="connsiteY17" fmla="*/ 422929 h 605734"/>
              <a:gd name="connsiteX18" fmla="*/ 197741 w 597971"/>
              <a:gd name="connsiteY18" fmla="*/ 294893 h 605734"/>
              <a:gd name="connsiteX19" fmla="*/ 269568 w 597971"/>
              <a:gd name="connsiteY19" fmla="*/ 358753 h 605734"/>
              <a:gd name="connsiteX20" fmla="*/ 215104 w 597971"/>
              <a:gd name="connsiteY20" fmla="*/ 447209 h 605734"/>
              <a:gd name="connsiteX21" fmla="*/ 196108 w 597971"/>
              <a:gd name="connsiteY21" fmla="*/ 462915 h 605734"/>
              <a:gd name="connsiteX22" fmla="*/ 196108 w 597971"/>
              <a:gd name="connsiteY22" fmla="*/ 463656 h 605734"/>
              <a:gd name="connsiteX23" fmla="*/ 273723 w 597971"/>
              <a:gd name="connsiteY23" fmla="*/ 463656 h 605734"/>
              <a:gd name="connsiteX24" fmla="*/ 273723 w 597971"/>
              <a:gd name="connsiteY24" fmla="*/ 502920 h 605734"/>
              <a:gd name="connsiteX25" fmla="*/ 128288 w 597971"/>
              <a:gd name="connsiteY25" fmla="*/ 502920 h 605734"/>
              <a:gd name="connsiteX26" fmla="*/ 128288 w 597971"/>
              <a:gd name="connsiteY26" fmla="*/ 474027 h 605734"/>
              <a:gd name="connsiteX27" fmla="*/ 154555 w 597971"/>
              <a:gd name="connsiteY27" fmla="*/ 450321 h 605734"/>
              <a:gd name="connsiteX28" fmla="*/ 221634 w 597971"/>
              <a:gd name="connsiteY28" fmla="*/ 363198 h 605734"/>
              <a:gd name="connsiteX29" fmla="*/ 188243 w 597971"/>
              <a:gd name="connsiteY29" fmla="*/ 333268 h 605734"/>
              <a:gd name="connsiteX30" fmla="*/ 144464 w 597971"/>
              <a:gd name="connsiteY30" fmla="*/ 349863 h 605734"/>
              <a:gd name="connsiteX31" fmla="*/ 130811 w 597971"/>
              <a:gd name="connsiteY31" fmla="*/ 315933 h 605734"/>
              <a:gd name="connsiteX32" fmla="*/ 197741 w 597971"/>
              <a:gd name="connsiteY32" fmla="*/ 294893 h 605734"/>
              <a:gd name="connsiteX33" fmla="*/ 21510 w 597971"/>
              <a:gd name="connsiteY33" fmla="*/ 243834 h 605734"/>
              <a:gd name="connsiteX34" fmla="*/ 21510 w 597971"/>
              <a:gd name="connsiteY34" fmla="*/ 509445 h 605734"/>
              <a:gd name="connsiteX35" fmla="*/ 96275 w 597971"/>
              <a:gd name="connsiteY35" fmla="*/ 584254 h 605734"/>
              <a:gd name="connsiteX36" fmla="*/ 501548 w 597971"/>
              <a:gd name="connsiteY36" fmla="*/ 584254 h 605734"/>
              <a:gd name="connsiteX37" fmla="*/ 576461 w 597971"/>
              <a:gd name="connsiteY37" fmla="*/ 509445 h 605734"/>
              <a:gd name="connsiteX38" fmla="*/ 576461 w 597971"/>
              <a:gd name="connsiteY38" fmla="*/ 243834 h 605734"/>
              <a:gd name="connsiteX39" fmla="*/ 96275 w 597971"/>
              <a:gd name="connsiteY39" fmla="*/ 64292 h 605734"/>
              <a:gd name="connsiteX40" fmla="*/ 21510 w 597971"/>
              <a:gd name="connsiteY40" fmla="*/ 138953 h 605734"/>
              <a:gd name="connsiteX41" fmla="*/ 21510 w 597971"/>
              <a:gd name="connsiteY41" fmla="*/ 222354 h 605734"/>
              <a:gd name="connsiteX42" fmla="*/ 576461 w 597971"/>
              <a:gd name="connsiteY42" fmla="*/ 222354 h 605734"/>
              <a:gd name="connsiteX43" fmla="*/ 576461 w 597971"/>
              <a:gd name="connsiteY43" fmla="*/ 138953 h 605734"/>
              <a:gd name="connsiteX44" fmla="*/ 501548 w 597971"/>
              <a:gd name="connsiteY44" fmla="*/ 64292 h 605734"/>
              <a:gd name="connsiteX45" fmla="*/ 468022 w 597971"/>
              <a:gd name="connsiteY45" fmla="*/ 64292 h 605734"/>
              <a:gd name="connsiteX46" fmla="*/ 468022 w 597971"/>
              <a:gd name="connsiteY46" fmla="*/ 136138 h 605734"/>
              <a:gd name="connsiteX47" fmla="*/ 457342 w 597971"/>
              <a:gd name="connsiteY47" fmla="*/ 146952 h 605734"/>
              <a:gd name="connsiteX48" fmla="*/ 374566 w 597971"/>
              <a:gd name="connsiteY48" fmla="*/ 146952 h 605734"/>
              <a:gd name="connsiteX49" fmla="*/ 363886 w 597971"/>
              <a:gd name="connsiteY49" fmla="*/ 136138 h 605734"/>
              <a:gd name="connsiteX50" fmla="*/ 363886 w 597971"/>
              <a:gd name="connsiteY50" fmla="*/ 64292 h 605734"/>
              <a:gd name="connsiteX51" fmla="*/ 226965 w 597971"/>
              <a:gd name="connsiteY51" fmla="*/ 64292 h 605734"/>
              <a:gd name="connsiteX52" fmla="*/ 226965 w 597971"/>
              <a:gd name="connsiteY52" fmla="*/ 136138 h 605734"/>
              <a:gd name="connsiteX53" fmla="*/ 216136 w 597971"/>
              <a:gd name="connsiteY53" fmla="*/ 146952 h 605734"/>
              <a:gd name="connsiteX54" fmla="*/ 133509 w 597971"/>
              <a:gd name="connsiteY54" fmla="*/ 146952 h 605734"/>
              <a:gd name="connsiteX55" fmla="*/ 122680 w 597971"/>
              <a:gd name="connsiteY55" fmla="*/ 136138 h 605734"/>
              <a:gd name="connsiteX56" fmla="*/ 122680 w 597971"/>
              <a:gd name="connsiteY56" fmla="*/ 64292 h 605734"/>
              <a:gd name="connsiteX57" fmla="*/ 385395 w 597971"/>
              <a:gd name="connsiteY57" fmla="*/ 21480 h 605734"/>
              <a:gd name="connsiteX58" fmla="*/ 385395 w 597971"/>
              <a:gd name="connsiteY58" fmla="*/ 53478 h 605734"/>
              <a:gd name="connsiteX59" fmla="*/ 385395 w 597971"/>
              <a:gd name="connsiteY59" fmla="*/ 125324 h 605734"/>
              <a:gd name="connsiteX60" fmla="*/ 446513 w 597971"/>
              <a:gd name="connsiteY60" fmla="*/ 125324 h 605734"/>
              <a:gd name="connsiteX61" fmla="*/ 446513 w 597971"/>
              <a:gd name="connsiteY61" fmla="*/ 53478 h 605734"/>
              <a:gd name="connsiteX62" fmla="*/ 446513 w 597971"/>
              <a:gd name="connsiteY62" fmla="*/ 21480 h 605734"/>
              <a:gd name="connsiteX63" fmla="*/ 144189 w 597971"/>
              <a:gd name="connsiteY63" fmla="*/ 21480 h 605734"/>
              <a:gd name="connsiteX64" fmla="*/ 144189 w 597971"/>
              <a:gd name="connsiteY64" fmla="*/ 53478 h 605734"/>
              <a:gd name="connsiteX65" fmla="*/ 144189 w 597971"/>
              <a:gd name="connsiteY65" fmla="*/ 125324 h 605734"/>
              <a:gd name="connsiteX66" fmla="*/ 205455 w 597971"/>
              <a:gd name="connsiteY66" fmla="*/ 125324 h 605734"/>
              <a:gd name="connsiteX67" fmla="*/ 205455 w 597971"/>
              <a:gd name="connsiteY67" fmla="*/ 53478 h 605734"/>
              <a:gd name="connsiteX68" fmla="*/ 205455 w 597971"/>
              <a:gd name="connsiteY68" fmla="*/ 21480 h 605734"/>
              <a:gd name="connsiteX69" fmla="*/ 133509 w 597971"/>
              <a:gd name="connsiteY69" fmla="*/ 0 h 605734"/>
              <a:gd name="connsiteX70" fmla="*/ 216136 w 597971"/>
              <a:gd name="connsiteY70" fmla="*/ 0 h 605734"/>
              <a:gd name="connsiteX71" fmla="*/ 226965 w 597971"/>
              <a:gd name="connsiteY71" fmla="*/ 10814 h 605734"/>
              <a:gd name="connsiteX72" fmla="*/ 226965 w 597971"/>
              <a:gd name="connsiteY72" fmla="*/ 42812 h 605734"/>
              <a:gd name="connsiteX73" fmla="*/ 363886 w 597971"/>
              <a:gd name="connsiteY73" fmla="*/ 42812 h 605734"/>
              <a:gd name="connsiteX74" fmla="*/ 363886 w 597971"/>
              <a:gd name="connsiteY74" fmla="*/ 10814 h 605734"/>
              <a:gd name="connsiteX75" fmla="*/ 374566 w 597971"/>
              <a:gd name="connsiteY75" fmla="*/ 0 h 605734"/>
              <a:gd name="connsiteX76" fmla="*/ 457342 w 597971"/>
              <a:gd name="connsiteY76" fmla="*/ 0 h 605734"/>
              <a:gd name="connsiteX77" fmla="*/ 468171 w 597971"/>
              <a:gd name="connsiteY77" fmla="*/ 10814 h 605734"/>
              <a:gd name="connsiteX78" fmla="*/ 468171 w 597971"/>
              <a:gd name="connsiteY78" fmla="*/ 42812 h 605734"/>
              <a:gd name="connsiteX79" fmla="*/ 501548 w 597971"/>
              <a:gd name="connsiteY79" fmla="*/ 42812 h 605734"/>
              <a:gd name="connsiteX80" fmla="*/ 597971 w 597971"/>
              <a:gd name="connsiteY80" fmla="*/ 138953 h 605734"/>
              <a:gd name="connsiteX81" fmla="*/ 597971 w 597971"/>
              <a:gd name="connsiteY81" fmla="*/ 233020 h 605734"/>
              <a:gd name="connsiteX82" fmla="*/ 597971 w 597971"/>
              <a:gd name="connsiteY82" fmla="*/ 509445 h 605734"/>
              <a:gd name="connsiteX83" fmla="*/ 501548 w 597971"/>
              <a:gd name="connsiteY83" fmla="*/ 605734 h 605734"/>
              <a:gd name="connsiteX84" fmla="*/ 96275 w 597971"/>
              <a:gd name="connsiteY84" fmla="*/ 605734 h 605734"/>
              <a:gd name="connsiteX85" fmla="*/ 0 w 597971"/>
              <a:gd name="connsiteY85" fmla="*/ 509445 h 605734"/>
              <a:gd name="connsiteX86" fmla="*/ 0 w 597971"/>
              <a:gd name="connsiteY86" fmla="*/ 233020 h 605734"/>
              <a:gd name="connsiteX87" fmla="*/ 0 w 597971"/>
              <a:gd name="connsiteY87" fmla="*/ 138953 h 605734"/>
              <a:gd name="connsiteX88" fmla="*/ 96275 w 597971"/>
              <a:gd name="connsiteY88" fmla="*/ 42812 h 605734"/>
              <a:gd name="connsiteX89" fmla="*/ 122680 w 597971"/>
              <a:gd name="connsiteY89" fmla="*/ 42812 h 605734"/>
              <a:gd name="connsiteX90" fmla="*/ 122680 w 597971"/>
              <a:gd name="connsiteY90" fmla="*/ 10814 h 605734"/>
              <a:gd name="connsiteX91" fmla="*/ 133509 w 597971"/>
              <a:gd name="connsiteY91" fmla="*/ 0 h 60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97971" h="605734">
                <a:moveTo>
                  <a:pt x="388069" y="334791"/>
                </a:moveTo>
                <a:cubicBezTo>
                  <a:pt x="381544" y="348123"/>
                  <a:pt x="375760" y="359974"/>
                  <a:pt x="368938" y="373009"/>
                </a:cubicBezTo>
                <a:lnTo>
                  <a:pt x="341798" y="417597"/>
                </a:lnTo>
                <a:lnTo>
                  <a:pt x="341501" y="418337"/>
                </a:lnTo>
                <a:lnTo>
                  <a:pt x="387773" y="418337"/>
                </a:lnTo>
                <a:lnTo>
                  <a:pt x="387773" y="373009"/>
                </a:lnTo>
                <a:cubicBezTo>
                  <a:pt x="387773" y="360714"/>
                  <a:pt x="388366" y="348123"/>
                  <a:pt x="389107" y="334791"/>
                </a:cubicBezTo>
                <a:close/>
                <a:moveTo>
                  <a:pt x="374277" y="298351"/>
                </a:moveTo>
                <a:lnTo>
                  <a:pt x="433154" y="298351"/>
                </a:lnTo>
                <a:lnTo>
                  <a:pt x="433154" y="418337"/>
                </a:lnTo>
                <a:lnTo>
                  <a:pt x="457476" y="418337"/>
                </a:lnTo>
                <a:lnTo>
                  <a:pt x="457476" y="454185"/>
                </a:lnTo>
                <a:lnTo>
                  <a:pt x="433154" y="454185"/>
                </a:lnTo>
                <a:lnTo>
                  <a:pt x="433154" y="502920"/>
                </a:lnTo>
                <a:lnTo>
                  <a:pt x="387773" y="502920"/>
                </a:lnTo>
                <a:lnTo>
                  <a:pt x="387773" y="454185"/>
                </a:lnTo>
                <a:lnTo>
                  <a:pt x="297010" y="454185"/>
                </a:lnTo>
                <a:lnTo>
                  <a:pt x="297010" y="422929"/>
                </a:lnTo>
                <a:close/>
                <a:moveTo>
                  <a:pt x="197741" y="294893"/>
                </a:moveTo>
                <a:cubicBezTo>
                  <a:pt x="244339" y="294893"/>
                  <a:pt x="269568" y="321859"/>
                  <a:pt x="269568" y="358753"/>
                </a:cubicBezTo>
                <a:cubicBezTo>
                  <a:pt x="269568" y="393424"/>
                  <a:pt x="245081" y="420835"/>
                  <a:pt x="215104" y="447209"/>
                </a:cubicBezTo>
                <a:lnTo>
                  <a:pt x="196108" y="462915"/>
                </a:lnTo>
                <a:lnTo>
                  <a:pt x="196108" y="463656"/>
                </a:lnTo>
                <a:lnTo>
                  <a:pt x="273723" y="463656"/>
                </a:lnTo>
                <a:lnTo>
                  <a:pt x="273723" y="502920"/>
                </a:lnTo>
                <a:lnTo>
                  <a:pt x="128288" y="502920"/>
                </a:lnTo>
                <a:lnTo>
                  <a:pt x="128288" y="474027"/>
                </a:lnTo>
                <a:lnTo>
                  <a:pt x="154555" y="450321"/>
                </a:lnTo>
                <a:cubicBezTo>
                  <a:pt x="199670" y="410019"/>
                  <a:pt x="221337" y="387053"/>
                  <a:pt x="221634" y="363198"/>
                </a:cubicBezTo>
                <a:cubicBezTo>
                  <a:pt x="221634" y="346455"/>
                  <a:pt x="211839" y="333268"/>
                  <a:pt x="188243" y="333268"/>
                </a:cubicBezTo>
                <a:cubicBezTo>
                  <a:pt x="170583" y="333268"/>
                  <a:pt x="155149" y="342010"/>
                  <a:pt x="144464" y="349863"/>
                </a:cubicBezTo>
                <a:lnTo>
                  <a:pt x="130811" y="315933"/>
                </a:lnTo>
                <a:cubicBezTo>
                  <a:pt x="145948" y="304228"/>
                  <a:pt x="170286" y="294893"/>
                  <a:pt x="197741" y="294893"/>
                </a:cubicBezTo>
                <a:close/>
                <a:moveTo>
                  <a:pt x="21510" y="243834"/>
                </a:moveTo>
                <a:lnTo>
                  <a:pt x="21510" y="509445"/>
                </a:lnTo>
                <a:cubicBezTo>
                  <a:pt x="21510" y="550627"/>
                  <a:pt x="55035" y="584254"/>
                  <a:pt x="96275" y="584254"/>
                </a:cubicBezTo>
                <a:lnTo>
                  <a:pt x="501548" y="584254"/>
                </a:lnTo>
                <a:cubicBezTo>
                  <a:pt x="542787" y="584254"/>
                  <a:pt x="576461" y="550627"/>
                  <a:pt x="576461" y="509445"/>
                </a:cubicBezTo>
                <a:lnTo>
                  <a:pt x="576461" y="243834"/>
                </a:lnTo>
                <a:close/>
                <a:moveTo>
                  <a:pt x="96275" y="64292"/>
                </a:moveTo>
                <a:cubicBezTo>
                  <a:pt x="55035" y="64292"/>
                  <a:pt x="21510" y="97771"/>
                  <a:pt x="21510" y="138953"/>
                </a:cubicBezTo>
                <a:lnTo>
                  <a:pt x="21510" y="222354"/>
                </a:lnTo>
                <a:lnTo>
                  <a:pt x="576461" y="222354"/>
                </a:lnTo>
                <a:lnTo>
                  <a:pt x="576461" y="138953"/>
                </a:lnTo>
                <a:cubicBezTo>
                  <a:pt x="576461" y="97771"/>
                  <a:pt x="542787" y="64292"/>
                  <a:pt x="501548" y="64292"/>
                </a:cubicBezTo>
                <a:lnTo>
                  <a:pt x="468022" y="64292"/>
                </a:lnTo>
                <a:lnTo>
                  <a:pt x="468022" y="136138"/>
                </a:lnTo>
                <a:cubicBezTo>
                  <a:pt x="468022" y="142064"/>
                  <a:pt x="463275" y="146952"/>
                  <a:pt x="457342" y="146952"/>
                </a:cubicBezTo>
                <a:lnTo>
                  <a:pt x="374566" y="146952"/>
                </a:lnTo>
                <a:cubicBezTo>
                  <a:pt x="368633" y="146952"/>
                  <a:pt x="363886" y="142064"/>
                  <a:pt x="363886" y="136138"/>
                </a:cubicBezTo>
                <a:lnTo>
                  <a:pt x="363886" y="64292"/>
                </a:lnTo>
                <a:lnTo>
                  <a:pt x="226965" y="64292"/>
                </a:lnTo>
                <a:lnTo>
                  <a:pt x="226965" y="136138"/>
                </a:lnTo>
                <a:cubicBezTo>
                  <a:pt x="226965" y="142064"/>
                  <a:pt x="222070" y="146952"/>
                  <a:pt x="216136" y="146952"/>
                </a:cubicBezTo>
                <a:lnTo>
                  <a:pt x="133509" y="146952"/>
                </a:lnTo>
                <a:cubicBezTo>
                  <a:pt x="127575" y="146952"/>
                  <a:pt x="122680" y="142064"/>
                  <a:pt x="122680" y="136138"/>
                </a:cubicBezTo>
                <a:lnTo>
                  <a:pt x="122680" y="64292"/>
                </a:lnTo>
                <a:close/>
                <a:moveTo>
                  <a:pt x="385395" y="21480"/>
                </a:moveTo>
                <a:lnTo>
                  <a:pt x="385395" y="53478"/>
                </a:lnTo>
                <a:lnTo>
                  <a:pt x="385395" y="125324"/>
                </a:lnTo>
                <a:lnTo>
                  <a:pt x="446513" y="125324"/>
                </a:lnTo>
                <a:lnTo>
                  <a:pt x="446513" y="53478"/>
                </a:lnTo>
                <a:lnTo>
                  <a:pt x="446513" y="21480"/>
                </a:lnTo>
                <a:close/>
                <a:moveTo>
                  <a:pt x="144189" y="21480"/>
                </a:moveTo>
                <a:lnTo>
                  <a:pt x="144189" y="53478"/>
                </a:lnTo>
                <a:lnTo>
                  <a:pt x="144189" y="125324"/>
                </a:lnTo>
                <a:lnTo>
                  <a:pt x="205455" y="125324"/>
                </a:lnTo>
                <a:lnTo>
                  <a:pt x="205455" y="53478"/>
                </a:lnTo>
                <a:lnTo>
                  <a:pt x="205455" y="21480"/>
                </a:lnTo>
                <a:close/>
                <a:moveTo>
                  <a:pt x="133509" y="0"/>
                </a:moveTo>
                <a:lnTo>
                  <a:pt x="216136" y="0"/>
                </a:lnTo>
                <a:cubicBezTo>
                  <a:pt x="222070" y="0"/>
                  <a:pt x="226965" y="4740"/>
                  <a:pt x="226965" y="10814"/>
                </a:cubicBezTo>
                <a:lnTo>
                  <a:pt x="226965" y="42812"/>
                </a:lnTo>
                <a:lnTo>
                  <a:pt x="363886" y="42812"/>
                </a:lnTo>
                <a:lnTo>
                  <a:pt x="363886" y="10814"/>
                </a:lnTo>
                <a:cubicBezTo>
                  <a:pt x="363886" y="4740"/>
                  <a:pt x="368633" y="0"/>
                  <a:pt x="374566" y="0"/>
                </a:cubicBezTo>
                <a:lnTo>
                  <a:pt x="457342" y="0"/>
                </a:lnTo>
                <a:cubicBezTo>
                  <a:pt x="463275" y="0"/>
                  <a:pt x="468171" y="4740"/>
                  <a:pt x="468171" y="10814"/>
                </a:cubicBezTo>
                <a:lnTo>
                  <a:pt x="468171" y="42812"/>
                </a:lnTo>
                <a:lnTo>
                  <a:pt x="501548" y="42812"/>
                </a:lnTo>
                <a:cubicBezTo>
                  <a:pt x="554655" y="42812"/>
                  <a:pt x="597971" y="85920"/>
                  <a:pt x="597971" y="138953"/>
                </a:cubicBezTo>
                <a:lnTo>
                  <a:pt x="597971" y="233020"/>
                </a:lnTo>
                <a:lnTo>
                  <a:pt x="597971" y="509445"/>
                </a:lnTo>
                <a:cubicBezTo>
                  <a:pt x="597971" y="562478"/>
                  <a:pt x="554655" y="605734"/>
                  <a:pt x="501548" y="605734"/>
                </a:cubicBezTo>
                <a:lnTo>
                  <a:pt x="96275" y="605734"/>
                </a:lnTo>
                <a:cubicBezTo>
                  <a:pt x="43168" y="605734"/>
                  <a:pt x="0" y="562478"/>
                  <a:pt x="0" y="509445"/>
                </a:cubicBezTo>
                <a:lnTo>
                  <a:pt x="0" y="233020"/>
                </a:lnTo>
                <a:lnTo>
                  <a:pt x="0" y="138953"/>
                </a:lnTo>
                <a:cubicBezTo>
                  <a:pt x="0" y="85920"/>
                  <a:pt x="43168" y="42812"/>
                  <a:pt x="96275" y="42812"/>
                </a:cubicBezTo>
                <a:lnTo>
                  <a:pt x="122680" y="42812"/>
                </a:lnTo>
                <a:lnTo>
                  <a:pt x="122680" y="10814"/>
                </a:lnTo>
                <a:cubicBezTo>
                  <a:pt x="122680" y="4740"/>
                  <a:pt x="127575" y="0"/>
                  <a:pt x="133509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59" name="christmas-sock_253091"/>
          <p:cNvSpPr>
            <a:spLocks noChangeAspect="1"/>
          </p:cNvSpPr>
          <p:nvPr userDrawn="1"/>
        </p:nvSpPr>
        <p:spPr bwMode="auto">
          <a:xfrm>
            <a:off x="5420541" y="3199364"/>
            <a:ext cx="298250" cy="410526"/>
          </a:xfrm>
          <a:custGeom>
            <a:avLst/>
            <a:gdLst>
              <a:gd name="T0" fmla="*/ 4865 w 5130"/>
              <a:gd name="T1" fmla="*/ 70 h 7072"/>
              <a:gd name="T2" fmla="*/ 4430 w 5130"/>
              <a:gd name="T3" fmla="*/ 95 h 7072"/>
              <a:gd name="T4" fmla="*/ 4074 w 5130"/>
              <a:gd name="T5" fmla="*/ 462 h 7072"/>
              <a:gd name="T6" fmla="*/ 3934 w 5130"/>
              <a:gd name="T7" fmla="*/ 953 h 7072"/>
              <a:gd name="T8" fmla="*/ 4005 w 5130"/>
              <a:gd name="T9" fmla="*/ 1216 h 7072"/>
              <a:gd name="T10" fmla="*/ 1055 w 5130"/>
              <a:gd name="T11" fmla="*/ 1216 h 7072"/>
              <a:gd name="T12" fmla="*/ 703 w 5130"/>
              <a:gd name="T13" fmla="*/ 1585 h 7072"/>
              <a:gd name="T14" fmla="*/ 703 w 5130"/>
              <a:gd name="T15" fmla="*/ 1951 h 7072"/>
              <a:gd name="T16" fmla="*/ 948 w 5130"/>
              <a:gd name="T17" fmla="*/ 2298 h 7072"/>
              <a:gd name="T18" fmla="*/ 948 w 5130"/>
              <a:gd name="T19" fmla="*/ 3982 h 7072"/>
              <a:gd name="T20" fmla="*/ 10 w 5130"/>
              <a:gd name="T21" fmla="*/ 5697 h 7072"/>
              <a:gd name="T22" fmla="*/ 367 w 5130"/>
              <a:gd name="T23" fmla="*/ 6454 h 7072"/>
              <a:gd name="T24" fmla="*/ 1364 w 5130"/>
              <a:gd name="T25" fmla="*/ 6850 h 7072"/>
              <a:gd name="T26" fmla="*/ 3216 w 5130"/>
              <a:gd name="T27" fmla="*/ 5967 h 7072"/>
              <a:gd name="T28" fmla="*/ 4458 w 5130"/>
              <a:gd name="T29" fmla="*/ 4856 h 7072"/>
              <a:gd name="T30" fmla="*/ 4500 w 5130"/>
              <a:gd name="T31" fmla="*/ 4769 h 7072"/>
              <a:gd name="T32" fmla="*/ 4500 w 5130"/>
              <a:gd name="T33" fmla="*/ 2225 h 7072"/>
              <a:gd name="T34" fmla="*/ 4623 w 5130"/>
              <a:gd name="T35" fmla="*/ 1952 h 7072"/>
              <a:gd name="T36" fmla="*/ 4623 w 5130"/>
              <a:gd name="T37" fmla="*/ 1585 h 7072"/>
              <a:gd name="T38" fmla="*/ 4524 w 5130"/>
              <a:gd name="T39" fmla="*/ 1343 h 7072"/>
              <a:gd name="T40" fmla="*/ 4569 w 5130"/>
              <a:gd name="T41" fmla="*/ 1319 h 7072"/>
              <a:gd name="T42" fmla="*/ 4924 w 5130"/>
              <a:gd name="T43" fmla="*/ 952 h 7072"/>
              <a:gd name="T44" fmla="*/ 4865 w 5130"/>
              <a:gd name="T45" fmla="*/ 70 h 7072"/>
              <a:gd name="T46" fmla="*/ 4255 w 5130"/>
              <a:gd name="T47" fmla="*/ 4718 h 7072"/>
              <a:gd name="T48" fmla="*/ 3069 w 5130"/>
              <a:gd name="T49" fmla="*/ 5776 h 7072"/>
              <a:gd name="T50" fmla="*/ 528 w 5130"/>
              <a:gd name="T51" fmla="*/ 6269 h 7072"/>
              <a:gd name="T52" fmla="*/ 250 w 5130"/>
              <a:gd name="T53" fmla="*/ 5694 h 7072"/>
              <a:gd name="T54" fmla="*/ 1148 w 5130"/>
              <a:gd name="T55" fmla="*/ 4124 h 7072"/>
              <a:gd name="T56" fmla="*/ 1193 w 5130"/>
              <a:gd name="T57" fmla="*/ 4034 h 7072"/>
              <a:gd name="T58" fmla="*/ 1193 w 5130"/>
              <a:gd name="T59" fmla="*/ 2318 h 7072"/>
              <a:gd name="T60" fmla="*/ 4255 w 5130"/>
              <a:gd name="T61" fmla="*/ 2318 h 7072"/>
              <a:gd name="T62" fmla="*/ 4255 w 5130"/>
              <a:gd name="T63" fmla="*/ 4718 h 7072"/>
              <a:gd name="T64" fmla="*/ 4378 w 5130"/>
              <a:gd name="T65" fmla="*/ 1951 h 7072"/>
              <a:gd name="T66" fmla="*/ 4242 w 5130"/>
              <a:gd name="T67" fmla="*/ 2073 h 7072"/>
              <a:gd name="T68" fmla="*/ 1055 w 5130"/>
              <a:gd name="T69" fmla="*/ 2073 h 7072"/>
              <a:gd name="T70" fmla="*/ 948 w 5130"/>
              <a:gd name="T71" fmla="*/ 1951 h 7072"/>
              <a:gd name="T72" fmla="*/ 948 w 5130"/>
              <a:gd name="T73" fmla="*/ 1585 h 7072"/>
              <a:gd name="T74" fmla="*/ 1055 w 5130"/>
              <a:gd name="T75" fmla="*/ 1461 h 7072"/>
              <a:gd name="T76" fmla="*/ 4242 w 5130"/>
              <a:gd name="T77" fmla="*/ 1461 h 7072"/>
              <a:gd name="T78" fmla="*/ 4378 w 5130"/>
              <a:gd name="T79" fmla="*/ 1585 h 7072"/>
              <a:gd name="T80" fmla="*/ 4378 w 5130"/>
              <a:gd name="T81" fmla="*/ 1951 h 7072"/>
              <a:gd name="T82" fmla="*/ 4710 w 5130"/>
              <a:gd name="T83" fmla="*/ 829 h 7072"/>
              <a:gd name="T84" fmla="*/ 4447 w 5130"/>
              <a:gd name="T85" fmla="*/ 1104 h 7072"/>
              <a:gd name="T86" fmla="*/ 4253 w 5130"/>
              <a:gd name="T87" fmla="*/ 1131 h 7072"/>
              <a:gd name="T88" fmla="*/ 4179 w 5130"/>
              <a:gd name="T89" fmla="*/ 950 h 7072"/>
              <a:gd name="T90" fmla="*/ 4286 w 5130"/>
              <a:gd name="T91" fmla="*/ 584 h 7072"/>
              <a:gd name="T92" fmla="*/ 4549 w 5130"/>
              <a:gd name="T93" fmla="*/ 309 h 7072"/>
              <a:gd name="T94" fmla="*/ 4683 w 5130"/>
              <a:gd name="T95" fmla="*/ 268 h 7072"/>
              <a:gd name="T96" fmla="*/ 4743 w 5130"/>
              <a:gd name="T97" fmla="*/ 282 h 7072"/>
              <a:gd name="T98" fmla="*/ 4710 w 5130"/>
              <a:gd name="T99" fmla="*/ 829 h 7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130" h="7072">
                <a:moveTo>
                  <a:pt x="4865" y="70"/>
                </a:moveTo>
                <a:cubicBezTo>
                  <a:pt x="4743" y="0"/>
                  <a:pt x="4585" y="9"/>
                  <a:pt x="4430" y="95"/>
                </a:cubicBezTo>
                <a:cubicBezTo>
                  <a:pt x="4293" y="171"/>
                  <a:pt x="4166" y="301"/>
                  <a:pt x="4074" y="462"/>
                </a:cubicBezTo>
                <a:cubicBezTo>
                  <a:pt x="3981" y="622"/>
                  <a:pt x="3931" y="796"/>
                  <a:pt x="3934" y="953"/>
                </a:cubicBezTo>
                <a:cubicBezTo>
                  <a:pt x="3936" y="1055"/>
                  <a:pt x="3961" y="1154"/>
                  <a:pt x="4005" y="1216"/>
                </a:cubicBezTo>
                <a:lnTo>
                  <a:pt x="1055" y="1216"/>
                </a:lnTo>
                <a:cubicBezTo>
                  <a:pt x="853" y="1216"/>
                  <a:pt x="703" y="1383"/>
                  <a:pt x="703" y="1585"/>
                </a:cubicBezTo>
                <a:lnTo>
                  <a:pt x="703" y="1951"/>
                </a:lnTo>
                <a:cubicBezTo>
                  <a:pt x="703" y="2112"/>
                  <a:pt x="795" y="2248"/>
                  <a:pt x="948" y="2298"/>
                </a:cubicBezTo>
                <a:lnTo>
                  <a:pt x="948" y="3982"/>
                </a:lnTo>
                <a:cubicBezTo>
                  <a:pt x="734" y="4163"/>
                  <a:pt x="0" y="4947"/>
                  <a:pt x="10" y="5697"/>
                </a:cubicBezTo>
                <a:cubicBezTo>
                  <a:pt x="14" y="5993"/>
                  <a:pt x="132" y="6248"/>
                  <a:pt x="367" y="6454"/>
                </a:cubicBezTo>
                <a:cubicBezTo>
                  <a:pt x="695" y="6741"/>
                  <a:pt x="1033" y="6850"/>
                  <a:pt x="1364" y="6850"/>
                </a:cubicBezTo>
                <a:cubicBezTo>
                  <a:pt x="2114" y="6850"/>
                  <a:pt x="2815" y="6288"/>
                  <a:pt x="3216" y="5967"/>
                </a:cubicBezTo>
                <a:cubicBezTo>
                  <a:pt x="3827" y="5479"/>
                  <a:pt x="4451" y="4862"/>
                  <a:pt x="4458" y="4856"/>
                </a:cubicBezTo>
                <a:cubicBezTo>
                  <a:pt x="4481" y="4833"/>
                  <a:pt x="4500" y="4802"/>
                  <a:pt x="4500" y="4769"/>
                </a:cubicBezTo>
                <a:lnTo>
                  <a:pt x="4500" y="2225"/>
                </a:lnTo>
                <a:cubicBezTo>
                  <a:pt x="4561" y="2158"/>
                  <a:pt x="4623" y="2060"/>
                  <a:pt x="4623" y="1952"/>
                </a:cubicBezTo>
                <a:lnTo>
                  <a:pt x="4623" y="1585"/>
                </a:lnTo>
                <a:cubicBezTo>
                  <a:pt x="4623" y="1493"/>
                  <a:pt x="4581" y="1408"/>
                  <a:pt x="4524" y="1343"/>
                </a:cubicBezTo>
                <a:cubicBezTo>
                  <a:pt x="4540" y="1336"/>
                  <a:pt x="4553" y="1328"/>
                  <a:pt x="4569" y="1319"/>
                </a:cubicBezTo>
                <a:cubicBezTo>
                  <a:pt x="4707" y="1243"/>
                  <a:pt x="4831" y="1112"/>
                  <a:pt x="4924" y="952"/>
                </a:cubicBezTo>
                <a:cubicBezTo>
                  <a:pt x="5130" y="595"/>
                  <a:pt x="5103" y="207"/>
                  <a:pt x="4865" y="70"/>
                </a:cubicBezTo>
                <a:close/>
                <a:moveTo>
                  <a:pt x="4255" y="4718"/>
                </a:moveTo>
                <a:cubicBezTo>
                  <a:pt x="4102" y="4855"/>
                  <a:pt x="3586" y="5363"/>
                  <a:pt x="3069" y="5776"/>
                </a:cubicBezTo>
                <a:cubicBezTo>
                  <a:pt x="2503" y="6229"/>
                  <a:pt x="1446" y="7072"/>
                  <a:pt x="528" y="6269"/>
                </a:cubicBezTo>
                <a:cubicBezTo>
                  <a:pt x="345" y="6109"/>
                  <a:pt x="253" y="5921"/>
                  <a:pt x="250" y="5694"/>
                </a:cubicBezTo>
                <a:cubicBezTo>
                  <a:pt x="240" y="4967"/>
                  <a:pt x="1139" y="4133"/>
                  <a:pt x="1148" y="4124"/>
                </a:cubicBezTo>
                <a:cubicBezTo>
                  <a:pt x="1173" y="4101"/>
                  <a:pt x="1193" y="4069"/>
                  <a:pt x="1193" y="4034"/>
                </a:cubicBezTo>
                <a:lnTo>
                  <a:pt x="1193" y="2318"/>
                </a:lnTo>
                <a:lnTo>
                  <a:pt x="4255" y="2318"/>
                </a:lnTo>
                <a:lnTo>
                  <a:pt x="4255" y="4718"/>
                </a:lnTo>
                <a:close/>
                <a:moveTo>
                  <a:pt x="4378" y="1951"/>
                </a:moveTo>
                <a:cubicBezTo>
                  <a:pt x="4378" y="2019"/>
                  <a:pt x="4309" y="2073"/>
                  <a:pt x="4242" y="2073"/>
                </a:cubicBezTo>
                <a:lnTo>
                  <a:pt x="1055" y="2073"/>
                </a:lnTo>
                <a:cubicBezTo>
                  <a:pt x="987" y="2073"/>
                  <a:pt x="948" y="2021"/>
                  <a:pt x="948" y="1951"/>
                </a:cubicBezTo>
                <a:lnTo>
                  <a:pt x="948" y="1585"/>
                </a:lnTo>
                <a:cubicBezTo>
                  <a:pt x="948" y="1518"/>
                  <a:pt x="988" y="1461"/>
                  <a:pt x="1055" y="1461"/>
                </a:cubicBezTo>
                <a:lnTo>
                  <a:pt x="4242" y="1461"/>
                </a:lnTo>
                <a:cubicBezTo>
                  <a:pt x="4310" y="1461"/>
                  <a:pt x="4378" y="1516"/>
                  <a:pt x="4378" y="1585"/>
                </a:cubicBezTo>
                <a:lnTo>
                  <a:pt x="4378" y="1951"/>
                </a:lnTo>
                <a:close/>
                <a:moveTo>
                  <a:pt x="4710" y="829"/>
                </a:moveTo>
                <a:cubicBezTo>
                  <a:pt x="4640" y="950"/>
                  <a:pt x="4544" y="1050"/>
                  <a:pt x="4447" y="1104"/>
                </a:cubicBezTo>
                <a:cubicBezTo>
                  <a:pt x="4369" y="1147"/>
                  <a:pt x="4299" y="1157"/>
                  <a:pt x="4253" y="1131"/>
                </a:cubicBezTo>
                <a:cubicBezTo>
                  <a:pt x="4207" y="1105"/>
                  <a:pt x="4180" y="1039"/>
                  <a:pt x="4179" y="950"/>
                </a:cubicBezTo>
                <a:cubicBezTo>
                  <a:pt x="4177" y="838"/>
                  <a:pt x="4216" y="705"/>
                  <a:pt x="4286" y="584"/>
                </a:cubicBezTo>
                <a:cubicBezTo>
                  <a:pt x="4356" y="463"/>
                  <a:pt x="4452" y="363"/>
                  <a:pt x="4549" y="309"/>
                </a:cubicBezTo>
                <a:cubicBezTo>
                  <a:pt x="4598" y="282"/>
                  <a:pt x="4644" y="268"/>
                  <a:pt x="4683" y="268"/>
                </a:cubicBezTo>
                <a:cubicBezTo>
                  <a:pt x="4706" y="268"/>
                  <a:pt x="4726" y="272"/>
                  <a:pt x="4743" y="282"/>
                </a:cubicBezTo>
                <a:cubicBezTo>
                  <a:pt x="4843" y="340"/>
                  <a:pt x="4850" y="586"/>
                  <a:pt x="4710" y="829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60" name="christmas-tree_63483"/>
          <p:cNvSpPr>
            <a:spLocks noChangeAspect="1"/>
          </p:cNvSpPr>
          <p:nvPr userDrawn="1"/>
        </p:nvSpPr>
        <p:spPr bwMode="auto">
          <a:xfrm>
            <a:off x="5389244" y="4099541"/>
            <a:ext cx="336404" cy="376801"/>
          </a:xfrm>
          <a:custGeom>
            <a:avLst/>
            <a:gdLst>
              <a:gd name="connsiteX0" fmla="*/ 178859 w 538491"/>
              <a:gd name="connsiteY0" fmla="*/ 433533 h 603155"/>
              <a:gd name="connsiteX1" fmla="*/ 184821 w 538491"/>
              <a:gd name="connsiteY1" fmla="*/ 437499 h 603155"/>
              <a:gd name="connsiteX2" fmla="*/ 192769 w 538491"/>
              <a:gd name="connsiteY2" fmla="*/ 456336 h 603155"/>
              <a:gd name="connsiteX3" fmla="*/ 214627 w 538491"/>
              <a:gd name="connsiteY3" fmla="*/ 458319 h 603155"/>
              <a:gd name="connsiteX4" fmla="*/ 219594 w 538491"/>
              <a:gd name="connsiteY4" fmla="*/ 463277 h 603155"/>
              <a:gd name="connsiteX5" fmla="*/ 217607 w 538491"/>
              <a:gd name="connsiteY5" fmla="*/ 469225 h 603155"/>
              <a:gd name="connsiteX6" fmla="*/ 201711 w 538491"/>
              <a:gd name="connsiteY6" fmla="*/ 484097 h 603155"/>
              <a:gd name="connsiteX7" fmla="*/ 206679 w 538491"/>
              <a:gd name="connsiteY7" fmla="*/ 504917 h 603155"/>
              <a:gd name="connsiteX8" fmla="*/ 203698 w 538491"/>
              <a:gd name="connsiteY8" fmla="*/ 510866 h 603155"/>
              <a:gd name="connsiteX9" fmla="*/ 196743 w 538491"/>
              <a:gd name="connsiteY9" fmla="*/ 511858 h 603155"/>
              <a:gd name="connsiteX10" fmla="*/ 178859 w 538491"/>
              <a:gd name="connsiteY10" fmla="*/ 500952 h 603155"/>
              <a:gd name="connsiteX11" fmla="*/ 159982 w 538491"/>
              <a:gd name="connsiteY11" fmla="*/ 511858 h 603155"/>
              <a:gd name="connsiteX12" fmla="*/ 153028 w 538491"/>
              <a:gd name="connsiteY12" fmla="*/ 510866 h 603155"/>
              <a:gd name="connsiteX13" fmla="*/ 151041 w 538491"/>
              <a:gd name="connsiteY13" fmla="*/ 504917 h 603155"/>
              <a:gd name="connsiteX14" fmla="*/ 155015 w 538491"/>
              <a:gd name="connsiteY14" fmla="*/ 484097 h 603155"/>
              <a:gd name="connsiteX15" fmla="*/ 139118 w 538491"/>
              <a:gd name="connsiteY15" fmla="*/ 469225 h 603155"/>
              <a:gd name="connsiteX16" fmla="*/ 138125 w 538491"/>
              <a:gd name="connsiteY16" fmla="*/ 463277 h 603155"/>
              <a:gd name="connsiteX17" fmla="*/ 143092 w 538491"/>
              <a:gd name="connsiteY17" fmla="*/ 458319 h 603155"/>
              <a:gd name="connsiteX18" fmla="*/ 163956 w 538491"/>
              <a:gd name="connsiteY18" fmla="*/ 456336 h 603155"/>
              <a:gd name="connsiteX19" fmla="*/ 172898 w 538491"/>
              <a:gd name="connsiteY19" fmla="*/ 437499 h 603155"/>
              <a:gd name="connsiteX20" fmla="*/ 178859 w 538491"/>
              <a:gd name="connsiteY20" fmla="*/ 433533 h 603155"/>
              <a:gd name="connsiteX21" fmla="*/ 351667 w 538491"/>
              <a:gd name="connsiteY21" fmla="*/ 383840 h 603155"/>
              <a:gd name="connsiteX22" fmla="*/ 357629 w 538491"/>
              <a:gd name="connsiteY22" fmla="*/ 387806 h 603155"/>
              <a:gd name="connsiteX23" fmla="*/ 366571 w 538491"/>
              <a:gd name="connsiteY23" fmla="*/ 407635 h 603155"/>
              <a:gd name="connsiteX24" fmla="*/ 387435 w 538491"/>
              <a:gd name="connsiteY24" fmla="*/ 409618 h 603155"/>
              <a:gd name="connsiteX25" fmla="*/ 392402 w 538491"/>
              <a:gd name="connsiteY25" fmla="*/ 413583 h 603155"/>
              <a:gd name="connsiteX26" fmla="*/ 390415 w 538491"/>
              <a:gd name="connsiteY26" fmla="*/ 420524 h 603155"/>
              <a:gd name="connsiteX27" fmla="*/ 375512 w 538491"/>
              <a:gd name="connsiteY27" fmla="*/ 434404 h 603155"/>
              <a:gd name="connsiteX28" fmla="*/ 379487 w 538491"/>
              <a:gd name="connsiteY28" fmla="*/ 455224 h 603155"/>
              <a:gd name="connsiteX29" fmla="*/ 376506 w 538491"/>
              <a:gd name="connsiteY29" fmla="*/ 462165 h 603155"/>
              <a:gd name="connsiteX30" fmla="*/ 369551 w 538491"/>
              <a:gd name="connsiteY30" fmla="*/ 462165 h 603155"/>
              <a:gd name="connsiteX31" fmla="*/ 351667 w 538491"/>
              <a:gd name="connsiteY31" fmla="*/ 452250 h 603155"/>
              <a:gd name="connsiteX32" fmla="*/ 332790 w 538491"/>
              <a:gd name="connsiteY32" fmla="*/ 462165 h 603155"/>
              <a:gd name="connsiteX33" fmla="*/ 325836 w 538491"/>
              <a:gd name="connsiteY33" fmla="*/ 462165 h 603155"/>
              <a:gd name="connsiteX34" fmla="*/ 323849 w 538491"/>
              <a:gd name="connsiteY34" fmla="*/ 455224 h 603155"/>
              <a:gd name="connsiteX35" fmla="*/ 327823 w 538491"/>
              <a:gd name="connsiteY35" fmla="*/ 434404 h 603155"/>
              <a:gd name="connsiteX36" fmla="*/ 311926 w 538491"/>
              <a:gd name="connsiteY36" fmla="*/ 420524 h 603155"/>
              <a:gd name="connsiteX37" fmla="*/ 310933 w 538491"/>
              <a:gd name="connsiteY37" fmla="*/ 413583 h 603155"/>
              <a:gd name="connsiteX38" fmla="*/ 315900 w 538491"/>
              <a:gd name="connsiteY38" fmla="*/ 409618 h 603155"/>
              <a:gd name="connsiteX39" fmla="*/ 336764 w 538491"/>
              <a:gd name="connsiteY39" fmla="*/ 407635 h 603155"/>
              <a:gd name="connsiteX40" fmla="*/ 345706 w 538491"/>
              <a:gd name="connsiteY40" fmla="*/ 387806 h 603155"/>
              <a:gd name="connsiteX41" fmla="*/ 351667 w 538491"/>
              <a:gd name="connsiteY41" fmla="*/ 383840 h 603155"/>
              <a:gd name="connsiteX42" fmla="*/ 186663 w 538491"/>
              <a:gd name="connsiteY42" fmla="*/ 271714 h 603155"/>
              <a:gd name="connsiteX43" fmla="*/ 192625 w 538491"/>
              <a:gd name="connsiteY43" fmla="*/ 274694 h 603155"/>
              <a:gd name="connsiteX44" fmla="*/ 201567 w 538491"/>
              <a:gd name="connsiteY44" fmla="*/ 294563 h 603155"/>
              <a:gd name="connsiteX45" fmla="*/ 222431 w 538491"/>
              <a:gd name="connsiteY45" fmla="*/ 296550 h 603155"/>
              <a:gd name="connsiteX46" fmla="*/ 227398 w 538491"/>
              <a:gd name="connsiteY46" fmla="*/ 301517 h 603155"/>
              <a:gd name="connsiteX47" fmla="*/ 226405 w 538491"/>
              <a:gd name="connsiteY47" fmla="*/ 307478 h 603155"/>
              <a:gd name="connsiteX48" fmla="*/ 210508 w 538491"/>
              <a:gd name="connsiteY48" fmla="*/ 322380 h 603155"/>
              <a:gd name="connsiteX49" fmla="*/ 214483 w 538491"/>
              <a:gd name="connsiteY49" fmla="*/ 343242 h 603155"/>
              <a:gd name="connsiteX50" fmla="*/ 212495 w 538491"/>
              <a:gd name="connsiteY50" fmla="*/ 349203 h 603155"/>
              <a:gd name="connsiteX51" fmla="*/ 205541 w 538491"/>
              <a:gd name="connsiteY51" fmla="*/ 349203 h 603155"/>
              <a:gd name="connsiteX52" fmla="*/ 186663 w 538491"/>
              <a:gd name="connsiteY52" fmla="*/ 339269 h 603155"/>
              <a:gd name="connsiteX53" fmla="*/ 168780 w 538491"/>
              <a:gd name="connsiteY53" fmla="*/ 349203 h 603155"/>
              <a:gd name="connsiteX54" fmla="*/ 161825 w 538491"/>
              <a:gd name="connsiteY54" fmla="*/ 349203 h 603155"/>
              <a:gd name="connsiteX55" fmla="*/ 158845 w 538491"/>
              <a:gd name="connsiteY55" fmla="*/ 343242 h 603155"/>
              <a:gd name="connsiteX56" fmla="*/ 163812 w 538491"/>
              <a:gd name="connsiteY56" fmla="*/ 322380 h 603155"/>
              <a:gd name="connsiteX57" fmla="*/ 147916 w 538491"/>
              <a:gd name="connsiteY57" fmla="*/ 307478 h 603155"/>
              <a:gd name="connsiteX58" fmla="*/ 145929 w 538491"/>
              <a:gd name="connsiteY58" fmla="*/ 301517 h 603155"/>
              <a:gd name="connsiteX59" fmla="*/ 150896 w 538491"/>
              <a:gd name="connsiteY59" fmla="*/ 296550 h 603155"/>
              <a:gd name="connsiteX60" fmla="*/ 172754 w 538491"/>
              <a:gd name="connsiteY60" fmla="*/ 294563 h 603155"/>
              <a:gd name="connsiteX61" fmla="*/ 180702 w 538491"/>
              <a:gd name="connsiteY61" fmla="*/ 274694 h 603155"/>
              <a:gd name="connsiteX62" fmla="*/ 186663 w 538491"/>
              <a:gd name="connsiteY62" fmla="*/ 271714 h 603155"/>
              <a:gd name="connsiteX63" fmla="*/ 332715 w 538491"/>
              <a:gd name="connsiteY63" fmla="*/ 232056 h 603155"/>
              <a:gd name="connsiteX64" fmla="*/ 338676 w 538491"/>
              <a:gd name="connsiteY64" fmla="*/ 236030 h 603155"/>
              <a:gd name="connsiteX65" fmla="*/ 346624 w 538491"/>
              <a:gd name="connsiteY65" fmla="*/ 254905 h 603155"/>
              <a:gd name="connsiteX66" fmla="*/ 368482 w 538491"/>
              <a:gd name="connsiteY66" fmla="*/ 256892 h 603155"/>
              <a:gd name="connsiteX67" fmla="*/ 373449 w 538491"/>
              <a:gd name="connsiteY67" fmla="*/ 261859 h 603155"/>
              <a:gd name="connsiteX68" fmla="*/ 371462 w 538491"/>
              <a:gd name="connsiteY68" fmla="*/ 268814 h 603155"/>
              <a:gd name="connsiteX69" fmla="*/ 355566 w 538491"/>
              <a:gd name="connsiteY69" fmla="*/ 282722 h 603155"/>
              <a:gd name="connsiteX70" fmla="*/ 360533 w 538491"/>
              <a:gd name="connsiteY70" fmla="*/ 303584 h 603155"/>
              <a:gd name="connsiteX71" fmla="*/ 357553 w 538491"/>
              <a:gd name="connsiteY71" fmla="*/ 309545 h 603155"/>
              <a:gd name="connsiteX72" fmla="*/ 350598 w 538491"/>
              <a:gd name="connsiteY72" fmla="*/ 310539 h 603155"/>
              <a:gd name="connsiteX73" fmla="*/ 332715 w 538491"/>
              <a:gd name="connsiteY73" fmla="*/ 299611 h 603155"/>
              <a:gd name="connsiteX74" fmla="*/ 313837 w 538491"/>
              <a:gd name="connsiteY74" fmla="*/ 310539 h 603155"/>
              <a:gd name="connsiteX75" fmla="*/ 306883 w 538491"/>
              <a:gd name="connsiteY75" fmla="*/ 309545 h 603155"/>
              <a:gd name="connsiteX76" fmla="*/ 304895 w 538491"/>
              <a:gd name="connsiteY76" fmla="*/ 303584 h 603155"/>
              <a:gd name="connsiteX77" fmla="*/ 308870 w 538491"/>
              <a:gd name="connsiteY77" fmla="*/ 282722 h 603155"/>
              <a:gd name="connsiteX78" fmla="*/ 292973 w 538491"/>
              <a:gd name="connsiteY78" fmla="*/ 268814 h 603155"/>
              <a:gd name="connsiteX79" fmla="*/ 291980 w 538491"/>
              <a:gd name="connsiteY79" fmla="*/ 261859 h 603155"/>
              <a:gd name="connsiteX80" fmla="*/ 296947 w 538491"/>
              <a:gd name="connsiteY80" fmla="*/ 256892 h 603155"/>
              <a:gd name="connsiteX81" fmla="*/ 317811 w 538491"/>
              <a:gd name="connsiteY81" fmla="*/ 254905 h 603155"/>
              <a:gd name="connsiteX82" fmla="*/ 326753 w 538491"/>
              <a:gd name="connsiteY82" fmla="*/ 236030 h 603155"/>
              <a:gd name="connsiteX83" fmla="*/ 332715 w 538491"/>
              <a:gd name="connsiteY83" fmla="*/ 232056 h 603155"/>
              <a:gd name="connsiteX84" fmla="*/ 269165 w 538491"/>
              <a:gd name="connsiteY84" fmla="*/ 103207 h 603155"/>
              <a:gd name="connsiteX85" fmla="*/ 275127 w 538491"/>
              <a:gd name="connsiteY85" fmla="*/ 107171 h 603155"/>
              <a:gd name="connsiteX86" fmla="*/ 284069 w 538491"/>
              <a:gd name="connsiteY86" fmla="*/ 126991 h 603155"/>
              <a:gd name="connsiteX87" fmla="*/ 304933 w 538491"/>
              <a:gd name="connsiteY87" fmla="*/ 128973 h 603155"/>
              <a:gd name="connsiteX88" fmla="*/ 309900 w 538491"/>
              <a:gd name="connsiteY88" fmla="*/ 132937 h 603155"/>
              <a:gd name="connsiteX89" fmla="*/ 308907 w 538491"/>
              <a:gd name="connsiteY89" fmla="*/ 139874 h 603155"/>
              <a:gd name="connsiteX90" fmla="*/ 293010 w 538491"/>
              <a:gd name="connsiteY90" fmla="*/ 154740 h 603155"/>
              <a:gd name="connsiteX91" fmla="*/ 296985 w 538491"/>
              <a:gd name="connsiteY91" fmla="*/ 174560 h 603155"/>
              <a:gd name="connsiteX92" fmla="*/ 294997 w 538491"/>
              <a:gd name="connsiteY92" fmla="*/ 181497 h 603155"/>
              <a:gd name="connsiteX93" fmla="*/ 288043 w 538491"/>
              <a:gd name="connsiteY93" fmla="*/ 181497 h 603155"/>
              <a:gd name="connsiteX94" fmla="*/ 269165 w 538491"/>
              <a:gd name="connsiteY94" fmla="*/ 171587 h 603155"/>
              <a:gd name="connsiteX95" fmla="*/ 251282 w 538491"/>
              <a:gd name="connsiteY95" fmla="*/ 181497 h 603155"/>
              <a:gd name="connsiteX96" fmla="*/ 244327 w 538491"/>
              <a:gd name="connsiteY96" fmla="*/ 181497 h 603155"/>
              <a:gd name="connsiteX97" fmla="*/ 241347 w 538491"/>
              <a:gd name="connsiteY97" fmla="*/ 174560 h 603155"/>
              <a:gd name="connsiteX98" fmla="*/ 245321 w 538491"/>
              <a:gd name="connsiteY98" fmla="*/ 154740 h 603155"/>
              <a:gd name="connsiteX99" fmla="*/ 230418 w 538491"/>
              <a:gd name="connsiteY99" fmla="*/ 139874 h 603155"/>
              <a:gd name="connsiteX100" fmla="*/ 228431 w 538491"/>
              <a:gd name="connsiteY100" fmla="*/ 132937 h 603155"/>
              <a:gd name="connsiteX101" fmla="*/ 233398 w 538491"/>
              <a:gd name="connsiteY101" fmla="*/ 128973 h 603155"/>
              <a:gd name="connsiteX102" fmla="*/ 254262 w 538491"/>
              <a:gd name="connsiteY102" fmla="*/ 126991 h 603155"/>
              <a:gd name="connsiteX103" fmla="*/ 263204 w 538491"/>
              <a:gd name="connsiteY103" fmla="*/ 107171 h 603155"/>
              <a:gd name="connsiteX104" fmla="*/ 269165 w 538491"/>
              <a:gd name="connsiteY104" fmla="*/ 103207 h 603155"/>
              <a:gd name="connsiteX105" fmla="*/ 269245 w 538491"/>
              <a:gd name="connsiteY105" fmla="*/ 41665 h 603155"/>
              <a:gd name="connsiteX106" fmla="*/ 252356 w 538491"/>
              <a:gd name="connsiteY106" fmla="*/ 46625 h 603155"/>
              <a:gd name="connsiteX107" fmla="*/ 166912 w 538491"/>
              <a:gd name="connsiteY107" fmla="*/ 128964 h 603155"/>
              <a:gd name="connsiteX108" fmla="*/ 176848 w 538491"/>
              <a:gd name="connsiteY108" fmla="*/ 149797 h 603155"/>
              <a:gd name="connsiteX109" fmla="*/ 198705 w 538491"/>
              <a:gd name="connsiteY109" fmla="*/ 166661 h 603155"/>
              <a:gd name="connsiteX110" fmla="*/ 176848 w 538491"/>
              <a:gd name="connsiteY110" fmla="*/ 183526 h 603155"/>
              <a:gd name="connsiteX111" fmla="*/ 82463 w 538491"/>
              <a:gd name="connsiteY111" fmla="*/ 295625 h 603155"/>
              <a:gd name="connsiteX112" fmla="*/ 102333 w 538491"/>
              <a:gd name="connsiteY112" fmla="*/ 341259 h 603155"/>
              <a:gd name="connsiteX113" fmla="*/ 121210 w 538491"/>
              <a:gd name="connsiteY113" fmla="*/ 356139 h 603155"/>
              <a:gd name="connsiteX114" fmla="*/ 103327 w 538491"/>
              <a:gd name="connsiteY114" fmla="*/ 373004 h 603155"/>
              <a:gd name="connsiteX115" fmla="*/ 41728 w 538491"/>
              <a:gd name="connsiteY115" fmla="*/ 466255 h 603155"/>
              <a:gd name="connsiteX116" fmla="*/ 101340 w 538491"/>
              <a:gd name="connsiteY116" fmla="*/ 542641 h 603155"/>
              <a:gd name="connsiteX117" fmla="*/ 269245 w 538491"/>
              <a:gd name="connsiteY117" fmla="*/ 561490 h 603155"/>
              <a:gd name="connsiteX118" fmla="*/ 438145 w 538491"/>
              <a:gd name="connsiteY118" fmla="*/ 542641 h 603155"/>
              <a:gd name="connsiteX119" fmla="*/ 496763 w 538491"/>
              <a:gd name="connsiteY119" fmla="*/ 466255 h 603155"/>
              <a:gd name="connsiteX120" fmla="*/ 435164 w 538491"/>
              <a:gd name="connsiteY120" fmla="*/ 373004 h 603155"/>
              <a:gd name="connsiteX121" fmla="*/ 417281 w 538491"/>
              <a:gd name="connsiteY121" fmla="*/ 356139 h 603155"/>
              <a:gd name="connsiteX122" fmla="*/ 436158 w 538491"/>
              <a:gd name="connsiteY122" fmla="*/ 341259 h 603155"/>
              <a:gd name="connsiteX123" fmla="*/ 456028 w 538491"/>
              <a:gd name="connsiteY123" fmla="*/ 295625 h 603155"/>
              <a:gd name="connsiteX124" fmla="*/ 361643 w 538491"/>
              <a:gd name="connsiteY124" fmla="*/ 183526 h 603155"/>
              <a:gd name="connsiteX125" fmla="*/ 339786 w 538491"/>
              <a:gd name="connsiteY125" fmla="*/ 166661 h 603155"/>
              <a:gd name="connsiteX126" fmla="*/ 361643 w 538491"/>
              <a:gd name="connsiteY126" fmla="*/ 149797 h 603155"/>
              <a:gd name="connsiteX127" fmla="*/ 372572 w 538491"/>
              <a:gd name="connsiteY127" fmla="*/ 128964 h 603155"/>
              <a:gd name="connsiteX128" fmla="*/ 286135 w 538491"/>
              <a:gd name="connsiteY128" fmla="*/ 46625 h 603155"/>
              <a:gd name="connsiteX129" fmla="*/ 269245 w 538491"/>
              <a:gd name="connsiteY129" fmla="*/ 41665 h 603155"/>
              <a:gd name="connsiteX130" fmla="*/ 269245 w 538491"/>
              <a:gd name="connsiteY130" fmla="*/ 0 h 603155"/>
              <a:gd name="connsiteX131" fmla="*/ 308987 w 538491"/>
              <a:gd name="connsiteY131" fmla="*/ 11904 h 603155"/>
              <a:gd name="connsiteX132" fmla="*/ 373566 w 538491"/>
              <a:gd name="connsiteY132" fmla="*/ 59522 h 603155"/>
              <a:gd name="connsiteX133" fmla="*/ 413307 w 538491"/>
              <a:gd name="connsiteY133" fmla="*/ 128964 h 603155"/>
              <a:gd name="connsiteX134" fmla="*/ 404365 w 538491"/>
              <a:gd name="connsiteY134" fmla="*/ 163685 h 603155"/>
              <a:gd name="connsiteX135" fmla="*/ 460996 w 538491"/>
              <a:gd name="connsiteY135" fmla="*/ 216263 h 603155"/>
              <a:gd name="connsiteX136" fmla="*/ 497756 w 538491"/>
              <a:gd name="connsiteY136" fmla="*/ 295625 h 603155"/>
              <a:gd name="connsiteX137" fmla="*/ 478879 w 538491"/>
              <a:gd name="connsiteY137" fmla="*/ 357131 h 603155"/>
              <a:gd name="connsiteX138" fmla="*/ 515640 w 538491"/>
              <a:gd name="connsiteY138" fmla="*/ 400781 h 603155"/>
              <a:gd name="connsiteX139" fmla="*/ 538491 w 538491"/>
              <a:gd name="connsiteY139" fmla="*/ 466255 h 603155"/>
              <a:gd name="connsiteX140" fmla="*/ 514646 w 538491"/>
              <a:gd name="connsiteY140" fmla="*/ 539665 h 603155"/>
              <a:gd name="connsiteX141" fmla="*/ 452054 w 538491"/>
              <a:gd name="connsiteY141" fmla="*/ 581330 h 603155"/>
              <a:gd name="connsiteX142" fmla="*/ 269245 w 538491"/>
              <a:gd name="connsiteY142" fmla="*/ 603155 h 603155"/>
              <a:gd name="connsiteX143" fmla="*/ 86437 w 538491"/>
              <a:gd name="connsiteY143" fmla="*/ 581330 h 603155"/>
              <a:gd name="connsiteX144" fmla="*/ 23845 w 538491"/>
              <a:gd name="connsiteY144" fmla="*/ 539665 h 603155"/>
              <a:gd name="connsiteX145" fmla="*/ 0 w 538491"/>
              <a:gd name="connsiteY145" fmla="*/ 466255 h 603155"/>
              <a:gd name="connsiteX146" fmla="*/ 22851 w 538491"/>
              <a:gd name="connsiteY146" fmla="*/ 400781 h 603155"/>
              <a:gd name="connsiteX147" fmla="*/ 59612 w 538491"/>
              <a:gd name="connsiteY147" fmla="*/ 357131 h 603155"/>
              <a:gd name="connsiteX148" fmla="*/ 40735 w 538491"/>
              <a:gd name="connsiteY148" fmla="*/ 295625 h 603155"/>
              <a:gd name="connsiteX149" fmla="*/ 77495 w 538491"/>
              <a:gd name="connsiteY149" fmla="*/ 216263 h 603155"/>
              <a:gd name="connsiteX150" fmla="*/ 134126 w 538491"/>
              <a:gd name="connsiteY150" fmla="*/ 163685 h 603155"/>
              <a:gd name="connsiteX151" fmla="*/ 125184 w 538491"/>
              <a:gd name="connsiteY151" fmla="*/ 128964 h 603155"/>
              <a:gd name="connsiteX152" fmla="*/ 165919 w 538491"/>
              <a:gd name="connsiteY152" fmla="*/ 59522 h 603155"/>
              <a:gd name="connsiteX153" fmla="*/ 229504 w 538491"/>
              <a:gd name="connsiteY153" fmla="*/ 10912 h 603155"/>
              <a:gd name="connsiteX154" fmla="*/ 269245 w 538491"/>
              <a:gd name="connsiteY154" fmla="*/ 0 h 60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38491" h="603155">
                <a:moveTo>
                  <a:pt x="178859" y="433533"/>
                </a:moveTo>
                <a:cubicBezTo>
                  <a:pt x="180847" y="433533"/>
                  <a:pt x="183827" y="434524"/>
                  <a:pt x="184821" y="437499"/>
                </a:cubicBezTo>
                <a:lnTo>
                  <a:pt x="192769" y="456336"/>
                </a:lnTo>
                <a:lnTo>
                  <a:pt x="214627" y="458319"/>
                </a:lnTo>
                <a:cubicBezTo>
                  <a:pt x="216614" y="459311"/>
                  <a:pt x="218601" y="460302"/>
                  <a:pt x="219594" y="463277"/>
                </a:cubicBezTo>
                <a:cubicBezTo>
                  <a:pt x="220588" y="465259"/>
                  <a:pt x="219594" y="468234"/>
                  <a:pt x="217607" y="469225"/>
                </a:cubicBezTo>
                <a:lnTo>
                  <a:pt x="201711" y="484097"/>
                </a:lnTo>
                <a:lnTo>
                  <a:pt x="206679" y="504917"/>
                </a:lnTo>
                <a:cubicBezTo>
                  <a:pt x="206679" y="506900"/>
                  <a:pt x="205685" y="509875"/>
                  <a:pt x="203698" y="510866"/>
                </a:cubicBezTo>
                <a:cubicBezTo>
                  <a:pt x="201711" y="512849"/>
                  <a:pt x="198730" y="512849"/>
                  <a:pt x="196743" y="511858"/>
                </a:cubicBezTo>
                <a:lnTo>
                  <a:pt x="178859" y="500952"/>
                </a:lnTo>
                <a:lnTo>
                  <a:pt x="159982" y="511858"/>
                </a:lnTo>
                <a:cubicBezTo>
                  <a:pt x="157995" y="512849"/>
                  <a:pt x="155015" y="512849"/>
                  <a:pt x="153028" y="510866"/>
                </a:cubicBezTo>
                <a:cubicBezTo>
                  <a:pt x="151041" y="509875"/>
                  <a:pt x="150047" y="506900"/>
                  <a:pt x="151041" y="504917"/>
                </a:cubicBezTo>
                <a:lnTo>
                  <a:pt x="155015" y="484097"/>
                </a:lnTo>
                <a:lnTo>
                  <a:pt x="139118" y="469225"/>
                </a:lnTo>
                <a:cubicBezTo>
                  <a:pt x="137131" y="468234"/>
                  <a:pt x="137131" y="465259"/>
                  <a:pt x="138125" y="463277"/>
                </a:cubicBezTo>
                <a:cubicBezTo>
                  <a:pt x="138125" y="460302"/>
                  <a:pt x="140112" y="459311"/>
                  <a:pt x="143092" y="458319"/>
                </a:cubicBezTo>
                <a:lnTo>
                  <a:pt x="163956" y="456336"/>
                </a:lnTo>
                <a:lnTo>
                  <a:pt x="172898" y="437499"/>
                </a:lnTo>
                <a:cubicBezTo>
                  <a:pt x="173892" y="434524"/>
                  <a:pt x="175879" y="433533"/>
                  <a:pt x="178859" y="433533"/>
                </a:cubicBezTo>
                <a:close/>
                <a:moveTo>
                  <a:pt x="351667" y="383840"/>
                </a:moveTo>
                <a:cubicBezTo>
                  <a:pt x="353655" y="383840"/>
                  <a:pt x="356635" y="385823"/>
                  <a:pt x="357629" y="387806"/>
                </a:cubicBezTo>
                <a:lnTo>
                  <a:pt x="366571" y="407635"/>
                </a:lnTo>
                <a:lnTo>
                  <a:pt x="387435" y="409618"/>
                </a:lnTo>
                <a:cubicBezTo>
                  <a:pt x="389422" y="409618"/>
                  <a:pt x="391409" y="411601"/>
                  <a:pt x="392402" y="413583"/>
                </a:cubicBezTo>
                <a:cubicBezTo>
                  <a:pt x="393396" y="416558"/>
                  <a:pt x="392402" y="418541"/>
                  <a:pt x="390415" y="420524"/>
                </a:cubicBezTo>
                <a:lnTo>
                  <a:pt x="375512" y="434404"/>
                </a:lnTo>
                <a:lnTo>
                  <a:pt x="379487" y="455224"/>
                </a:lnTo>
                <a:cubicBezTo>
                  <a:pt x="379487" y="458199"/>
                  <a:pt x="378493" y="460182"/>
                  <a:pt x="376506" y="462165"/>
                </a:cubicBezTo>
                <a:cubicBezTo>
                  <a:pt x="374519" y="463156"/>
                  <a:pt x="372532" y="463156"/>
                  <a:pt x="369551" y="462165"/>
                </a:cubicBezTo>
                <a:lnTo>
                  <a:pt x="351667" y="452250"/>
                </a:lnTo>
                <a:lnTo>
                  <a:pt x="332790" y="462165"/>
                </a:lnTo>
                <a:cubicBezTo>
                  <a:pt x="330803" y="463156"/>
                  <a:pt x="327823" y="463156"/>
                  <a:pt x="325836" y="462165"/>
                </a:cubicBezTo>
                <a:cubicBezTo>
                  <a:pt x="323849" y="460182"/>
                  <a:pt x="322855" y="458199"/>
                  <a:pt x="323849" y="455224"/>
                </a:cubicBezTo>
                <a:lnTo>
                  <a:pt x="327823" y="434404"/>
                </a:lnTo>
                <a:lnTo>
                  <a:pt x="311926" y="420524"/>
                </a:lnTo>
                <a:cubicBezTo>
                  <a:pt x="310933" y="418541"/>
                  <a:pt x="309939" y="416558"/>
                  <a:pt x="310933" y="413583"/>
                </a:cubicBezTo>
                <a:cubicBezTo>
                  <a:pt x="310933" y="411601"/>
                  <a:pt x="313913" y="409618"/>
                  <a:pt x="315900" y="409618"/>
                </a:cubicBezTo>
                <a:lnTo>
                  <a:pt x="336764" y="407635"/>
                </a:lnTo>
                <a:lnTo>
                  <a:pt x="345706" y="387806"/>
                </a:lnTo>
                <a:cubicBezTo>
                  <a:pt x="346700" y="385823"/>
                  <a:pt x="348687" y="383840"/>
                  <a:pt x="351667" y="383840"/>
                </a:cubicBezTo>
                <a:close/>
                <a:moveTo>
                  <a:pt x="186663" y="271714"/>
                </a:moveTo>
                <a:cubicBezTo>
                  <a:pt x="189644" y="271714"/>
                  <a:pt x="191631" y="272707"/>
                  <a:pt x="192625" y="274694"/>
                </a:cubicBezTo>
                <a:lnTo>
                  <a:pt x="201567" y="294563"/>
                </a:lnTo>
                <a:lnTo>
                  <a:pt x="222431" y="296550"/>
                </a:lnTo>
                <a:cubicBezTo>
                  <a:pt x="225411" y="297544"/>
                  <a:pt x="227398" y="298537"/>
                  <a:pt x="227398" y="301517"/>
                </a:cubicBezTo>
                <a:cubicBezTo>
                  <a:pt x="228392" y="303504"/>
                  <a:pt x="228392" y="306485"/>
                  <a:pt x="226405" y="307478"/>
                </a:cubicBezTo>
                <a:lnTo>
                  <a:pt x="210508" y="322380"/>
                </a:lnTo>
                <a:lnTo>
                  <a:pt x="214483" y="343242"/>
                </a:lnTo>
                <a:cubicBezTo>
                  <a:pt x="215476" y="345229"/>
                  <a:pt x="214483" y="348210"/>
                  <a:pt x="212495" y="349203"/>
                </a:cubicBezTo>
                <a:cubicBezTo>
                  <a:pt x="210508" y="351190"/>
                  <a:pt x="207528" y="351190"/>
                  <a:pt x="205541" y="349203"/>
                </a:cubicBezTo>
                <a:lnTo>
                  <a:pt x="186663" y="339269"/>
                </a:lnTo>
                <a:lnTo>
                  <a:pt x="168780" y="349203"/>
                </a:lnTo>
                <a:cubicBezTo>
                  <a:pt x="166793" y="351190"/>
                  <a:pt x="163812" y="351190"/>
                  <a:pt x="161825" y="349203"/>
                </a:cubicBezTo>
                <a:cubicBezTo>
                  <a:pt x="159838" y="348210"/>
                  <a:pt x="158845" y="345229"/>
                  <a:pt x="158845" y="343242"/>
                </a:cubicBezTo>
                <a:lnTo>
                  <a:pt x="163812" y="322380"/>
                </a:lnTo>
                <a:lnTo>
                  <a:pt x="147916" y="307478"/>
                </a:lnTo>
                <a:cubicBezTo>
                  <a:pt x="145929" y="306485"/>
                  <a:pt x="144935" y="303504"/>
                  <a:pt x="145929" y="301517"/>
                </a:cubicBezTo>
                <a:cubicBezTo>
                  <a:pt x="146922" y="298537"/>
                  <a:pt x="148909" y="297544"/>
                  <a:pt x="150896" y="296550"/>
                </a:cubicBezTo>
                <a:lnTo>
                  <a:pt x="172754" y="294563"/>
                </a:lnTo>
                <a:lnTo>
                  <a:pt x="180702" y="274694"/>
                </a:lnTo>
                <a:cubicBezTo>
                  <a:pt x="181696" y="272707"/>
                  <a:pt x="184676" y="271714"/>
                  <a:pt x="186663" y="271714"/>
                </a:cubicBezTo>
                <a:close/>
                <a:moveTo>
                  <a:pt x="332715" y="232056"/>
                </a:moveTo>
                <a:cubicBezTo>
                  <a:pt x="334702" y="232056"/>
                  <a:pt x="337682" y="233049"/>
                  <a:pt x="338676" y="236030"/>
                </a:cubicBezTo>
                <a:lnTo>
                  <a:pt x="346624" y="254905"/>
                </a:lnTo>
                <a:lnTo>
                  <a:pt x="368482" y="256892"/>
                </a:lnTo>
                <a:cubicBezTo>
                  <a:pt x="370469" y="257886"/>
                  <a:pt x="372456" y="258879"/>
                  <a:pt x="373449" y="261859"/>
                </a:cubicBezTo>
                <a:cubicBezTo>
                  <a:pt x="374443" y="263846"/>
                  <a:pt x="373449" y="266827"/>
                  <a:pt x="371462" y="268814"/>
                </a:cubicBezTo>
                <a:lnTo>
                  <a:pt x="355566" y="282722"/>
                </a:lnTo>
                <a:lnTo>
                  <a:pt x="360533" y="303584"/>
                </a:lnTo>
                <a:cubicBezTo>
                  <a:pt x="360533" y="305571"/>
                  <a:pt x="359540" y="308552"/>
                  <a:pt x="357553" y="309545"/>
                </a:cubicBezTo>
                <a:cubicBezTo>
                  <a:pt x="355566" y="311532"/>
                  <a:pt x="352585" y="311532"/>
                  <a:pt x="350598" y="310539"/>
                </a:cubicBezTo>
                <a:lnTo>
                  <a:pt x="332715" y="299611"/>
                </a:lnTo>
                <a:lnTo>
                  <a:pt x="313837" y="310539"/>
                </a:lnTo>
                <a:cubicBezTo>
                  <a:pt x="311850" y="311532"/>
                  <a:pt x="308870" y="311532"/>
                  <a:pt x="306883" y="309545"/>
                </a:cubicBezTo>
                <a:cubicBezTo>
                  <a:pt x="304895" y="308552"/>
                  <a:pt x="303902" y="305571"/>
                  <a:pt x="304895" y="303584"/>
                </a:cubicBezTo>
                <a:lnTo>
                  <a:pt x="308870" y="282722"/>
                </a:lnTo>
                <a:lnTo>
                  <a:pt x="292973" y="268814"/>
                </a:lnTo>
                <a:cubicBezTo>
                  <a:pt x="290986" y="266827"/>
                  <a:pt x="290986" y="263846"/>
                  <a:pt x="291980" y="261859"/>
                </a:cubicBezTo>
                <a:cubicBezTo>
                  <a:pt x="291980" y="258879"/>
                  <a:pt x="293967" y="257886"/>
                  <a:pt x="296947" y="256892"/>
                </a:cubicBezTo>
                <a:lnTo>
                  <a:pt x="317811" y="254905"/>
                </a:lnTo>
                <a:lnTo>
                  <a:pt x="326753" y="236030"/>
                </a:lnTo>
                <a:cubicBezTo>
                  <a:pt x="327747" y="233049"/>
                  <a:pt x="329734" y="232056"/>
                  <a:pt x="332715" y="232056"/>
                </a:cubicBezTo>
                <a:close/>
                <a:moveTo>
                  <a:pt x="269165" y="103207"/>
                </a:moveTo>
                <a:cubicBezTo>
                  <a:pt x="272146" y="103207"/>
                  <a:pt x="274133" y="105189"/>
                  <a:pt x="275127" y="107171"/>
                </a:cubicBezTo>
                <a:lnTo>
                  <a:pt x="284069" y="126991"/>
                </a:lnTo>
                <a:lnTo>
                  <a:pt x="304933" y="128973"/>
                </a:lnTo>
                <a:cubicBezTo>
                  <a:pt x="306920" y="128973"/>
                  <a:pt x="309900" y="130955"/>
                  <a:pt x="309900" y="132937"/>
                </a:cubicBezTo>
                <a:cubicBezTo>
                  <a:pt x="310894" y="135910"/>
                  <a:pt x="309900" y="137892"/>
                  <a:pt x="308907" y="139874"/>
                </a:cubicBezTo>
                <a:lnTo>
                  <a:pt x="293010" y="154740"/>
                </a:lnTo>
                <a:lnTo>
                  <a:pt x="296985" y="174560"/>
                </a:lnTo>
                <a:cubicBezTo>
                  <a:pt x="297978" y="177533"/>
                  <a:pt x="296985" y="179515"/>
                  <a:pt x="294997" y="181497"/>
                </a:cubicBezTo>
                <a:cubicBezTo>
                  <a:pt x="293010" y="182488"/>
                  <a:pt x="290030" y="183479"/>
                  <a:pt x="288043" y="181497"/>
                </a:cubicBezTo>
                <a:lnTo>
                  <a:pt x="269165" y="171587"/>
                </a:lnTo>
                <a:lnTo>
                  <a:pt x="251282" y="181497"/>
                </a:lnTo>
                <a:cubicBezTo>
                  <a:pt x="248301" y="183479"/>
                  <a:pt x="246314" y="182488"/>
                  <a:pt x="244327" y="181497"/>
                </a:cubicBezTo>
                <a:cubicBezTo>
                  <a:pt x="242340" y="179515"/>
                  <a:pt x="241347" y="177533"/>
                  <a:pt x="241347" y="174560"/>
                </a:cubicBezTo>
                <a:lnTo>
                  <a:pt x="245321" y="154740"/>
                </a:lnTo>
                <a:lnTo>
                  <a:pt x="230418" y="139874"/>
                </a:lnTo>
                <a:cubicBezTo>
                  <a:pt x="228431" y="137892"/>
                  <a:pt x="227437" y="135910"/>
                  <a:pt x="228431" y="132937"/>
                </a:cubicBezTo>
                <a:cubicBezTo>
                  <a:pt x="229424" y="130955"/>
                  <a:pt x="231411" y="128973"/>
                  <a:pt x="233398" y="128973"/>
                </a:cubicBezTo>
                <a:lnTo>
                  <a:pt x="254262" y="126991"/>
                </a:lnTo>
                <a:lnTo>
                  <a:pt x="263204" y="107171"/>
                </a:lnTo>
                <a:cubicBezTo>
                  <a:pt x="264198" y="105189"/>
                  <a:pt x="267178" y="103207"/>
                  <a:pt x="269165" y="103207"/>
                </a:cubicBezTo>
                <a:close/>
                <a:moveTo>
                  <a:pt x="269245" y="41665"/>
                </a:moveTo>
                <a:cubicBezTo>
                  <a:pt x="263284" y="41665"/>
                  <a:pt x="257323" y="43649"/>
                  <a:pt x="252356" y="46625"/>
                </a:cubicBezTo>
                <a:cubicBezTo>
                  <a:pt x="192744" y="83331"/>
                  <a:pt x="166912" y="114084"/>
                  <a:pt x="166912" y="128964"/>
                </a:cubicBezTo>
                <a:cubicBezTo>
                  <a:pt x="166912" y="138884"/>
                  <a:pt x="169893" y="144837"/>
                  <a:pt x="176848" y="149797"/>
                </a:cubicBezTo>
                <a:lnTo>
                  <a:pt x="198705" y="166661"/>
                </a:lnTo>
                <a:lnTo>
                  <a:pt x="176848" y="183526"/>
                </a:lnTo>
                <a:cubicBezTo>
                  <a:pt x="116243" y="228167"/>
                  <a:pt x="82463" y="268840"/>
                  <a:pt x="82463" y="295625"/>
                </a:cubicBezTo>
                <a:cubicBezTo>
                  <a:pt x="82463" y="315466"/>
                  <a:pt x="88424" y="330346"/>
                  <a:pt x="102333" y="341259"/>
                </a:cubicBezTo>
                <a:lnTo>
                  <a:pt x="121210" y="356139"/>
                </a:lnTo>
                <a:lnTo>
                  <a:pt x="103327" y="373004"/>
                </a:lnTo>
                <a:cubicBezTo>
                  <a:pt x="52657" y="419629"/>
                  <a:pt x="41728" y="449390"/>
                  <a:pt x="41728" y="466255"/>
                </a:cubicBezTo>
                <a:cubicBezTo>
                  <a:pt x="41728" y="503952"/>
                  <a:pt x="59612" y="526769"/>
                  <a:pt x="101340" y="542641"/>
                </a:cubicBezTo>
                <a:cubicBezTo>
                  <a:pt x="148035" y="559506"/>
                  <a:pt x="215595" y="561490"/>
                  <a:pt x="269245" y="561490"/>
                </a:cubicBezTo>
                <a:cubicBezTo>
                  <a:pt x="322896" y="561490"/>
                  <a:pt x="391449" y="559506"/>
                  <a:pt x="438145" y="542641"/>
                </a:cubicBezTo>
                <a:cubicBezTo>
                  <a:pt x="478879" y="526769"/>
                  <a:pt x="496763" y="503952"/>
                  <a:pt x="496763" y="466255"/>
                </a:cubicBezTo>
                <a:cubicBezTo>
                  <a:pt x="496763" y="449390"/>
                  <a:pt x="485834" y="419629"/>
                  <a:pt x="435164" y="373004"/>
                </a:cubicBezTo>
                <a:lnTo>
                  <a:pt x="417281" y="356139"/>
                </a:lnTo>
                <a:lnTo>
                  <a:pt x="436158" y="341259"/>
                </a:lnTo>
                <a:cubicBezTo>
                  <a:pt x="450067" y="330346"/>
                  <a:pt x="456028" y="315466"/>
                  <a:pt x="456028" y="295625"/>
                </a:cubicBezTo>
                <a:cubicBezTo>
                  <a:pt x="456028" y="268840"/>
                  <a:pt x="422248" y="228167"/>
                  <a:pt x="361643" y="183526"/>
                </a:cubicBezTo>
                <a:lnTo>
                  <a:pt x="339786" y="166661"/>
                </a:lnTo>
                <a:lnTo>
                  <a:pt x="361643" y="149797"/>
                </a:lnTo>
                <a:cubicBezTo>
                  <a:pt x="369592" y="144837"/>
                  <a:pt x="372572" y="138884"/>
                  <a:pt x="372572" y="128964"/>
                </a:cubicBezTo>
                <a:cubicBezTo>
                  <a:pt x="372572" y="115076"/>
                  <a:pt x="345747" y="83331"/>
                  <a:pt x="286135" y="46625"/>
                </a:cubicBezTo>
                <a:cubicBezTo>
                  <a:pt x="281168" y="43649"/>
                  <a:pt x="275207" y="41665"/>
                  <a:pt x="269245" y="41665"/>
                </a:cubicBezTo>
                <a:close/>
                <a:moveTo>
                  <a:pt x="269245" y="0"/>
                </a:moveTo>
                <a:cubicBezTo>
                  <a:pt x="283155" y="0"/>
                  <a:pt x="297064" y="3968"/>
                  <a:pt x="308987" y="11904"/>
                </a:cubicBezTo>
                <a:cubicBezTo>
                  <a:pt x="326870" y="22817"/>
                  <a:pt x="352702" y="39681"/>
                  <a:pt x="373566" y="59522"/>
                </a:cubicBezTo>
                <a:cubicBezTo>
                  <a:pt x="400391" y="84323"/>
                  <a:pt x="413307" y="107139"/>
                  <a:pt x="413307" y="128964"/>
                </a:cubicBezTo>
                <a:cubicBezTo>
                  <a:pt x="413307" y="141860"/>
                  <a:pt x="410326" y="153765"/>
                  <a:pt x="404365" y="163685"/>
                </a:cubicBezTo>
                <a:cubicBezTo>
                  <a:pt x="427216" y="182534"/>
                  <a:pt x="446093" y="199398"/>
                  <a:pt x="460996" y="216263"/>
                </a:cubicBezTo>
                <a:cubicBezTo>
                  <a:pt x="485834" y="245032"/>
                  <a:pt x="497756" y="270825"/>
                  <a:pt x="497756" y="295625"/>
                </a:cubicBezTo>
                <a:cubicBezTo>
                  <a:pt x="497756" y="319434"/>
                  <a:pt x="491795" y="340267"/>
                  <a:pt x="478879" y="357131"/>
                </a:cubicBezTo>
                <a:cubicBezTo>
                  <a:pt x="493782" y="372012"/>
                  <a:pt x="505705" y="386892"/>
                  <a:pt x="515640" y="400781"/>
                </a:cubicBezTo>
                <a:cubicBezTo>
                  <a:pt x="530543" y="423597"/>
                  <a:pt x="538491" y="445422"/>
                  <a:pt x="538491" y="466255"/>
                </a:cubicBezTo>
                <a:cubicBezTo>
                  <a:pt x="538491" y="495024"/>
                  <a:pt x="530543" y="519824"/>
                  <a:pt x="514646" y="539665"/>
                </a:cubicBezTo>
                <a:cubicBezTo>
                  <a:pt x="499743" y="557522"/>
                  <a:pt x="478879" y="571410"/>
                  <a:pt x="452054" y="581330"/>
                </a:cubicBezTo>
                <a:cubicBezTo>
                  <a:pt x="411320" y="596211"/>
                  <a:pt x="354689" y="603155"/>
                  <a:pt x="269245" y="603155"/>
                </a:cubicBezTo>
                <a:cubicBezTo>
                  <a:pt x="183802" y="603155"/>
                  <a:pt x="128165" y="596211"/>
                  <a:pt x="86437" y="581330"/>
                </a:cubicBezTo>
                <a:cubicBezTo>
                  <a:pt x="59612" y="571410"/>
                  <a:pt x="38748" y="557522"/>
                  <a:pt x="23845" y="539665"/>
                </a:cubicBezTo>
                <a:cubicBezTo>
                  <a:pt x="7948" y="519824"/>
                  <a:pt x="0" y="495024"/>
                  <a:pt x="0" y="466255"/>
                </a:cubicBezTo>
                <a:cubicBezTo>
                  <a:pt x="0" y="445422"/>
                  <a:pt x="7948" y="423597"/>
                  <a:pt x="22851" y="400781"/>
                </a:cubicBezTo>
                <a:cubicBezTo>
                  <a:pt x="32786" y="386892"/>
                  <a:pt x="44709" y="372012"/>
                  <a:pt x="59612" y="357131"/>
                </a:cubicBezTo>
                <a:cubicBezTo>
                  <a:pt x="46696" y="340267"/>
                  <a:pt x="40735" y="319434"/>
                  <a:pt x="40735" y="295625"/>
                </a:cubicBezTo>
                <a:cubicBezTo>
                  <a:pt x="40735" y="270825"/>
                  <a:pt x="52657" y="245032"/>
                  <a:pt x="77495" y="216263"/>
                </a:cubicBezTo>
                <a:cubicBezTo>
                  <a:pt x="92398" y="199398"/>
                  <a:pt x="111275" y="182534"/>
                  <a:pt x="134126" y="163685"/>
                </a:cubicBezTo>
                <a:cubicBezTo>
                  <a:pt x="128165" y="153765"/>
                  <a:pt x="125184" y="141860"/>
                  <a:pt x="125184" y="128964"/>
                </a:cubicBezTo>
                <a:cubicBezTo>
                  <a:pt x="125184" y="107139"/>
                  <a:pt x="138100" y="84323"/>
                  <a:pt x="165919" y="59522"/>
                </a:cubicBezTo>
                <a:cubicBezTo>
                  <a:pt x="186783" y="39681"/>
                  <a:pt x="211621" y="22817"/>
                  <a:pt x="229504" y="10912"/>
                </a:cubicBezTo>
                <a:cubicBezTo>
                  <a:pt x="241427" y="3968"/>
                  <a:pt x="255336" y="0"/>
                  <a:pt x="269245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61" name="christmas-ornament_63434"/>
          <p:cNvSpPr>
            <a:spLocks noChangeAspect="1"/>
          </p:cNvSpPr>
          <p:nvPr userDrawn="1"/>
        </p:nvSpPr>
        <p:spPr bwMode="auto">
          <a:xfrm>
            <a:off x="6010183" y="5505340"/>
            <a:ext cx="321149" cy="390525"/>
          </a:xfrm>
          <a:custGeom>
            <a:avLst/>
            <a:gdLst>
              <a:gd name="connsiteX0" fmla="*/ 270737 w 467188"/>
              <a:gd name="connsiteY0" fmla="*/ 448424 h 568112"/>
              <a:gd name="connsiteX1" fmla="*/ 339867 w 467188"/>
              <a:gd name="connsiteY1" fmla="*/ 465917 h 568112"/>
              <a:gd name="connsiteX2" fmla="*/ 369363 w 467188"/>
              <a:gd name="connsiteY2" fmla="*/ 533126 h 568112"/>
              <a:gd name="connsiteX3" fmla="*/ 367519 w 467188"/>
              <a:gd name="connsiteY3" fmla="*/ 542333 h 568112"/>
              <a:gd name="connsiteX4" fmla="*/ 358302 w 467188"/>
              <a:gd name="connsiteY4" fmla="*/ 544174 h 568112"/>
              <a:gd name="connsiteX5" fmla="*/ 336180 w 467188"/>
              <a:gd name="connsiteY5" fmla="*/ 535888 h 568112"/>
              <a:gd name="connsiteX6" fmla="*/ 329728 w 467188"/>
              <a:gd name="connsiteY6" fmla="*/ 535888 h 568112"/>
              <a:gd name="connsiteX7" fmla="*/ 325119 w 467188"/>
              <a:gd name="connsiteY7" fmla="*/ 540492 h 568112"/>
              <a:gd name="connsiteX8" fmla="*/ 316824 w 467188"/>
              <a:gd name="connsiteY8" fmla="*/ 562588 h 568112"/>
              <a:gd name="connsiteX9" fmla="*/ 309450 w 467188"/>
              <a:gd name="connsiteY9" fmla="*/ 568112 h 568112"/>
              <a:gd name="connsiteX10" fmla="*/ 301154 w 467188"/>
              <a:gd name="connsiteY10" fmla="*/ 563509 h 568112"/>
              <a:gd name="connsiteX11" fmla="*/ 254146 w 467188"/>
              <a:gd name="connsiteY11" fmla="*/ 457631 h 568112"/>
              <a:gd name="connsiteX12" fmla="*/ 270737 w 467188"/>
              <a:gd name="connsiteY12" fmla="*/ 448424 h 568112"/>
              <a:gd name="connsiteX13" fmla="*/ 195982 w 467188"/>
              <a:gd name="connsiteY13" fmla="*/ 448424 h 568112"/>
              <a:gd name="connsiteX14" fmla="*/ 212573 w 467188"/>
              <a:gd name="connsiteY14" fmla="*/ 457631 h 568112"/>
              <a:gd name="connsiteX15" fmla="*/ 165565 w 467188"/>
              <a:gd name="connsiteY15" fmla="*/ 563509 h 568112"/>
              <a:gd name="connsiteX16" fmla="*/ 157269 w 467188"/>
              <a:gd name="connsiteY16" fmla="*/ 568112 h 568112"/>
              <a:gd name="connsiteX17" fmla="*/ 149895 w 467188"/>
              <a:gd name="connsiteY17" fmla="*/ 562588 h 568112"/>
              <a:gd name="connsiteX18" fmla="*/ 141600 w 467188"/>
              <a:gd name="connsiteY18" fmla="*/ 540492 h 568112"/>
              <a:gd name="connsiteX19" fmla="*/ 136991 w 467188"/>
              <a:gd name="connsiteY19" fmla="*/ 535888 h 568112"/>
              <a:gd name="connsiteX20" fmla="*/ 130539 w 467188"/>
              <a:gd name="connsiteY20" fmla="*/ 535888 h 568112"/>
              <a:gd name="connsiteX21" fmla="*/ 108417 w 467188"/>
              <a:gd name="connsiteY21" fmla="*/ 544174 h 568112"/>
              <a:gd name="connsiteX22" fmla="*/ 99200 w 467188"/>
              <a:gd name="connsiteY22" fmla="*/ 542333 h 568112"/>
              <a:gd name="connsiteX23" fmla="*/ 97356 w 467188"/>
              <a:gd name="connsiteY23" fmla="*/ 533126 h 568112"/>
              <a:gd name="connsiteX24" fmla="*/ 127774 w 467188"/>
              <a:gd name="connsiteY24" fmla="*/ 465917 h 568112"/>
              <a:gd name="connsiteX25" fmla="*/ 225526 w 467188"/>
              <a:gd name="connsiteY25" fmla="*/ 338944 h 568112"/>
              <a:gd name="connsiteX26" fmla="*/ 241192 w 467188"/>
              <a:gd name="connsiteY26" fmla="*/ 338944 h 568112"/>
              <a:gd name="connsiteX27" fmla="*/ 271603 w 467188"/>
              <a:gd name="connsiteY27" fmla="*/ 369308 h 568112"/>
              <a:gd name="connsiteX28" fmla="*/ 271603 w 467188"/>
              <a:gd name="connsiteY28" fmla="*/ 413474 h 568112"/>
              <a:gd name="connsiteX29" fmla="*/ 241192 w 467188"/>
              <a:gd name="connsiteY29" fmla="*/ 443838 h 568112"/>
              <a:gd name="connsiteX30" fmla="*/ 225526 w 467188"/>
              <a:gd name="connsiteY30" fmla="*/ 443838 h 568112"/>
              <a:gd name="connsiteX31" fmla="*/ 195115 w 467188"/>
              <a:gd name="connsiteY31" fmla="*/ 413474 h 568112"/>
              <a:gd name="connsiteX32" fmla="*/ 195115 w 467188"/>
              <a:gd name="connsiteY32" fmla="*/ 369308 h 568112"/>
              <a:gd name="connsiteX33" fmla="*/ 225526 w 467188"/>
              <a:gd name="connsiteY33" fmla="*/ 338944 h 568112"/>
              <a:gd name="connsiteX34" fmla="*/ 379530 w 467188"/>
              <a:gd name="connsiteY34" fmla="*/ 319483 h 568112"/>
              <a:gd name="connsiteX35" fmla="*/ 401673 w 467188"/>
              <a:gd name="connsiteY35" fmla="*/ 324091 h 568112"/>
              <a:gd name="connsiteX36" fmla="*/ 412744 w 467188"/>
              <a:gd name="connsiteY36" fmla="*/ 345288 h 568112"/>
              <a:gd name="connsiteX37" fmla="*/ 412744 w 467188"/>
              <a:gd name="connsiteY37" fmla="*/ 435605 h 568112"/>
              <a:gd name="connsiteX38" fmla="*/ 401673 w 467188"/>
              <a:gd name="connsiteY38" fmla="*/ 455880 h 568112"/>
              <a:gd name="connsiteX39" fmla="*/ 379530 w 467188"/>
              <a:gd name="connsiteY39" fmla="*/ 460488 h 568112"/>
              <a:gd name="connsiteX40" fmla="*/ 281733 w 467188"/>
              <a:gd name="connsiteY40" fmla="*/ 435605 h 568112"/>
              <a:gd name="connsiteX41" fmla="*/ 287269 w 467188"/>
              <a:gd name="connsiteY41" fmla="*/ 413486 h 568112"/>
              <a:gd name="connsiteX42" fmla="*/ 287269 w 467188"/>
              <a:gd name="connsiteY42" fmla="*/ 369250 h 568112"/>
              <a:gd name="connsiteX43" fmla="*/ 279888 w 467188"/>
              <a:gd name="connsiteY43" fmla="*/ 345288 h 568112"/>
              <a:gd name="connsiteX44" fmla="*/ 88084 w 467188"/>
              <a:gd name="connsiteY44" fmla="*/ 319483 h 568112"/>
              <a:gd name="connsiteX45" fmla="*/ 186830 w 467188"/>
              <a:gd name="connsiteY45" fmla="*/ 345288 h 568112"/>
              <a:gd name="connsiteX46" fmla="*/ 179447 w 467188"/>
              <a:gd name="connsiteY46" fmla="*/ 369250 h 568112"/>
              <a:gd name="connsiteX47" fmla="*/ 179447 w 467188"/>
              <a:gd name="connsiteY47" fmla="*/ 413486 h 568112"/>
              <a:gd name="connsiteX48" fmla="*/ 184984 w 467188"/>
              <a:gd name="connsiteY48" fmla="*/ 435605 h 568112"/>
              <a:gd name="connsiteX49" fmla="*/ 88084 w 467188"/>
              <a:gd name="connsiteY49" fmla="*/ 460488 h 568112"/>
              <a:gd name="connsiteX50" fmla="*/ 65013 w 467188"/>
              <a:gd name="connsiteY50" fmla="*/ 455880 h 568112"/>
              <a:gd name="connsiteX51" fmla="*/ 54862 w 467188"/>
              <a:gd name="connsiteY51" fmla="*/ 435605 h 568112"/>
              <a:gd name="connsiteX52" fmla="*/ 54862 w 467188"/>
              <a:gd name="connsiteY52" fmla="*/ 345288 h 568112"/>
              <a:gd name="connsiteX53" fmla="*/ 65013 w 467188"/>
              <a:gd name="connsiteY53" fmla="*/ 324091 h 568112"/>
              <a:gd name="connsiteX54" fmla="*/ 88084 w 467188"/>
              <a:gd name="connsiteY54" fmla="*/ 319483 h 568112"/>
              <a:gd name="connsiteX55" fmla="*/ 396167 w 467188"/>
              <a:gd name="connsiteY55" fmla="*/ 203490 h 568112"/>
              <a:gd name="connsiteX56" fmla="*/ 366651 w 467188"/>
              <a:gd name="connsiteY56" fmla="*/ 233875 h 568112"/>
              <a:gd name="connsiteX57" fmla="*/ 396167 w 467188"/>
              <a:gd name="connsiteY57" fmla="*/ 263340 h 568112"/>
              <a:gd name="connsiteX58" fmla="*/ 426605 w 467188"/>
              <a:gd name="connsiteY58" fmla="*/ 233875 h 568112"/>
              <a:gd name="connsiteX59" fmla="*/ 396167 w 467188"/>
              <a:gd name="connsiteY59" fmla="*/ 203490 h 568112"/>
              <a:gd name="connsiteX60" fmla="*/ 69653 w 467188"/>
              <a:gd name="connsiteY60" fmla="*/ 203490 h 568112"/>
              <a:gd name="connsiteX61" fmla="*/ 40137 w 467188"/>
              <a:gd name="connsiteY61" fmla="*/ 233875 h 568112"/>
              <a:gd name="connsiteX62" fmla="*/ 69653 w 467188"/>
              <a:gd name="connsiteY62" fmla="*/ 263340 h 568112"/>
              <a:gd name="connsiteX63" fmla="*/ 99168 w 467188"/>
              <a:gd name="connsiteY63" fmla="*/ 233875 h 568112"/>
              <a:gd name="connsiteX64" fmla="*/ 69653 w 467188"/>
              <a:gd name="connsiteY64" fmla="*/ 203490 h 568112"/>
              <a:gd name="connsiteX65" fmla="*/ 348666 w 467188"/>
              <a:gd name="connsiteY65" fmla="*/ 88624 h 568112"/>
              <a:gd name="connsiteX66" fmla="*/ 327913 w 467188"/>
              <a:gd name="connsiteY66" fmla="*/ 97601 h 568112"/>
              <a:gd name="connsiteX67" fmla="*/ 327913 w 467188"/>
              <a:gd name="connsiteY67" fmla="*/ 139036 h 568112"/>
              <a:gd name="connsiteX68" fmla="*/ 369419 w 467188"/>
              <a:gd name="connsiteY68" fmla="*/ 139036 h 568112"/>
              <a:gd name="connsiteX69" fmla="*/ 369419 w 467188"/>
              <a:gd name="connsiteY69" fmla="*/ 97601 h 568112"/>
              <a:gd name="connsiteX70" fmla="*/ 348666 w 467188"/>
              <a:gd name="connsiteY70" fmla="*/ 88624 h 568112"/>
              <a:gd name="connsiteX71" fmla="*/ 117615 w 467188"/>
              <a:gd name="connsiteY71" fmla="*/ 88624 h 568112"/>
              <a:gd name="connsiteX72" fmla="*/ 96401 w 467188"/>
              <a:gd name="connsiteY72" fmla="*/ 97601 h 568112"/>
              <a:gd name="connsiteX73" fmla="*/ 96401 w 467188"/>
              <a:gd name="connsiteY73" fmla="*/ 139036 h 568112"/>
              <a:gd name="connsiteX74" fmla="*/ 138829 w 467188"/>
              <a:gd name="connsiteY74" fmla="*/ 139036 h 568112"/>
              <a:gd name="connsiteX75" fmla="*/ 138829 w 467188"/>
              <a:gd name="connsiteY75" fmla="*/ 97601 h 568112"/>
              <a:gd name="connsiteX76" fmla="*/ 117615 w 467188"/>
              <a:gd name="connsiteY76" fmla="*/ 88624 h 568112"/>
              <a:gd name="connsiteX77" fmla="*/ 232910 w 467188"/>
              <a:gd name="connsiteY77" fmla="*/ 40514 h 568112"/>
              <a:gd name="connsiteX78" fmla="*/ 203395 w 467188"/>
              <a:gd name="connsiteY78" fmla="*/ 69978 h 568112"/>
              <a:gd name="connsiteX79" fmla="*/ 232910 w 467188"/>
              <a:gd name="connsiteY79" fmla="*/ 100364 h 568112"/>
              <a:gd name="connsiteX80" fmla="*/ 262425 w 467188"/>
              <a:gd name="connsiteY80" fmla="*/ 69978 h 568112"/>
              <a:gd name="connsiteX81" fmla="*/ 232910 w 467188"/>
              <a:gd name="connsiteY81" fmla="*/ 40514 h 568112"/>
              <a:gd name="connsiteX82" fmla="*/ 233832 w 467188"/>
              <a:gd name="connsiteY82" fmla="*/ 0 h 568112"/>
              <a:gd name="connsiteX83" fmla="*/ 398934 w 467188"/>
              <a:gd name="connsiteY83" fmla="*/ 68137 h 568112"/>
              <a:gd name="connsiteX84" fmla="*/ 467188 w 467188"/>
              <a:gd name="connsiteY84" fmla="*/ 232954 h 568112"/>
              <a:gd name="connsiteX85" fmla="*/ 434906 w 467188"/>
              <a:gd name="connsiteY85" fmla="*/ 349892 h 568112"/>
              <a:gd name="connsiteX86" fmla="*/ 434906 w 467188"/>
              <a:gd name="connsiteY86" fmla="*/ 345288 h 568112"/>
              <a:gd name="connsiteX87" fmla="*/ 416459 w 467188"/>
              <a:gd name="connsiteY87" fmla="*/ 305695 h 568112"/>
              <a:gd name="connsiteX88" fmla="*/ 373108 w 467188"/>
              <a:gd name="connsiteY88" fmla="*/ 297408 h 568112"/>
              <a:gd name="connsiteX89" fmla="*/ 269804 w 467188"/>
              <a:gd name="connsiteY89" fmla="*/ 323190 h 568112"/>
              <a:gd name="connsiteX90" fmla="*/ 264270 w 467188"/>
              <a:gd name="connsiteY90" fmla="*/ 320427 h 568112"/>
              <a:gd name="connsiteX91" fmla="*/ 298397 w 467188"/>
              <a:gd name="connsiteY91" fmla="*/ 298329 h 568112"/>
              <a:gd name="connsiteX92" fmla="*/ 326068 w 467188"/>
              <a:gd name="connsiteY92" fmla="*/ 232954 h 568112"/>
              <a:gd name="connsiteX93" fmla="*/ 298397 w 467188"/>
              <a:gd name="connsiteY93" fmla="*/ 168501 h 568112"/>
              <a:gd name="connsiteX94" fmla="*/ 233832 w 467188"/>
              <a:gd name="connsiteY94" fmla="*/ 140878 h 568112"/>
              <a:gd name="connsiteX95" fmla="*/ 168345 w 467188"/>
              <a:gd name="connsiteY95" fmla="*/ 168501 h 568112"/>
              <a:gd name="connsiteX96" fmla="*/ 168345 w 467188"/>
              <a:gd name="connsiteY96" fmla="*/ 298329 h 568112"/>
              <a:gd name="connsiteX97" fmla="*/ 203395 w 467188"/>
              <a:gd name="connsiteY97" fmla="*/ 320427 h 568112"/>
              <a:gd name="connsiteX98" fmla="*/ 196938 w 467188"/>
              <a:gd name="connsiteY98" fmla="*/ 323190 h 568112"/>
              <a:gd name="connsiteX99" fmla="*/ 93634 w 467188"/>
              <a:gd name="connsiteY99" fmla="*/ 297408 h 568112"/>
              <a:gd name="connsiteX100" fmla="*/ 51205 w 467188"/>
              <a:gd name="connsiteY100" fmla="*/ 305695 h 568112"/>
              <a:gd name="connsiteX101" fmla="*/ 31836 w 467188"/>
              <a:gd name="connsiteY101" fmla="*/ 345288 h 568112"/>
              <a:gd name="connsiteX102" fmla="*/ 31836 w 467188"/>
              <a:gd name="connsiteY102" fmla="*/ 349892 h 568112"/>
              <a:gd name="connsiteX103" fmla="*/ 67808 w 467188"/>
              <a:gd name="connsiteY103" fmla="*/ 68137 h 568112"/>
              <a:gd name="connsiteX104" fmla="*/ 233832 w 467188"/>
              <a:gd name="connsiteY104" fmla="*/ 0 h 5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67188" h="568112">
                <a:moveTo>
                  <a:pt x="270737" y="448424"/>
                </a:moveTo>
                <a:lnTo>
                  <a:pt x="339867" y="465917"/>
                </a:lnTo>
                <a:lnTo>
                  <a:pt x="369363" y="533126"/>
                </a:lnTo>
                <a:cubicBezTo>
                  <a:pt x="370284" y="536809"/>
                  <a:pt x="370284" y="540492"/>
                  <a:pt x="367519" y="542333"/>
                </a:cubicBezTo>
                <a:cubicBezTo>
                  <a:pt x="365676" y="545095"/>
                  <a:pt x="361989" y="546016"/>
                  <a:pt x="358302" y="544174"/>
                </a:cubicBezTo>
                <a:lnTo>
                  <a:pt x="336180" y="535888"/>
                </a:lnTo>
                <a:cubicBezTo>
                  <a:pt x="334337" y="534968"/>
                  <a:pt x="331572" y="534968"/>
                  <a:pt x="329728" y="535888"/>
                </a:cubicBezTo>
                <a:cubicBezTo>
                  <a:pt x="327885" y="536809"/>
                  <a:pt x="326041" y="538650"/>
                  <a:pt x="325119" y="540492"/>
                </a:cubicBezTo>
                <a:lnTo>
                  <a:pt x="316824" y="562588"/>
                </a:lnTo>
                <a:cubicBezTo>
                  <a:pt x="315902" y="566271"/>
                  <a:pt x="313137" y="568112"/>
                  <a:pt x="309450" y="568112"/>
                </a:cubicBezTo>
                <a:cubicBezTo>
                  <a:pt x="305763" y="568112"/>
                  <a:pt x="302998" y="566271"/>
                  <a:pt x="301154" y="563509"/>
                </a:cubicBezTo>
                <a:lnTo>
                  <a:pt x="254146" y="457631"/>
                </a:lnTo>
                <a:cubicBezTo>
                  <a:pt x="260598" y="455789"/>
                  <a:pt x="266129" y="452107"/>
                  <a:pt x="270737" y="448424"/>
                </a:cubicBezTo>
                <a:close/>
                <a:moveTo>
                  <a:pt x="195982" y="448424"/>
                </a:moveTo>
                <a:cubicBezTo>
                  <a:pt x="200591" y="452107"/>
                  <a:pt x="206121" y="455789"/>
                  <a:pt x="212573" y="457631"/>
                </a:cubicBezTo>
                <a:lnTo>
                  <a:pt x="165565" y="563509"/>
                </a:lnTo>
                <a:cubicBezTo>
                  <a:pt x="163721" y="566271"/>
                  <a:pt x="160956" y="568112"/>
                  <a:pt x="157269" y="568112"/>
                </a:cubicBezTo>
                <a:cubicBezTo>
                  <a:pt x="154504" y="568112"/>
                  <a:pt x="150817" y="566271"/>
                  <a:pt x="149895" y="562588"/>
                </a:cubicBezTo>
                <a:lnTo>
                  <a:pt x="141600" y="540492"/>
                </a:lnTo>
                <a:cubicBezTo>
                  <a:pt x="140678" y="538650"/>
                  <a:pt x="138834" y="536809"/>
                  <a:pt x="136991" y="535888"/>
                </a:cubicBezTo>
                <a:cubicBezTo>
                  <a:pt x="135147" y="534968"/>
                  <a:pt x="132382" y="534968"/>
                  <a:pt x="130539" y="535888"/>
                </a:cubicBezTo>
                <a:lnTo>
                  <a:pt x="108417" y="544174"/>
                </a:lnTo>
                <a:cubicBezTo>
                  <a:pt x="105652" y="546016"/>
                  <a:pt x="101965" y="545095"/>
                  <a:pt x="99200" y="542333"/>
                </a:cubicBezTo>
                <a:cubicBezTo>
                  <a:pt x="97356" y="540492"/>
                  <a:pt x="96435" y="536809"/>
                  <a:pt x="97356" y="533126"/>
                </a:cubicBezTo>
                <a:lnTo>
                  <a:pt x="127774" y="465917"/>
                </a:lnTo>
                <a:close/>
                <a:moveTo>
                  <a:pt x="225526" y="338944"/>
                </a:moveTo>
                <a:lnTo>
                  <a:pt x="241192" y="338944"/>
                </a:lnTo>
                <a:cubicBezTo>
                  <a:pt x="258702" y="338944"/>
                  <a:pt x="271603" y="352746"/>
                  <a:pt x="271603" y="369308"/>
                </a:cubicBezTo>
                <a:lnTo>
                  <a:pt x="271603" y="413474"/>
                </a:lnTo>
                <a:cubicBezTo>
                  <a:pt x="271603" y="430956"/>
                  <a:pt x="258702" y="443838"/>
                  <a:pt x="241192" y="443838"/>
                </a:cubicBezTo>
                <a:lnTo>
                  <a:pt x="225526" y="443838"/>
                </a:lnTo>
                <a:cubicBezTo>
                  <a:pt x="208938" y="443838"/>
                  <a:pt x="195115" y="430956"/>
                  <a:pt x="195115" y="413474"/>
                </a:cubicBezTo>
                <a:lnTo>
                  <a:pt x="195115" y="369308"/>
                </a:lnTo>
                <a:cubicBezTo>
                  <a:pt x="195115" y="352746"/>
                  <a:pt x="208938" y="338944"/>
                  <a:pt x="225526" y="338944"/>
                </a:cubicBezTo>
                <a:close/>
                <a:moveTo>
                  <a:pt x="379530" y="319483"/>
                </a:moveTo>
                <a:cubicBezTo>
                  <a:pt x="386911" y="317640"/>
                  <a:pt x="395215" y="319483"/>
                  <a:pt x="401673" y="324091"/>
                </a:cubicBezTo>
                <a:cubicBezTo>
                  <a:pt x="408131" y="329621"/>
                  <a:pt x="412744" y="336994"/>
                  <a:pt x="412744" y="345288"/>
                </a:cubicBezTo>
                <a:lnTo>
                  <a:pt x="412744" y="435605"/>
                </a:lnTo>
                <a:cubicBezTo>
                  <a:pt x="412744" y="442977"/>
                  <a:pt x="408131" y="451272"/>
                  <a:pt x="401673" y="455880"/>
                </a:cubicBezTo>
                <a:cubicBezTo>
                  <a:pt x="395215" y="460488"/>
                  <a:pt x="386911" y="462331"/>
                  <a:pt x="379530" y="460488"/>
                </a:cubicBezTo>
                <a:lnTo>
                  <a:pt x="281733" y="435605"/>
                </a:lnTo>
                <a:cubicBezTo>
                  <a:pt x="285424" y="429153"/>
                  <a:pt x="287269" y="421781"/>
                  <a:pt x="287269" y="413486"/>
                </a:cubicBezTo>
                <a:lnTo>
                  <a:pt x="287269" y="369250"/>
                </a:lnTo>
                <a:cubicBezTo>
                  <a:pt x="287269" y="360034"/>
                  <a:pt x="284501" y="351739"/>
                  <a:pt x="279888" y="345288"/>
                </a:cubicBezTo>
                <a:close/>
                <a:moveTo>
                  <a:pt x="88084" y="319483"/>
                </a:moveTo>
                <a:lnTo>
                  <a:pt x="186830" y="345288"/>
                </a:lnTo>
                <a:cubicBezTo>
                  <a:pt x="182215" y="351739"/>
                  <a:pt x="179447" y="360034"/>
                  <a:pt x="179447" y="369250"/>
                </a:cubicBezTo>
                <a:lnTo>
                  <a:pt x="179447" y="413486"/>
                </a:lnTo>
                <a:cubicBezTo>
                  <a:pt x="179447" y="421781"/>
                  <a:pt x="182215" y="429153"/>
                  <a:pt x="184984" y="435605"/>
                </a:cubicBezTo>
                <a:lnTo>
                  <a:pt x="88084" y="460488"/>
                </a:lnTo>
                <a:cubicBezTo>
                  <a:pt x="79779" y="462331"/>
                  <a:pt x="71473" y="460488"/>
                  <a:pt x="65013" y="455880"/>
                </a:cubicBezTo>
                <a:cubicBezTo>
                  <a:pt x="58553" y="451272"/>
                  <a:pt x="54862" y="442977"/>
                  <a:pt x="54862" y="435605"/>
                </a:cubicBezTo>
                <a:lnTo>
                  <a:pt x="54862" y="345288"/>
                </a:lnTo>
                <a:cubicBezTo>
                  <a:pt x="54862" y="336994"/>
                  <a:pt x="58553" y="329621"/>
                  <a:pt x="65013" y="324091"/>
                </a:cubicBezTo>
                <a:cubicBezTo>
                  <a:pt x="71473" y="319483"/>
                  <a:pt x="79779" y="317640"/>
                  <a:pt x="88084" y="319483"/>
                </a:cubicBezTo>
                <a:close/>
                <a:moveTo>
                  <a:pt x="396167" y="203490"/>
                </a:moveTo>
                <a:cubicBezTo>
                  <a:pt x="380487" y="203490"/>
                  <a:pt x="366651" y="217301"/>
                  <a:pt x="366651" y="233875"/>
                </a:cubicBezTo>
                <a:cubicBezTo>
                  <a:pt x="366651" y="249528"/>
                  <a:pt x="380487" y="263340"/>
                  <a:pt x="396167" y="263340"/>
                </a:cubicBezTo>
                <a:cubicBezTo>
                  <a:pt x="412769" y="263340"/>
                  <a:pt x="426605" y="249528"/>
                  <a:pt x="426605" y="233875"/>
                </a:cubicBezTo>
                <a:cubicBezTo>
                  <a:pt x="426605" y="217301"/>
                  <a:pt x="412769" y="203490"/>
                  <a:pt x="396167" y="203490"/>
                </a:cubicBezTo>
                <a:close/>
                <a:moveTo>
                  <a:pt x="69653" y="203490"/>
                </a:moveTo>
                <a:cubicBezTo>
                  <a:pt x="53050" y="203490"/>
                  <a:pt x="40137" y="217301"/>
                  <a:pt x="40137" y="233875"/>
                </a:cubicBezTo>
                <a:cubicBezTo>
                  <a:pt x="40137" y="249528"/>
                  <a:pt x="53050" y="263340"/>
                  <a:pt x="69653" y="263340"/>
                </a:cubicBezTo>
                <a:cubicBezTo>
                  <a:pt x="86255" y="263340"/>
                  <a:pt x="99168" y="249528"/>
                  <a:pt x="99168" y="233875"/>
                </a:cubicBezTo>
                <a:cubicBezTo>
                  <a:pt x="99168" y="217301"/>
                  <a:pt x="86255" y="203490"/>
                  <a:pt x="69653" y="203490"/>
                </a:cubicBezTo>
                <a:close/>
                <a:moveTo>
                  <a:pt x="348666" y="88624"/>
                </a:moveTo>
                <a:cubicBezTo>
                  <a:pt x="341056" y="88624"/>
                  <a:pt x="333447" y="91616"/>
                  <a:pt x="327913" y="97601"/>
                </a:cubicBezTo>
                <a:cubicBezTo>
                  <a:pt x="315922" y="108651"/>
                  <a:pt x="315922" y="127987"/>
                  <a:pt x="327913" y="139036"/>
                </a:cubicBezTo>
                <a:cubicBezTo>
                  <a:pt x="338981" y="151006"/>
                  <a:pt x="358350" y="151006"/>
                  <a:pt x="369419" y="139036"/>
                </a:cubicBezTo>
                <a:cubicBezTo>
                  <a:pt x="381409" y="127066"/>
                  <a:pt x="381409" y="108651"/>
                  <a:pt x="369419" y="97601"/>
                </a:cubicBezTo>
                <a:cubicBezTo>
                  <a:pt x="363885" y="91616"/>
                  <a:pt x="356275" y="88624"/>
                  <a:pt x="348666" y="88624"/>
                </a:cubicBezTo>
                <a:close/>
                <a:moveTo>
                  <a:pt x="117615" y="88624"/>
                </a:moveTo>
                <a:cubicBezTo>
                  <a:pt x="110006" y="88624"/>
                  <a:pt x="102396" y="91616"/>
                  <a:pt x="96401" y="97601"/>
                </a:cubicBezTo>
                <a:cubicBezTo>
                  <a:pt x="85333" y="108651"/>
                  <a:pt x="85333" y="127066"/>
                  <a:pt x="96401" y="139036"/>
                </a:cubicBezTo>
                <a:cubicBezTo>
                  <a:pt x="108392" y="151006"/>
                  <a:pt x="126839" y="151006"/>
                  <a:pt x="138829" y="139036"/>
                </a:cubicBezTo>
                <a:cubicBezTo>
                  <a:pt x="149898" y="127987"/>
                  <a:pt x="149898" y="108651"/>
                  <a:pt x="138829" y="97601"/>
                </a:cubicBezTo>
                <a:cubicBezTo>
                  <a:pt x="132834" y="91616"/>
                  <a:pt x="125225" y="88624"/>
                  <a:pt x="117615" y="88624"/>
                </a:cubicBezTo>
                <a:close/>
                <a:moveTo>
                  <a:pt x="232910" y="40514"/>
                </a:moveTo>
                <a:cubicBezTo>
                  <a:pt x="217230" y="40514"/>
                  <a:pt x="203395" y="54325"/>
                  <a:pt x="203395" y="69978"/>
                </a:cubicBezTo>
                <a:cubicBezTo>
                  <a:pt x="203395" y="86552"/>
                  <a:pt x="217230" y="100364"/>
                  <a:pt x="232910" y="100364"/>
                </a:cubicBezTo>
                <a:cubicBezTo>
                  <a:pt x="249512" y="100364"/>
                  <a:pt x="262425" y="86552"/>
                  <a:pt x="262425" y="69978"/>
                </a:cubicBezTo>
                <a:cubicBezTo>
                  <a:pt x="262425" y="54325"/>
                  <a:pt x="249512" y="40514"/>
                  <a:pt x="232910" y="40514"/>
                </a:cubicBezTo>
                <a:close/>
                <a:moveTo>
                  <a:pt x="233832" y="0"/>
                </a:moveTo>
                <a:cubicBezTo>
                  <a:pt x="295630" y="0"/>
                  <a:pt x="354661" y="23940"/>
                  <a:pt x="398934" y="68137"/>
                </a:cubicBezTo>
                <a:cubicBezTo>
                  <a:pt x="442285" y="112334"/>
                  <a:pt x="467188" y="171263"/>
                  <a:pt x="467188" y="232954"/>
                </a:cubicBezTo>
                <a:cubicBezTo>
                  <a:pt x="467188" y="275310"/>
                  <a:pt x="456120" y="314903"/>
                  <a:pt x="434906" y="349892"/>
                </a:cubicBezTo>
                <a:lnTo>
                  <a:pt x="434906" y="345288"/>
                </a:lnTo>
                <a:cubicBezTo>
                  <a:pt x="434906" y="329635"/>
                  <a:pt x="428449" y="315824"/>
                  <a:pt x="416459" y="305695"/>
                </a:cubicBezTo>
                <a:cubicBezTo>
                  <a:pt x="404468" y="296487"/>
                  <a:pt x="387866" y="293725"/>
                  <a:pt x="373108" y="297408"/>
                </a:cubicBezTo>
                <a:lnTo>
                  <a:pt x="269804" y="323190"/>
                </a:lnTo>
                <a:cubicBezTo>
                  <a:pt x="267959" y="322269"/>
                  <a:pt x="266115" y="321348"/>
                  <a:pt x="264270" y="320427"/>
                </a:cubicBezTo>
                <a:cubicBezTo>
                  <a:pt x="277183" y="315824"/>
                  <a:pt x="289174" y="308457"/>
                  <a:pt x="298397" y="298329"/>
                </a:cubicBezTo>
                <a:cubicBezTo>
                  <a:pt x="315922" y="280834"/>
                  <a:pt x="326068" y="257815"/>
                  <a:pt x="326068" y="232954"/>
                </a:cubicBezTo>
                <a:cubicBezTo>
                  <a:pt x="326068" y="209014"/>
                  <a:pt x="315922" y="185074"/>
                  <a:pt x="298397" y="168501"/>
                </a:cubicBezTo>
                <a:cubicBezTo>
                  <a:pt x="280872" y="151006"/>
                  <a:pt x="257814" y="140878"/>
                  <a:pt x="233832" y="140878"/>
                </a:cubicBezTo>
                <a:cubicBezTo>
                  <a:pt x="208929" y="140878"/>
                  <a:pt x="185869" y="151006"/>
                  <a:pt x="168345" y="168501"/>
                </a:cubicBezTo>
                <a:cubicBezTo>
                  <a:pt x="132373" y="204411"/>
                  <a:pt x="132373" y="262419"/>
                  <a:pt x="168345" y="298329"/>
                </a:cubicBezTo>
                <a:cubicBezTo>
                  <a:pt x="178491" y="308457"/>
                  <a:pt x="190481" y="315824"/>
                  <a:pt x="203395" y="320427"/>
                </a:cubicBezTo>
                <a:cubicBezTo>
                  <a:pt x="200628" y="321348"/>
                  <a:pt x="198783" y="322269"/>
                  <a:pt x="196938" y="323190"/>
                </a:cubicBezTo>
                <a:lnTo>
                  <a:pt x="93634" y="297408"/>
                </a:lnTo>
                <a:cubicBezTo>
                  <a:pt x="78876" y="293725"/>
                  <a:pt x="62274" y="296487"/>
                  <a:pt x="51205" y="305695"/>
                </a:cubicBezTo>
                <a:cubicBezTo>
                  <a:pt x="38292" y="314903"/>
                  <a:pt x="31836" y="329635"/>
                  <a:pt x="31836" y="345288"/>
                </a:cubicBezTo>
                <a:lnTo>
                  <a:pt x="31836" y="349892"/>
                </a:lnTo>
                <a:cubicBezTo>
                  <a:pt x="-20738" y="261498"/>
                  <a:pt x="-7825" y="144561"/>
                  <a:pt x="67808" y="68137"/>
                </a:cubicBezTo>
                <a:cubicBezTo>
                  <a:pt x="112081" y="23940"/>
                  <a:pt x="171112" y="0"/>
                  <a:pt x="233832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62" name="christmas-reindeer_62229"/>
          <p:cNvSpPr>
            <a:spLocks noChangeAspect="1"/>
          </p:cNvSpPr>
          <p:nvPr userDrawn="1"/>
        </p:nvSpPr>
        <p:spPr bwMode="auto">
          <a:xfrm>
            <a:off x="5879670" y="3681967"/>
            <a:ext cx="380627" cy="442525"/>
          </a:xfrm>
          <a:custGeom>
            <a:avLst/>
            <a:gdLst>
              <a:gd name="connsiteX0" fmla="*/ 254293 w 523466"/>
              <a:gd name="connsiteY0" fmla="*/ 488409 h 608593"/>
              <a:gd name="connsiteX1" fmla="*/ 242219 w 523466"/>
              <a:gd name="connsiteY1" fmla="*/ 500576 h 608593"/>
              <a:gd name="connsiteX2" fmla="*/ 254293 w 523466"/>
              <a:gd name="connsiteY2" fmla="*/ 512744 h 608593"/>
              <a:gd name="connsiteX3" fmla="*/ 269153 w 523466"/>
              <a:gd name="connsiteY3" fmla="*/ 512744 h 608593"/>
              <a:gd name="connsiteX4" fmla="*/ 281227 w 523466"/>
              <a:gd name="connsiteY4" fmla="*/ 500576 h 608593"/>
              <a:gd name="connsiteX5" fmla="*/ 269153 w 523466"/>
              <a:gd name="connsiteY5" fmla="*/ 488409 h 608593"/>
              <a:gd name="connsiteX6" fmla="*/ 254293 w 523466"/>
              <a:gd name="connsiteY6" fmla="*/ 464075 h 608593"/>
              <a:gd name="connsiteX7" fmla="*/ 269153 w 523466"/>
              <a:gd name="connsiteY7" fmla="*/ 464075 h 608593"/>
              <a:gd name="connsiteX8" fmla="*/ 305685 w 523466"/>
              <a:gd name="connsiteY8" fmla="*/ 500576 h 608593"/>
              <a:gd name="connsiteX9" fmla="*/ 269153 w 523466"/>
              <a:gd name="connsiteY9" fmla="*/ 537181 h 608593"/>
              <a:gd name="connsiteX10" fmla="*/ 254293 w 523466"/>
              <a:gd name="connsiteY10" fmla="*/ 537181 h 608593"/>
              <a:gd name="connsiteX11" fmla="*/ 217761 w 523466"/>
              <a:gd name="connsiteY11" fmla="*/ 500576 h 608593"/>
              <a:gd name="connsiteX12" fmla="*/ 254293 w 523466"/>
              <a:gd name="connsiteY12" fmla="*/ 464075 h 608593"/>
              <a:gd name="connsiteX13" fmla="*/ 379737 w 523466"/>
              <a:gd name="connsiteY13" fmla="*/ 320371 h 608593"/>
              <a:gd name="connsiteX14" fmla="*/ 389549 w 523466"/>
              <a:gd name="connsiteY14" fmla="*/ 334590 h 608593"/>
              <a:gd name="connsiteX15" fmla="*/ 357635 w 523466"/>
              <a:gd name="connsiteY15" fmla="*/ 383124 h 608593"/>
              <a:gd name="connsiteX16" fmla="*/ 322417 w 523466"/>
              <a:gd name="connsiteY16" fmla="*/ 393016 h 608593"/>
              <a:gd name="connsiteX17" fmla="*/ 310334 w 523466"/>
              <a:gd name="connsiteY17" fmla="*/ 391470 h 608593"/>
              <a:gd name="connsiteX18" fmla="*/ 293293 w 523466"/>
              <a:gd name="connsiteY18" fmla="*/ 378487 h 608593"/>
              <a:gd name="connsiteX19" fmla="*/ 298147 w 523466"/>
              <a:gd name="connsiteY19" fmla="*/ 362000 h 608593"/>
              <a:gd name="connsiteX20" fmla="*/ 314775 w 523466"/>
              <a:gd name="connsiteY20" fmla="*/ 366843 h 608593"/>
              <a:gd name="connsiteX21" fmla="*/ 317150 w 523466"/>
              <a:gd name="connsiteY21" fmla="*/ 368080 h 608593"/>
              <a:gd name="connsiteX22" fmla="*/ 345862 w 523466"/>
              <a:gd name="connsiteY22" fmla="*/ 361794 h 608593"/>
              <a:gd name="connsiteX23" fmla="*/ 365485 w 523466"/>
              <a:gd name="connsiteY23" fmla="*/ 330057 h 608593"/>
              <a:gd name="connsiteX24" fmla="*/ 379737 w 523466"/>
              <a:gd name="connsiteY24" fmla="*/ 320371 h 608593"/>
              <a:gd name="connsiteX25" fmla="*/ 143603 w 523466"/>
              <a:gd name="connsiteY25" fmla="*/ 320371 h 608593"/>
              <a:gd name="connsiteX26" fmla="*/ 157851 w 523466"/>
              <a:gd name="connsiteY26" fmla="*/ 330057 h 608593"/>
              <a:gd name="connsiteX27" fmla="*/ 177570 w 523466"/>
              <a:gd name="connsiteY27" fmla="*/ 361794 h 608593"/>
              <a:gd name="connsiteX28" fmla="*/ 206167 w 523466"/>
              <a:gd name="connsiteY28" fmla="*/ 368080 h 608593"/>
              <a:gd name="connsiteX29" fmla="*/ 208542 w 523466"/>
              <a:gd name="connsiteY29" fmla="*/ 366843 h 608593"/>
              <a:gd name="connsiteX30" fmla="*/ 225163 w 523466"/>
              <a:gd name="connsiteY30" fmla="*/ 362000 h 608593"/>
              <a:gd name="connsiteX31" fmla="*/ 230016 w 523466"/>
              <a:gd name="connsiteY31" fmla="*/ 378487 h 608593"/>
              <a:gd name="connsiteX32" fmla="*/ 213084 w 523466"/>
              <a:gd name="connsiteY32" fmla="*/ 391470 h 608593"/>
              <a:gd name="connsiteX33" fmla="*/ 201005 w 523466"/>
              <a:gd name="connsiteY33" fmla="*/ 393016 h 608593"/>
              <a:gd name="connsiteX34" fmla="*/ 165800 w 523466"/>
              <a:gd name="connsiteY34" fmla="*/ 383124 h 608593"/>
              <a:gd name="connsiteX35" fmla="*/ 133899 w 523466"/>
              <a:gd name="connsiteY35" fmla="*/ 334590 h 608593"/>
              <a:gd name="connsiteX36" fmla="*/ 143603 w 523466"/>
              <a:gd name="connsiteY36" fmla="*/ 320371 h 608593"/>
              <a:gd name="connsiteX37" fmla="*/ 261759 w 523466"/>
              <a:gd name="connsiteY37" fmla="*/ 207136 h 608593"/>
              <a:gd name="connsiteX38" fmla="*/ 209000 w 523466"/>
              <a:gd name="connsiteY38" fmla="*/ 212393 h 608593"/>
              <a:gd name="connsiteX39" fmla="*/ 167701 w 523466"/>
              <a:gd name="connsiteY39" fmla="*/ 225796 h 608593"/>
              <a:gd name="connsiteX40" fmla="*/ 167494 w 523466"/>
              <a:gd name="connsiteY40" fmla="*/ 225899 h 608593"/>
              <a:gd name="connsiteX41" fmla="*/ 143334 w 523466"/>
              <a:gd name="connsiteY41" fmla="*/ 225384 h 608593"/>
              <a:gd name="connsiteX42" fmla="*/ 24497 w 523466"/>
              <a:gd name="connsiteY42" fmla="*/ 218270 h 608593"/>
              <a:gd name="connsiteX43" fmla="*/ 94085 w 523466"/>
              <a:gd name="connsiteY43" fmla="*/ 323738 h 608593"/>
              <a:gd name="connsiteX44" fmla="*/ 94189 w 523466"/>
              <a:gd name="connsiteY44" fmla="*/ 323944 h 608593"/>
              <a:gd name="connsiteX45" fmla="*/ 142095 w 523466"/>
              <a:gd name="connsiteY45" fmla="*/ 423329 h 608593"/>
              <a:gd name="connsiteX46" fmla="*/ 261759 w 523466"/>
              <a:gd name="connsiteY46" fmla="*/ 583334 h 608593"/>
              <a:gd name="connsiteX47" fmla="*/ 381319 w 523466"/>
              <a:gd name="connsiteY47" fmla="*/ 423329 h 608593"/>
              <a:gd name="connsiteX48" fmla="*/ 429226 w 523466"/>
              <a:gd name="connsiteY48" fmla="*/ 323944 h 608593"/>
              <a:gd name="connsiteX49" fmla="*/ 429433 w 523466"/>
              <a:gd name="connsiteY49" fmla="*/ 323738 h 608593"/>
              <a:gd name="connsiteX50" fmla="*/ 499021 w 523466"/>
              <a:gd name="connsiteY50" fmla="*/ 218270 h 608593"/>
              <a:gd name="connsiteX51" fmla="*/ 380080 w 523466"/>
              <a:gd name="connsiteY51" fmla="*/ 225384 h 608593"/>
              <a:gd name="connsiteX52" fmla="*/ 356024 w 523466"/>
              <a:gd name="connsiteY52" fmla="*/ 225899 h 608593"/>
              <a:gd name="connsiteX53" fmla="*/ 355817 w 523466"/>
              <a:gd name="connsiteY53" fmla="*/ 225796 h 608593"/>
              <a:gd name="connsiteX54" fmla="*/ 314518 w 523466"/>
              <a:gd name="connsiteY54" fmla="*/ 212393 h 608593"/>
              <a:gd name="connsiteX55" fmla="*/ 261759 w 523466"/>
              <a:gd name="connsiteY55" fmla="*/ 207136 h 608593"/>
              <a:gd name="connsiteX56" fmla="*/ 43598 w 523466"/>
              <a:gd name="connsiteY56" fmla="*/ 118 h 608593"/>
              <a:gd name="connsiteX57" fmla="*/ 56813 w 523466"/>
              <a:gd name="connsiteY57" fmla="*/ 11149 h 608593"/>
              <a:gd name="connsiteX58" fmla="*/ 92124 w 523466"/>
              <a:gd name="connsiteY58" fmla="*/ 93523 h 608593"/>
              <a:gd name="connsiteX59" fmla="*/ 126195 w 523466"/>
              <a:gd name="connsiteY59" fmla="*/ 10531 h 608593"/>
              <a:gd name="connsiteX60" fmla="*/ 140030 w 523466"/>
              <a:gd name="connsiteY60" fmla="*/ 118 h 608593"/>
              <a:gd name="connsiteX61" fmla="*/ 150458 w 523466"/>
              <a:gd name="connsiteY61" fmla="*/ 13933 h 608593"/>
              <a:gd name="connsiteX62" fmla="*/ 110708 w 523466"/>
              <a:gd name="connsiteY62" fmla="*/ 109400 h 608593"/>
              <a:gd name="connsiteX63" fmla="*/ 129706 w 523466"/>
              <a:gd name="connsiteY63" fmla="*/ 123524 h 608593"/>
              <a:gd name="connsiteX64" fmla="*/ 132390 w 523466"/>
              <a:gd name="connsiteY64" fmla="*/ 125483 h 608593"/>
              <a:gd name="connsiteX65" fmla="*/ 157789 w 523466"/>
              <a:gd name="connsiteY65" fmla="*/ 174763 h 608593"/>
              <a:gd name="connsiteX66" fmla="*/ 167701 w 523466"/>
              <a:gd name="connsiteY66" fmla="*/ 199300 h 608593"/>
              <a:gd name="connsiteX67" fmla="*/ 168217 w 523466"/>
              <a:gd name="connsiteY67" fmla="*/ 199919 h 608593"/>
              <a:gd name="connsiteX68" fmla="*/ 201979 w 523466"/>
              <a:gd name="connsiteY68" fmla="*/ 189094 h 608593"/>
              <a:gd name="connsiteX69" fmla="*/ 203011 w 523466"/>
              <a:gd name="connsiteY69" fmla="*/ 188784 h 608593"/>
              <a:gd name="connsiteX70" fmla="*/ 261759 w 523466"/>
              <a:gd name="connsiteY70" fmla="*/ 182702 h 608593"/>
              <a:gd name="connsiteX71" fmla="*/ 320507 w 523466"/>
              <a:gd name="connsiteY71" fmla="*/ 188784 h 608593"/>
              <a:gd name="connsiteX72" fmla="*/ 321539 w 523466"/>
              <a:gd name="connsiteY72" fmla="*/ 189094 h 608593"/>
              <a:gd name="connsiteX73" fmla="*/ 355198 w 523466"/>
              <a:gd name="connsiteY73" fmla="*/ 199919 h 608593"/>
              <a:gd name="connsiteX74" fmla="*/ 355714 w 523466"/>
              <a:gd name="connsiteY74" fmla="*/ 199300 h 608593"/>
              <a:gd name="connsiteX75" fmla="*/ 365626 w 523466"/>
              <a:gd name="connsiteY75" fmla="*/ 174763 h 608593"/>
              <a:gd name="connsiteX76" fmla="*/ 391025 w 523466"/>
              <a:gd name="connsiteY76" fmla="*/ 125483 h 608593"/>
              <a:gd name="connsiteX77" fmla="*/ 393812 w 523466"/>
              <a:gd name="connsiteY77" fmla="*/ 123524 h 608593"/>
              <a:gd name="connsiteX78" fmla="*/ 412706 w 523466"/>
              <a:gd name="connsiteY78" fmla="*/ 109400 h 608593"/>
              <a:gd name="connsiteX79" fmla="*/ 373060 w 523466"/>
              <a:gd name="connsiteY79" fmla="*/ 13933 h 608593"/>
              <a:gd name="connsiteX80" fmla="*/ 383488 w 523466"/>
              <a:gd name="connsiteY80" fmla="*/ 118 h 608593"/>
              <a:gd name="connsiteX81" fmla="*/ 397219 w 523466"/>
              <a:gd name="connsiteY81" fmla="*/ 10531 h 608593"/>
              <a:gd name="connsiteX82" fmla="*/ 431291 w 523466"/>
              <a:gd name="connsiteY82" fmla="*/ 93523 h 608593"/>
              <a:gd name="connsiteX83" fmla="*/ 466602 w 523466"/>
              <a:gd name="connsiteY83" fmla="*/ 11149 h 608593"/>
              <a:gd name="connsiteX84" fmla="*/ 479920 w 523466"/>
              <a:gd name="connsiteY84" fmla="*/ 118 h 608593"/>
              <a:gd name="connsiteX85" fmla="*/ 490968 w 523466"/>
              <a:gd name="connsiteY85" fmla="*/ 13314 h 608593"/>
              <a:gd name="connsiteX86" fmla="*/ 408267 w 523466"/>
              <a:gd name="connsiteY86" fmla="*/ 143216 h 608593"/>
              <a:gd name="connsiteX87" fmla="*/ 405582 w 523466"/>
              <a:gd name="connsiteY87" fmla="*/ 145175 h 608593"/>
              <a:gd name="connsiteX88" fmla="*/ 388650 w 523466"/>
              <a:gd name="connsiteY88" fmla="*/ 182908 h 608593"/>
              <a:gd name="connsiteX89" fmla="*/ 383591 w 523466"/>
              <a:gd name="connsiteY89" fmla="*/ 197135 h 608593"/>
              <a:gd name="connsiteX90" fmla="*/ 513786 w 523466"/>
              <a:gd name="connsiteY90" fmla="*/ 197135 h 608593"/>
              <a:gd name="connsiteX91" fmla="*/ 522252 w 523466"/>
              <a:gd name="connsiteY91" fmla="*/ 205486 h 608593"/>
              <a:gd name="connsiteX92" fmla="*/ 518019 w 523466"/>
              <a:gd name="connsiteY92" fmla="*/ 246209 h 608593"/>
              <a:gd name="connsiteX93" fmla="*/ 445642 w 523466"/>
              <a:gd name="connsiteY93" fmla="*/ 341986 h 608593"/>
              <a:gd name="connsiteX94" fmla="*/ 404756 w 523466"/>
              <a:gd name="connsiteY94" fmla="*/ 430133 h 608593"/>
              <a:gd name="connsiteX95" fmla="*/ 265992 w 523466"/>
              <a:gd name="connsiteY95" fmla="*/ 607871 h 608593"/>
              <a:gd name="connsiteX96" fmla="*/ 261759 w 523466"/>
              <a:gd name="connsiteY96" fmla="*/ 608593 h 608593"/>
              <a:gd name="connsiteX97" fmla="*/ 257526 w 523466"/>
              <a:gd name="connsiteY97" fmla="*/ 607871 h 608593"/>
              <a:gd name="connsiteX98" fmla="*/ 118658 w 523466"/>
              <a:gd name="connsiteY98" fmla="*/ 430133 h 608593"/>
              <a:gd name="connsiteX99" fmla="*/ 77772 w 523466"/>
              <a:gd name="connsiteY99" fmla="*/ 341986 h 608593"/>
              <a:gd name="connsiteX100" fmla="*/ 5396 w 523466"/>
              <a:gd name="connsiteY100" fmla="*/ 246209 h 608593"/>
              <a:gd name="connsiteX101" fmla="*/ 1266 w 523466"/>
              <a:gd name="connsiteY101" fmla="*/ 205486 h 608593"/>
              <a:gd name="connsiteX102" fmla="*/ 9629 w 523466"/>
              <a:gd name="connsiteY102" fmla="*/ 197135 h 608593"/>
              <a:gd name="connsiteX103" fmla="*/ 139927 w 523466"/>
              <a:gd name="connsiteY103" fmla="*/ 197135 h 608593"/>
              <a:gd name="connsiteX104" fmla="*/ 134765 w 523466"/>
              <a:gd name="connsiteY104" fmla="*/ 182908 h 608593"/>
              <a:gd name="connsiteX105" fmla="*/ 117936 w 523466"/>
              <a:gd name="connsiteY105" fmla="*/ 145175 h 608593"/>
              <a:gd name="connsiteX106" fmla="*/ 115251 w 523466"/>
              <a:gd name="connsiteY106" fmla="*/ 143216 h 608593"/>
              <a:gd name="connsiteX107" fmla="*/ 32447 w 523466"/>
              <a:gd name="connsiteY107" fmla="*/ 13314 h 608593"/>
              <a:gd name="connsiteX108" fmla="*/ 43598 w 523466"/>
              <a:gd name="connsiteY108" fmla="*/ 118 h 60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523466" h="608593">
                <a:moveTo>
                  <a:pt x="254293" y="488409"/>
                </a:moveTo>
                <a:cubicBezTo>
                  <a:pt x="247585" y="488409"/>
                  <a:pt x="242219" y="493874"/>
                  <a:pt x="242219" y="500576"/>
                </a:cubicBezTo>
                <a:cubicBezTo>
                  <a:pt x="242219" y="507279"/>
                  <a:pt x="247585" y="512744"/>
                  <a:pt x="254293" y="512744"/>
                </a:cubicBezTo>
                <a:lnTo>
                  <a:pt x="269153" y="512744"/>
                </a:lnTo>
                <a:cubicBezTo>
                  <a:pt x="275758" y="512744"/>
                  <a:pt x="281227" y="507279"/>
                  <a:pt x="281227" y="500576"/>
                </a:cubicBezTo>
                <a:cubicBezTo>
                  <a:pt x="281227" y="493874"/>
                  <a:pt x="275758" y="488409"/>
                  <a:pt x="269153" y="488409"/>
                </a:cubicBezTo>
                <a:close/>
                <a:moveTo>
                  <a:pt x="254293" y="464075"/>
                </a:moveTo>
                <a:lnTo>
                  <a:pt x="269153" y="464075"/>
                </a:lnTo>
                <a:cubicBezTo>
                  <a:pt x="289277" y="464075"/>
                  <a:pt x="305685" y="480470"/>
                  <a:pt x="305685" y="500576"/>
                </a:cubicBezTo>
                <a:cubicBezTo>
                  <a:pt x="305685" y="520683"/>
                  <a:pt x="289277" y="537181"/>
                  <a:pt x="269153" y="537181"/>
                </a:cubicBezTo>
                <a:lnTo>
                  <a:pt x="254293" y="537181"/>
                </a:lnTo>
                <a:cubicBezTo>
                  <a:pt x="234169" y="537181"/>
                  <a:pt x="217761" y="520683"/>
                  <a:pt x="217761" y="500576"/>
                </a:cubicBezTo>
                <a:cubicBezTo>
                  <a:pt x="217761" y="480470"/>
                  <a:pt x="234169" y="464075"/>
                  <a:pt x="254293" y="464075"/>
                </a:cubicBezTo>
                <a:close/>
                <a:moveTo>
                  <a:pt x="379737" y="320371"/>
                </a:moveTo>
                <a:cubicBezTo>
                  <a:pt x="386347" y="321607"/>
                  <a:pt x="390788" y="327996"/>
                  <a:pt x="389549" y="334590"/>
                </a:cubicBezTo>
                <a:cubicBezTo>
                  <a:pt x="389239" y="336033"/>
                  <a:pt x="382629" y="369419"/>
                  <a:pt x="357635" y="383124"/>
                </a:cubicBezTo>
                <a:cubicBezTo>
                  <a:pt x="345758" y="389616"/>
                  <a:pt x="333365" y="393016"/>
                  <a:pt x="322417" y="393016"/>
                </a:cubicBezTo>
                <a:cubicBezTo>
                  <a:pt x="318080" y="393016"/>
                  <a:pt x="314052" y="392501"/>
                  <a:pt x="310334" y="391470"/>
                </a:cubicBezTo>
                <a:cubicBezTo>
                  <a:pt x="302588" y="389203"/>
                  <a:pt x="296804" y="384773"/>
                  <a:pt x="293293" y="378487"/>
                </a:cubicBezTo>
                <a:cubicBezTo>
                  <a:pt x="290091" y="372613"/>
                  <a:pt x="292260" y="365194"/>
                  <a:pt x="298147" y="362000"/>
                </a:cubicBezTo>
                <a:cubicBezTo>
                  <a:pt x="304137" y="358703"/>
                  <a:pt x="311573" y="360866"/>
                  <a:pt x="314775" y="366843"/>
                </a:cubicBezTo>
                <a:cubicBezTo>
                  <a:pt x="314878" y="367049"/>
                  <a:pt x="315704" y="367564"/>
                  <a:pt x="317150" y="368080"/>
                </a:cubicBezTo>
                <a:cubicBezTo>
                  <a:pt x="322727" y="369625"/>
                  <a:pt x="333778" y="368389"/>
                  <a:pt x="345862" y="361794"/>
                </a:cubicBezTo>
                <a:cubicBezTo>
                  <a:pt x="360631" y="353653"/>
                  <a:pt x="365485" y="330263"/>
                  <a:pt x="365485" y="330057"/>
                </a:cubicBezTo>
                <a:cubicBezTo>
                  <a:pt x="366724" y="323462"/>
                  <a:pt x="373127" y="319134"/>
                  <a:pt x="379737" y="320371"/>
                </a:cubicBezTo>
                <a:close/>
                <a:moveTo>
                  <a:pt x="143603" y="320371"/>
                </a:moveTo>
                <a:cubicBezTo>
                  <a:pt x="150211" y="319134"/>
                  <a:pt x="156612" y="323462"/>
                  <a:pt x="157851" y="330057"/>
                </a:cubicBezTo>
                <a:cubicBezTo>
                  <a:pt x="159193" y="336548"/>
                  <a:pt x="165181" y="354993"/>
                  <a:pt x="177570" y="361794"/>
                </a:cubicBezTo>
                <a:cubicBezTo>
                  <a:pt x="189545" y="368389"/>
                  <a:pt x="200592" y="369625"/>
                  <a:pt x="206167" y="368080"/>
                </a:cubicBezTo>
                <a:cubicBezTo>
                  <a:pt x="207716" y="367564"/>
                  <a:pt x="208438" y="367049"/>
                  <a:pt x="208542" y="366843"/>
                </a:cubicBezTo>
                <a:cubicBezTo>
                  <a:pt x="211845" y="360866"/>
                  <a:pt x="219279" y="358703"/>
                  <a:pt x="225163" y="362000"/>
                </a:cubicBezTo>
                <a:cubicBezTo>
                  <a:pt x="231048" y="365194"/>
                  <a:pt x="233216" y="372613"/>
                  <a:pt x="230016" y="378487"/>
                </a:cubicBezTo>
                <a:cubicBezTo>
                  <a:pt x="226609" y="384773"/>
                  <a:pt x="220724" y="389203"/>
                  <a:pt x="213084" y="391470"/>
                </a:cubicBezTo>
                <a:cubicBezTo>
                  <a:pt x="209368" y="392501"/>
                  <a:pt x="205238" y="393016"/>
                  <a:pt x="201005" y="393016"/>
                </a:cubicBezTo>
                <a:cubicBezTo>
                  <a:pt x="190062" y="393016"/>
                  <a:pt x="177570" y="389616"/>
                  <a:pt x="165800" y="383124"/>
                </a:cubicBezTo>
                <a:cubicBezTo>
                  <a:pt x="140713" y="369419"/>
                  <a:pt x="134105" y="336033"/>
                  <a:pt x="133899" y="334590"/>
                </a:cubicBezTo>
                <a:cubicBezTo>
                  <a:pt x="132660" y="327996"/>
                  <a:pt x="136996" y="321607"/>
                  <a:pt x="143603" y="320371"/>
                </a:cubicBezTo>
                <a:close/>
                <a:moveTo>
                  <a:pt x="261759" y="207136"/>
                </a:moveTo>
                <a:cubicBezTo>
                  <a:pt x="242142" y="207136"/>
                  <a:pt x="224796" y="208785"/>
                  <a:pt x="209000" y="212393"/>
                </a:cubicBezTo>
                <a:lnTo>
                  <a:pt x="167701" y="225796"/>
                </a:lnTo>
                <a:cubicBezTo>
                  <a:pt x="167597" y="225796"/>
                  <a:pt x="167494" y="225796"/>
                  <a:pt x="167494" y="225899"/>
                </a:cubicBezTo>
                <a:cubicBezTo>
                  <a:pt x="160990" y="227858"/>
                  <a:pt x="152420" y="229507"/>
                  <a:pt x="143334" y="225384"/>
                </a:cubicBezTo>
                <a:cubicBezTo>
                  <a:pt x="101519" y="206208"/>
                  <a:pt x="86755" y="201362"/>
                  <a:pt x="24497" y="218270"/>
                </a:cubicBezTo>
                <a:cubicBezTo>
                  <a:pt x="25013" y="232600"/>
                  <a:pt x="33273" y="270127"/>
                  <a:pt x="94085" y="323738"/>
                </a:cubicBezTo>
                <a:cubicBezTo>
                  <a:pt x="94085" y="323841"/>
                  <a:pt x="94189" y="323841"/>
                  <a:pt x="94189" y="323944"/>
                </a:cubicBezTo>
                <a:cubicBezTo>
                  <a:pt x="120310" y="347759"/>
                  <a:pt x="130945" y="384564"/>
                  <a:pt x="142095" y="423329"/>
                </a:cubicBezTo>
                <a:cubicBezTo>
                  <a:pt x="160164" y="486011"/>
                  <a:pt x="178851" y="550756"/>
                  <a:pt x="261759" y="583334"/>
                </a:cubicBezTo>
                <a:cubicBezTo>
                  <a:pt x="344563" y="550756"/>
                  <a:pt x="363251" y="486011"/>
                  <a:pt x="381319" y="423329"/>
                </a:cubicBezTo>
                <a:cubicBezTo>
                  <a:pt x="392573" y="384564"/>
                  <a:pt x="403104" y="347759"/>
                  <a:pt x="429226" y="323944"/>
                </a:cubicBezTo>
                <a:cubicBezTo>
                  <a:pt x="429329" y="323841"/>
                  <a:pt x="429329" y="323841"/>
                  <a:pt x="429433" y="323738"/>
                </a:cubicBezTo>
                <a:cubicBezTo>
                  <a:pt x="490245" y="270127"/>
                  <a:pt x="498402" y="232600"/>
                  <a:pt x="499021" y="218270"/>
                </a:cubicBezTo>
                <a:cubicBezTo>
                  <a:pt x="436660" y="201362"/>
                  <a:pt x="421896" y="206208"/>
                  <a:pt x="380080" y="225384"/>
                </a:cubicBezTo>
                <a:cubicBezTo>
                  <a:pt x="371098" y="229507"/>
                  <a:pt x="362425" y="227858"/>
                  <a:pt x="356024" y="225899"/>
                </a:cubicBezTo>
                <a:cubicBezTo>
                  <a:pt x="355920" y="225796"/>
                  <a:pt x="355817" y="225796"/>
                  <a:pt x="355817" y="225796"/>
                </a:cubicBezTo>
                <a:lnTo>
                  <a:pt x="314518" y="212393"/>
                </a:lnTo>
                <a:cubicBezTo>
                  <a:pt x="298618" y="208785"/>
                  <a:pt x="281376" y="207136"/>
                  <a:pt x="261759" y="207136"/>
                </a:cubicBezTo>
                <a:close/>
                <a:moveTo>
                  <a:pt x="43598" y="118"/>
                </a:moveTo>
                <a:cubicBezTo>
                  <a:pt x="50309" y="-501"/>
                  <a:pt x="56194" y="4448"/>
                  <a:pt x="56813" y="11149"/>
                </a:cubicBezTo>
                <a:cubicBezTo>
                  <a:pt x="60530" y="52388"/>
                  <a:pt x="72610" y="74554"/>
                  <a:pt x="92124" y="93523"/>
                </a:cubicBezTo>
                <a:cubicBezTo>
                  <a:pt x="113393" y="71770"/>
                  <a:pt x="123821" y="27438"/>
                  <a:pt x="126195" y="10531"/>
                </a:cubicBezTo>
                <a:cubicBezTo>
                  <a:pt x="127125" y="3829"/>
                  <a:pt x="133319" y="-810"/>
                  <a:pt x="140030" y="118"/>
                </a:cubicBezTo>
                <a:cubicBezTo>
                  <a:pt x="146638" y="1046"/>
                  <a:pt x="151388" y="7232"/>
                  <a:pt x="150458" y="13933"/>
                </a:cubicBezTo>
                <a:cubicBezTo>
                  <a:pt x="150045" y="16716"/>
                  <a:pt x="141269" y="76822"/>
                  <a:pt x="110708" y="109400"/>
                </a:cubicBezTo>
                <a:cubicBezTo>
                  <a:pt x="116593" y="113936"/>
                  <a:pt x="122891" y="118576"/>
                  <a:pt x="129706" y="123524"/>
                </a:cubicBezTo>
                <a:lnTo>
                  <a:pt x="132390" y="125483"/>
                </a:lnTo>
                <a:cubicBezTo>
                  <a:pt x="142612" y="133009"/>
                  <a:pt x="149116" y="149917"/>
                  <a:pt x="157789" y="174763"/>
                </a:cubicBezTo>
                <a:cubicBezTo>
                  <a:pt x="160886" y="183423"/>
                  <a:pt x="165429" y="196517"/>
                  <a:pt x="167701" y="199300"/>
                </a:cubicBezTo>
                <a:cubicBezTo>
                  <a:pt x="167907" y="199506"/>
                  <a:pt x="168114" y="199713"/>
                  <a:pt x="168217" y="199919"/>
                </a:cubicBezTo>
                <a:lnTo>
                  <a:pt x="201979" y="189094"/>
                </a:lnTo>
                <a:cubicBezTo>
                  <a:pt x="202289" y="188887"/>
                  <a:pt x="202598" y="188887"/>
                  <a:pt x="203011" y="188784"/>
                </a:cubicBezTo>
                <a:cubicBezTo>
                  <a:pt x="220770" y="184661"/>
                  <a:pt x="240077" y="182702"/>
                  <a:pt x="261759" y="182702"/>
                </a:cubicBezTo>
                <a:cubicBezTo>
                  <a:pt x="283441" y="182702"/>
                  <a:pt x="302645" y="184661"/>
                  <a:pt x="320507" y="188784"/>
                </a:cubicBezTo>
                <a:cubicBezTo>
                  <a:pt x="320816" y="188887"/>
                  <a:pt x="321126" y="188887"/>
                  <a:pt x="321539" y="189094"/>
                </a:cubicBezTo>
                <a:lnTo>
                  <a:pt x="355198" y="199919"/>
                </a:lnTo>
                <a:cubicBezTo>
                  <a:pt x="355404" y="199713"/>
                  <a:pt x="355508" y="199506"/>
                  <a:pt x="355714" y="199300"/>
                </a:cubicBezTo>
                <a:cubicBezTo>
                  <a:pt x="357985" y="196517"/>
                  <a:pt x="362632" y="183423"/>
                  <a:pt x="365626" y="174763"/>
                </a:cubicBezTo>
                <a:cubicBezTo>
                  <a:pt x="374402" y="149917"/>
                  <a:pt x="380906" y="133009"/>
                  <a:pt x="391025" y="125483"/>
                </a:cubicBezTo>
                <a:lnTo>
                  <a:pt x="393812" y="123524"/>
                </a:lnTo>
                <a:cubicBezTo>
                  <a:pt x="400523" y="118576"/>
                  <a:pt x="406821" y="113936"/>
                  <a:pt x="412706" y="109400"/>
                </a:cubicBezTo>
                <a:cubicBezTo>
                  <a:pt x="382145" y="76822"/>
                  <a:pt x="373473" y="16716"/>
                  <a:pt x="373060" y="13933"/>
                </a:cubicBezTo>
                <a:cubicBezTo>
                  <a:pt x="372130" y="7232"/>
                  <a:pt x="376776" y="1046"/>
                  <a:pt x="383488" y="118"/>
                </a:cubicBezTo>
                <a:cubicBezTo>
                  <a:pt x="390199" y="-810"/>
                  <a:pt x="396290" y="3829"/>
                  <a:pt x="397219" y="10531"/>
                </a:cubicBezTo>
                <a:cubicBezTo>
                  <a:pt x="399594" y="27438"/>
                  <a:pt x="410125" y="71873"/>
                  <a:pt x="431291" y="93523"/>
                </a:cubicBezTo>
                <a:cubicBezTo>
                  <a:pt x="450805" y="74554"/>
                  <a:pt x="462885" y="52285"/>
                  <a:pt x="466602" y="11149"/>
                </a:cubicBezTo>
                <a:cubicBezTo>
                  <a:pt x="467221" y="4448"/>
                  <a:pt x="473209" y="-501"/>
                  <a:pt x="479920" y="118"/>
                </a:cubicBezTo>
                <a:cubicBezTo>
                  <a:pt x="486632" y="633"/>
                  <a:pt x="491587" y="6613"/>
                  <a:pt x="490968" y="13314"/>
                </a:cubicBezTo>
                <a:cubicBezTo>
                  <a:pt x="484257" y="87544"/>
                  <a:pt x="452353" y="110843"/>
                  <a:pt x="408267" y="143216"/>
                </a:cubicBezTo>
                <a:lnTo>
                  <a:pt x="405582" y="145175"/>
                </a:lnTo>
                <a:cubicBezTo>
                  <a:pt x="400627" y="148783"/>
                  <a:pt x="392883" y="170949"/>
                  <a:pt x="388650" y="182908"/>
                </a:cubicBezTo>
                <a:cubicBezTo>
                  <a:pt x="386791" y="188269"/>
                  <a:pt x="385140" y="193011"/>
                  <a:pt x="383591" y="197135"/>
                </a:cubicBezTo>
                <a:cubicBezTo>
                  <a:pt x="422205" y="180227"/>
                  <a:pt x="444507" y="177444"/>
                  <a:pt x="513786" y="197135"/>
                </a:cubicBezTo>
                <a:cubicBezTo>
                  <a:pt x="517915" y="198269"/>
                  <a:pt x="521013" y="201362"/>
                  <a:pt x="522252" y="205486"/>
                </a:cubicBezTo>
                <a:cubicBezTo>
                  <a:pt x="522665" y="207032"/>
                  <a:pt x="526485" y="221775"/>
                  <a:pt x="518019" y="246209"/>
                </a:cubicBezTo>
                <a:cubicBezTo>
                  <a:pt x="507591" y="276622"/>
                  <a:pt x="483224" y="308892"/>
                  <a:pt x="445642" y="341986"/>
                </a:cubicBezTo>
                <a:cubicBezTo>
                  <a:pt x="424683" y="361265"/>
                  <a:pt x="415494" y="393225"/>
                  <a:pt x="404756" y="430133"/>
                </a:cubicBezTo>
                <a:cubicBezTo>
                  <a:pt x="386585" y="493125"/>
                  <a:pt x="363974" y="571581"/>
                  <a:pt x="265992" y="607871"/>
                </a:cubicBezTo>
                <a:cubicBezTo>
                  <a:pt x="264650" y="608387"/>
                  <a:pt x="263204" y="608593"/>
                  <a:pt x="261759" y="608593"/>
                </a:cubicBezTo>
                <a:cubicBezTo>
                  <a:pt x="260314" y="608593"/>
                  <a:pt x="258868" y="608387"/>
                  <a:pt x="257526" y="607871"/>
                </a:cubicBezTo>
                <a:cubicBezTo>
                  <a:pt x="159441" y="571581"/>
                  <a:pt x="136830" y="493125"/>
                  <a:pt x="118658" y="430133"/>
                </a:cubicBezTo>
                <a:cubicBezTo>
                  <a:pt x="108024" y="393121"/>
                  <a:pt x="98732" y="361265"/>
                  <a:pt x="77772" y="341986"/>
                </a:cubicBezTo>
                <a:cubicBezTo>
                  <a:pt x="40294" y="308892"/>
                  <a:pt x="15927" y="276622"/>
                  <a:pt x="5396" y="246209"/>
                </a:cubicBezTo>
                <a:cubicBezTo>
                  <a:pt x="-2967" y="221775"/>
                  <a:pt x="750" y="207032"/>
                  <a:pt x="1266" y="205486"/>
                </a:cubicBezTo>
                <a:cubicBezTo>
                  <a:pt x="2402" y="201362"/>
                  <a:pt x="5603" y="198269"/>
                  <a:pt x="9629" y="197135"/>
                </a:cubicBezTo>
                <a:cubicBezTo>
                  <a:pt x="79011" y="177444"/>
                  <a:pt x="101209" y="180227"/>
                  <a:pt x="139927" y="197135"/>
                </a:cubicBezTo>
                <a:cubicBezTo>
                  <a:pt x="138379" y="193011"/>
                  <a:pt x="136623" y="188269"/>
                  <a:pt x="134765" y="182908"/>
                </a:cubicBezTo>
                <a:cubicBezTo>
                  <a:pt x="130635" y="170949"/>
                  <a:pt x="122788" y="148783"/>
                  <a:pt x="117936" y="145175"/>
                </a:cubicBezTo>
                <a:lnTo>
                  <a:pt x="115251" y="143216"/>
                </a:lnTo>
                <a:cubicBezTo>
                  <a:pt x="71165" y="110843"/>
                  <a:pt x="39261" y="87544"/>
                  <a:pt x="32447" y="13314"/>
                </a:cubicBezTo>
                <a:cubicBezTo>
                  <a:pt x="31827" y="6613"/>
                  <a:pt x="36783" y="633"/>
                  <a:pt x="43598" y="118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63" name="christmas-snowman_63506"/>
          <p:cNvSpPr>
            <a:spLocks noChangeAspect="1"/>
          </p:cNvSpPr>
          <p:nvPr userDrawn="1"/>
        </p:nvSpPr>
        <p:spPr bwMode="auto">
          <a:xfrm>
            <a:off x="6382044" y="2985462"/>
            <a:ext cx="348913" cy="389924"/>
          </a:xfrm>
          <a:custGeom>
            <a:avLst/>
            <a:gdLst>
              <a:gd name="connsiteX0" fmla="*/ 253316 w 505977"/>
              <a:gd name="connsiteY0" fmla="*/ 455821 h 565449"/>
              <a:gd name="connsiteX1" fmla="*/ 271292 w 505977"/>
              <a:gd name="connsiteY1" fmla="*/ 473797 h 565449"/>
              <a:gd name="connsiteX2" fmla="*/ 253316 w 505977"/>
              <a:gd name="connsiteY2" fmla="*/ 491773 h 565449"/>
              <a:gd name="connsiteX3" fmla="*/ 235340 w 505977"/>
              <a:gd name="connsiteY3" fmla="*/ 473797 h 565449"/>
              <a:gd name="connsiteX4" fmla="*/ 253316 w 505977"/>
              <a:gd name="connsiteY4" fmla="*/ 455821 h 565449"/>
              <a:gd name="connsiteX5" fmla="*/ 110818 w 505977"/>
              <a:gd name="connsiteY5" fmla="*/ 324166 h 565449"/>
              <a:gd name="connsiteX6" fmla="*/ 100673 w 505977"/>
              <a:gd name="connsiteY6" fmla="*/ 378501 h 565449"/>
              <a:gd name="connsiteX7" fmla="*/ 253776 w 505977"/>
              <a:gd name="connsiteY7" fmla="*/ 530454 h 565449"/>
              <a:gd name="connsiteX8" fmla="*/ 405958 w 505977"/>
              <a:gd name="connsiteY8" fmla="*/ 378501 h 565449"/>
              <a:gd name="connsiteX9" fmla="*/ 395812 w 505977"/>
              <a:gd name="connsiteY9" fmla="*/ 324166 h 565449"/>
              <a:gd name="connsiteX10" fmla="*/ 253776 w 505977"/>
              <a:gd name="connsiteY10" fmla="*/ 419943 h 565449"/>
              <a:gd name="connsiteX11" fmla="*/ 110818 w 505977"/>
              <a:gd name="connsiteY11" fmla="*/ 324166 h 565449"/>
              <a:gd name="connsiteX12" fmla="*/ 253316 w 505977"/>
              <a:gd name="connsiteY12" fmla="*/ 317640 h 565449"/>
              <a:gd name="connsiteX13" fmla="*/ 271292 w 505977"/>
              <a:gd name="connsiteY13" fmla="*/ 335616 h 565449"/>
              <a:gd name="connsiteX14" fmla="*/ 253316 w 505977"/>
              <a:gd name="connsiteY14" fmla="*/ 353592 h 565449"/>
              <a:gd name="connsiteX15" fmla="*/ 235340 w 505977"/>
              <a:gd name="connsiteY15" fmla="*/ 335616 h 565449"/>
              <a:gd name="connsiteX16" fmla="*/ 253316 w 505977"/>
              <a:gd name="connsiteY16" fmla="*/ 317640 h 565449"/>
              <a:gd name="connsiteX17" fmla="*/ 253316 w 505977"/>
              <a:gd name="connsiteY17" fmla="*/ 256982 h 565449"/>
              <a:gd name="connsiteX18" fmla="*/ 271292 w 505977"/>
              <a:gd name="connsiteY18" fmla="*/ 275402 h 565449"/>
              <a:gd name="connsiteX19" fmla="*/ 253316 w 505977"/>
              <a:gd name="connsiteY19" fmla="*/ 293822 h 565449"/>
              <a:gd name="connsiteX20" fmla="*/ 235340 w 505977"/>
              <a:gd name="connsiteY20" fmla="*/ 275402 h 565449"/>
              <a:gd name="connsiteX21" fmla="*/ 253316 w 505977"/>
              <a:gd name="connsiteY21" fmla="*/ 256982 h 565449"/>
              <a:gd name="connsiteX22" fmla="*/ 168924 w 505977"/>
              <a:gd name="connsiteY22" fmla="*/ 182343 h 565449"/>
              <a:gd name="connsiteX23" fmla="*/ 158778 w 505977"/>
              <a:gd name="connsiteY23" fmla="*/ 194316 h 565449"/>
              <a:gd name="connsiteX24" fmla="*/ 179069 w 505977"/>
              <a:gd name="connsiteY24" fmla="*/ 212734 h 565449"/>
              <a:gd name="connsiteX25" fmla="*/ 179991 w 505977"/>
              <a:gd name="connsiteY25" fmla="*/ 228390 h 565449"/>
              <a:gd name="connsiteX26" fmla="*/ 170768 w 505977"/>
              <a:gd name="connsiteY26" fmla="*/ 232994 h 565449"/>
              <a:gd name="connsiteX27" fmla="*/ 163390 w 505977"/>
              <a:gd name="connsiteY27" fmla="*/ 229311 h 565449"/>
              <a:gd name="connsiteX28" fmla="*/ 145866 w 505977"/>
              <a:gd name="connsiteY28" fmla="*/ 214576 h 565449"/>
              <a:gd name="connsiteX29" fmla="*/ 140332 w 505977"/>
              <a:gd name="connsiteY29" fmla="*/ 228390 h 565449"/>
              <a:gd name="connsiteX30" fmla="*/ 134798 w 505977"/>
              <a:gd name="connsiteY30" fmla="*/ 266148 h 565449"/>
              <a:gd name="connsiteX31" fmla="*/ 135720 w 505977"/>
              <a:gd name="connsiteY31" fmla="*/ 281804 h 565449"/>
              <a:gd name="connsiteX32" fmla="*/ 253776 w 505977"/>
              <a:gd name="connsiteY32" fmla="*/ 384947 h 565449"/>
              <a:gd name="connsiteX33" fmla="*/ 371832 w 505977"/>
              <a:gd name="connsiteY33" fmla="*/ 281804 h 565449"/>
              <a:gd name="connsiteX34" fmla="*/ 372755 w 505977"/>
              <a:gd name="connsiteY34" fmla="*/ 266148 h 565449"/>
              <a:gd name="connsiteX35" fmla="*/ 366298 w 505977"/>
              <a:gd name="connsiteY35" fmla="*/ 228390 h 565449"/>
              <a:gd name="connsiteX36" fmla="*/ 359842 w 505977"/>
              <a:gd name="connsiteY36" fmla="*/ 214576 h 565449"/>
              <a:gd name="connsiteX37" fmla="*/ 343241 w 505977"/>
              <a:gd name="connsiteY37" fmla="*/ 229311 h 565449"/>
              <a:gd name="connsiteX38" fmla="*/ 334940 w 505977"/>
              <a:gd name="connsiteY38" fmla="*/ 232994 h 565449"/>
              <a:gd name="connsiteX39" fmla="*/ 326639 w 505977"/>
              <a:gd name="connsiteY39" fmla="*/ 228390 h 565449"/>
              <a:gd name="connsiteX40" fmla="*/ 327561 w 505977"/>
              <a:gd name="connsiteY40" fmla="*/ 212734 h 565449"/>
              <a:gd name="connsiteX41" fmla="*/ 347852 w 505977"/>
              <a:gd name="connsiteY41" fmla="*/ 194316 h 565449"/>
              <a:gd name="connsiteX42" fmla="*/ 337707 w 505977"/>
              <a:gd name="connsiteY42" fmla="*/ 182343 h 565449"/>
              <a:gd name="connsiteX43" fmla="*/ 316494 w 505977"/>
              <a:gd name="connsiteY43" fmla="*/ 201683 h 565449"/>
              <a:gd name="connsiteX44" fmla="*/ 253776 w 505977"/>
              <a:gd name="connsiteY44" fmla="*/ 221022 h 565449"/>
              <a:gd name="connsiteX45" fmla="*/ 190137 w 505977"/>
              <a:gd name="connsiteY45" fmla="*/ 201683 h 565449"/>
              <a:gd name="connsiteX46" fmla="*/ 168924 w 505977"/>
              <a:gd name="connsiteY46" fmla="*/ 182343 h 565449"/>
              <a:gd name="connsiteX47" fmla="*/ 253315 w 505977"/>
              <a:gd name="connsiteY47" fmla="*/ 119688 h 565449"/>
              <a:gd name="connsiteX48" fmla="*/ 267592 w 505977"/>
              <a:gd name="connsiteY48" fmla="*/ 145505 h 565449"/>
              <a:gd name="connsiteX49" fmla="*/ 253315 w 505977"/>
              <a:gd name="connsiteY49" fmla="*/ 171322 h 565449"/>
              <a:gd name="connsiteX50" fmla="*/ 239038 w 505977"/>
              <a:gd name="connsiteY50" fmla="*/ 145505 h 565449"/>
              <a:gd name="connsiteX51" fmla="*/ 253315 w 505977"/>
              <a:gd name="connsiteY51" fmla="*/ 119688 h 565449"/>
              <a:gd name="connsiteX52" fmla="*/ 284680 w 505977"/>
              <a:gd name="connsiteY52" fmla="*/ 84773 h 565449"/>
              <a:gd name="connsiteX53" fmla="*/ 298957 w 505977"/>
              <a:gd name="connsiteY53" fmla="*/ 99050 h 565449"/>
              <a:gd name="connsiteX54" fmla="*/ 284680 w 505977"/>
              <a:gd name="connsiteY54" fmla="*/ 113327 h 565449"/>
              <a:gd name="connsiteX55" fmla="*/ 270403 w 505977"/>
              <a:gd name="connsiteY55" fmla="*/ 99050 h 565449"/>
              <a:gd name="connsiteX56" fmla="*/ 284680 w 505977"/>
              <a:gd name="connsiteY56" fmla="*/ 84773 h 565449"/>
              <a:gd name="connsiteX57" fmla="*/ 222394 w 505977"/>
              <a:gd name="connsiteY57" fmla="*/ 84773 h 565449"/>
              <a:gd name="connsiteX58" fmla="*/ 236227 w 505977"/>
              <a:gd name="connsiteY58" fmla="*/ 99050 h 565449"/>
              <a:gd name="connsiteX59" fmla="*/ 222394 w 505977"/>
              <a:gd name="connsiteY59" fmla="*/ 113327 h 565449"/>
              <a:gd name="connsiteX60" fmla="*/ 208561 w 505977"/>
              <a:gd name="connsiteY60" fmla="*/ 99050 h 565449"/>
              <a:gd name="connsiteX61" fmla="*/ 222394 w 505977"/>
              <a:gd name="connsiteY61" fmla="*/ 84773 h 565449"/>
              <a:gd name="connsiteX62" fmla="*/ 253776 w 505977"/>
              <a:gd name="connsiteY62" fmla="*/ 34995 h 565449"/>
              <a:gd name="connsiteX63" fmla="*/ 178147 w 505977"/>
              <a:gd name="connsiteY63" fmla="*/ 110511 h 565449"/>
              <a:gd name="connsiteX64" fmla="*/ 180914 w 505977"/>
              <a:gd name="connsiteY64" fmla="*/ 130772 h 565449"/>
              <a:gd name="connsiteX65" fmla="*/ 197515 w 505977"/>
              <a:gd name="connsiteY65" fmla="*/ 161162 h 565449"/>
              <a:gd name="connsiteX66" fmla="*/ 253776 w 505977"/>
              <a:gd name="connsiteY66" fmla="*/ 186027 h 565449"/>
              <a:gd name="connsiteX67" fmla="*/ 309115 w 505977"/>
              <a:gd name="connsiteY67" fmla="*/ 161162 h 565449"/>
              <a:gd name="connsiteX68" fmla="*/ 326639 w 505977"/>
              <a:gd name="connsiteY68" fmla="*/ 130772 h 565449"/>
              <a:gd name="connsiteX69" fmla="*/ 329406 w 505977"/>
              <a:gd name="connsiteY69" fmla="*/ 110511 h 565449"/>
              <a:gd name="connsiteX70" fmla="*/ 253776 w 505977"/>
              <a:gd name="connsiteY70" fmla="*/ 34995 h 565449"/>
              <a:gd name="connsiteX71" fmla="*/ 253776 w 505977"/>
              <a:gd name="connsiteY71" fmla="*/ 0 h 565449"/>
              <a:gd name="connsiteX72" fmla="*/ 364454 w 505977"/>
              <a:gd name="connsiteY72" fmla="*/ 110511 h 565449"/>
              <a:gd name="connsiteX73" fmla="*/ 356153 w 505977"/>
              <a:gd name="connsiteY73" fmla="*/ 151953 h 565449"/>
              <a:gd name="connsiteX74" fmla="*/ 373677 w 505977"/>
              <a:gd name="connsiteY74" fmla="*/ 170371 h 565449"/>
              <a:gd name="connsiteX75" fmla="*/ 403191 w 505977"/>
              <a:gd name="connsiteY75" fmla="*/ 144585 h 565449"/>
              <a:gd name="connsiteX76" fmla="*/ 389356 w 505977"/>
              <a:gd name="connsiteY76" fmla="*/ 96697 h 565449"/>
              <a:gd name="connsiteX77" fmla="*/ 396735 w 505977"/>
              <a:gd name="connsiteY77" fmla="*/ 81962 h 565449"/>
              <a:gd name="connsiteX78" fmla="*/ 411492 w 505977"/>
              <a:gd name="connsiteY78" fmla="*/ 90251 h 565449"/>
              <a:gd name="connsiteX79" fmla="*/ 422560 w 505977"/>
              <a:gd name="connsiteY79" fmla="*/ 127088 h 565449"/>
              <a:gd name="connsiteX80" fmla="*/ 464064 w 505977"/>
              <a:gd name="connsiteY80" fmla="*/ 90251 h 565449"/>
              <a:gd name="connsiteX81" fmla="*/ 480665 w 505977"/>
              <a:gd name="connsiteY81" fmla="*/ 91172 h 565449"/>
              <a:gd name="connsiteX82" fmla="*/ 479743 w 505977"/>
              <a:gd name="connsiteY82" fmla="*/ 107748 h 565449"/>
              <a:gd name="connsiteX83" fmla="*/ 460374 w 505977"/>
              <a:gd name="connsiteY83" fmla="*/ 124325 h 565449"/>
              <a:gd name="connsiteX84" fmla="*/ 496344 w 505977"/>
              <a:gd name="connsiteY84" fmla="*/ 132613 h 565449"/>
              <a:gd name="connsiteX85" fmla="*/ 505568 w 505977"/>
              <a:gd name="connsiteY85" fmla="*/ 146427 h 565449"/>
              <a:gd name="connsiteX86" fmla="*/ 494500 w 505977"/>
              <a:gd name="connsiteY86" fmla="*/ 155637 h 565449"/>
              <a:gd name="connsiteX87" fmla="*/ 491733 w 505977"/>
              <a:gd name="connsiteY87" fmla="*/ 155637 h 565449"/>
              <a:gd name="connsiteX88" fmla="*/ 439161 w 505977"/>
              <a:gd name="connsiteY88" fmla="*/ 143665 h 565449"/>
              <a:gd name="connsiteX89" fmla="*/ 387512 w 505977"/>
              <a:gd name="connsiteY89" fmla="*/ 190632 h 565449"/>
              <a:gd name="connsiteX90" fmla="*/ 407803 w 505977"/>
              <a:gd name="connsiteY90" fmla="*/ 266148 h 565449"/>
              <a:gd name="connsiteX91" fmla="*/ 407803 w 505977"/>
              <a:gd name="connsiteY91" fmla="*/ 270752 h 565449"/>
              <a:gd name="connsiteX92" fmla="*/ 441006 w 505977"/>
              <a:gd name="connsiteY92" fmla="*/ 378501 h 565449"/>
              <a:gd name="connsiteX93" fmla="*/ 253776 w 505977"/>
              <a:gd name="connsiteY93" fmla="*/ 565449 h 565449"/>
              <a:gd name="connsiteX94" fmla="*/ 65625 w 505977"/>
              <a:gd name="connsiteY94" fmla="*/ 378501 h 565449"/>
              <a:gd name="connsiteX95" fmla="*/ 99750 w 505977"/>
              <a:gd name="connsiteY95" fmla="*/ 270752 h 565449"/>
              <a:gd name="connsiteX96" fmla="*/ 99750 w 505977"/>
              <a:gd name="connsiteY96" fmla="*/ 266148 h 565449"/>
              <a:gd name="connsiteX97" fmla="*/ 119119 w 505977"/>
              <a:gd name="connsiteY97" fmla="*/ 190632 h 565449"/>
              <a:gd name="connsiteX98" fmla="*/ 66547 w 505977"/>
              <a:gd name="connsiteY98" fmla="*/ 143665 h 565449"/>
              <a:gd name="connsiteX99" fmla="*/ 13975 w 505977"/>
              <a:gd name="connsiteY99" fmla="*/ 155637 h 565449"/>
              <a:gd name="connsiteX100" fmla="*/ 11208 w 505977"/>
              <a:gd name="connsiteY100" fmla="*/ 155637 h 565449"/>
              <a:gd name="connsiteX101" fmla="*/ 141 w 505977"/>
              <a:gd name="connsiteY101" fmla="*/ 146427 h 565449"/>
              <a:gd name="connsiteX102" fmla="*/ 9364 w 505977"/>
              <a:gd name="connsiteY102" fmla="*/ 132613 h 565449"/>
              <a:gd name="connsiteX103" fmla="*/ 45334 w 505977"/>
              <a:gd name="connsiteY103" fmla="*/ 124325 h 565449"/>
              <a:gd name="connsiteX104" fmla="*/ 25965 w 505977"/>
              <a:gd name="connsiteY104" fmla="*/ 107748 h 565449"/>
              <a:gd name="connsiteX105" fmla="*/ 25043 w 505977"/>
              <a:gd name="connsiteY105" fmla="*/ 91172 h 565449"/>
              <a:gd name="connsiteX106" fmla="*/ 41645 w 505977"/>
              <a:gd name="connsiteY106" fmla="*/ 90251 h 565449"/>
              <a:gd name="connsiteX107" fmla="*/ 83149 w 505977"/>
              <a:gd name="connsiteY107" fmla="*/ 127088 h 565449"/>
              <a:gd name="connsiteX108" fmla="*/ 94216 w 505977"/>
              <a:gd name="connsiteY108" fmla="*/ 90251 h 565449"/>
              <a:gd name="connsiteX109" fmla="*/ 108973 w 505977"/>
              <a:gd name="connsiteY109" fmla="*/ 81962 h 565449"/>
              <a:gd name="connsiteX110" fmla="*/ 117274 w 505977"/>
              <a:gd name="connsiteY110" fmla="*/ 96697 h 565449"/>
              <a:gd name="connsiteX111" fmla="*/ 102517 w 505977"/>
              <a:gd name="connsiteY111" fmla="*/ 144585 h 565449"/>
              <a:gd name="connsiteX112" fmla="*/ 132954 w 505977"/>
              <a:gd name="connsiteY112" fmla="*/ 171292 h 565449"/>
              <a:gd name="connsiteX113" fmla="*/ 150477 w 505977"/>
              <a:gd name="connsiteY113" fmla="*/ 151953 h 565449"/>
              <a:gd name="connsiteX114" fmla="*/ 142177 w 505977"/>
              <a:gd name="connsiteY114" fmla="*/ 110511 h 565449"/>
              <a:gd name="connsiteX115" fmla="*/ 253776 w 505977"/>
              <a:gd name="connsiteY115" fmla="*/ 0 h 56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05977" h="565449">
                <a:moveTo>
                  <a:pt x="253316" y="455821"/>
                </a:moveTo>
                <a:cubicBezTo>
                  <a:pt x="263244" y="455821"/>
                  <a:pt x="271292" y="463869"/>
                  <a:pt x="271292" y="473797"/>
                </a:cubicBezTo>
                <a:cubicBezTo>
                  <a:pt x="271292" y="483725"/>
                  <a:pt x="263244" y="491773"/>
                  <a:pt x="253316" y="491773"/>
                </a:cubicBezTo>
                <a:cubicBezTo>
                  <a:pt x="243388" y="491773"/>
                  <a:pt x="235340" y="483725"/>
                  <a:pt x="235340" y="473797"/>
                </a:cubicBezTo>
                <a:cubicBezTo>
                  <a:pt x="235340" y="463869"/>
                  <a:pt x="243388" y="455821"/>
                  <a:pt x="253316" y="455821"/>
                </a:cubicBezTo>
                <a:close/>
                <a:moveTo>
                  <a:pt x="110818" y="324166"/>
                </a:moveTo>
                <a:cubicBezTo>
                  <a:pt x="104362" y="340743"/>
                  <a:pt x="100673" y="359161"/>
                  <a:pt x="100673" y="378501"/>
                </a:cubicBezTo>
                <a:cubicBezTo>
                  <a:pt x="100673" y="462305"/>
                  <a:pt x="168924" y="530454"/>
                  <a:pt x="253776" y="530454"/>
                </a:cubicBezTo>
                <a:cubicBezTo>
                  <a:pt x="337707" y="530454"/>
                  <a:pt x="405958" y="462305"/>
                  <a:pt x="405958" y="378501"/>
                </a:cubicBezTo>
                <a:cubicBezTo>
                  <a:pt x="405958" y="359161"/>
                  <a:pt x="402269" y="340743"/>
                  <a:pt x="395812" y="324166"/>
                </a:cubicBezTo>
                <a:cubicBezTo>
                  <a:pt x="372755" y="380343"/>
                  <a:pt x="317416" y="419943"/>
                  <a:pt x="253776" y="419943"/>
                </a:cubicBezTo>
                <a:cubicBezTo>
                  <a:pt x="189215" y="419943"/>
                  <a:pt x="133876" y="380343"/>
                  <a:pt x="110818" y="324166"/>
                </a:cubicBezTo>
                <a:close/>
                <a:moveTo>
                  <a:pt x="253316" y="317640"/>
                </a:moveTo>
                <a:cubicBezTo>
                  <a:pt x="263244" y="317640"/>
                  <a:pt x="271292" y="325688"/>
                  <a:pt x="271292" y="335616"/>
                </a:cubicBezTo>
                <a:cubicBezTo>
                  <a:pt x="271292" y="345544"/>
                  <a:pt x="263244" y="353592"/>
                  <a:pt x="253316" y="353592"/>
                </a:cubicBezTo>
                <a:cubicBezTo>
                  <a:pt x="243388" y="353592"/>
                  <a:pt x="235340" y="345544"/>
                  <a:pt x="235340" y="335616"/>
                </a:cubicBezTo>
                <a:cubicBezTo>
                  <a:pt x="235340" y="325688"/>
                  <a:pt x="243388" y="317640"/>
                  <a:pt x="253316" y="317640"/>
                </a:cubicBezTo>
                <a:close/>
                <a:moveTo>
                  <a:pt x="253316" y="256982"/>
                </a:moveTo>
                <a:cubicBezTo>
                  <a:pt x="263244" y="256982"/>
                  <a:pt x="271292" y="265229"/>
                  <a:pt x="271292" y="275402"/>
                </a:cubicBezTo>
                <a:cubicBezTo>
                  <a:pt x="271292" y="285575"/>
                  <a:pt x="263244" y="293822"/>
                  <a:pt x="253316" y="293822"/>
                </a:cubicBezTo>
                <a:cubicBezTo>
                  <a:pt x="243388" y="293822"/>
                  <a:pt x="235340" y="285575"/>
                  <a:pt x="235340" y="275402"/>
                </a:cubicBezTo>
                <a:cubicBezTo>
                  <a:pt x="235340" y="265229"/>
                  <a:pt x="243388" y="256982"/>
                  <a:pt x="253316" y="256982"/>
                </a:cubicBezTo>
                <a:close/>
                <a:moveTo>
                  <a:pt x="168924" y="182343"/>
                </a:moveTo>
                <a:cubicBezTo>
                  <a:pt x="165234" y="186027"/>
                  <a:pt x="162467" y="190632"/>
                  <a:pt x="158778" y="194316"/>
                </a:cubicBezTo>
                <a:lnTo>
                  <a:pt x="179069" y="212734"/>
                </a:lnTo>
                <a:cubicBezTo>
                  <a:pt x="183681" y="216418"/>
                  <a:pt x="183681" y="223785"/>
                  <a:pt x="179991" y="228390"/>
                </a:cubicBezTo>
                <a:cubicBezTo>
                  <a:pt x="177224" y="231153"/>
                  <a:pt x="174458" y="232994"/>
                  <a:pt x="170768" y="232994"/>
                </a:cubicBezTo>
                <a:cubicBezTo>
                  <a:pt x="168001" y="232994"/>
                  <a:pt x="165234" y="232074"/>
                  <a:pt x="163390" y="229311"/>
                </a:cubicBezTo>
                <a:lnTo>
                  <a:pt x="145866" y="214576"/>
                </a:lnTo>
                <a:cubicBezTo>
                  <a:pt x="144021" y="219181"/>
                  <a:pt x="142177" y="223785"/>
                  <a:pt x="140332" y="228390"/>
                </a:cubicBezTo>
                <a:cubicBezTo>
                  <a:pt x="136643" y="240362"/>
                  <a:pt x="134798" y="253255"/>
                  <a:pt x="134798" y="266148"/>
                </a:cubicBezTo>
                <a:cubicBezTo>
                  <a:pt x="134798" y="271673"/>
                  <a:pt x="134798" y="276278"/>
                  <a:pt x="135720" y="281804"/>
                </a:cubicBezTo>
                <a:cubicBezTo>
                  <a:pt x="143099" y="339822"/>
                  <a:pt x="192904" y="384947"/>
                  <a:pt x="253776" y="384947"/>
                </a:cubicBezTo>
                <a:cubicBezTo>
                  <a:pt x="313727" y="384947"/>
                  <a:pt x="363532" y="339822"/>
                  <a:pt x="371832" y="281804"/>
                </a:cubicBezTo>
                <a:cubicBezTo>
                  <a:pt x="371832" y="276278"/>
                  <a:pt x="372755" y="271673"/>
                  <a:pt x="372755" y="266148"/>
                </a:cubicBezTo>
                <a:cubicBezTo>
                  <a:pt x="372755" y="253255"/>
                  <a:pt x="369988" y="240362"/>
                  <a:pt x="366298" y="228390"/>
                </a:cubicBezTo>
                <a:cubicBezTo>
                  <a:pt x="364454" y="223785"/>
                  <a:pt x="362609" y="219181"/>
                  <a:pt x="359842" y="214576"/>
                </a:cubicBezTo>
                <a:lnTo>
                  <a:pt x="343241" y="229311"/>
                </a:lnTo>
                <a:cubicBezTo>
                  <a:pt x="340474" y="232074"/>
                  <a:pt x="337707" y="232994"/>
                  <a:pt x="334940" y="232994"/>
                </a:cubicBezTo>
                <a:cubicBezTo>
                  <a:pt x="332173" y="232994"/>
                  <a:pt x="328484" y="231153"/>
                  <a:pt x="326639" y="228390"/>
                </a:cubicBezTo>
                <a:cubicBezTo>
                  <a:pt x="322027" y="223785"/>
                  <a:pt x="322027" y="216418"/>
                  <a:pt x="327561" y="212734"/>
                </a:cubicBezTo>
                <a:lnTo>
                  <a:pt x="347852" y="194316"/>
                </a:lnTo>
                <a:cubicBezTo>
                  <a:pt x="344163" y="189711"/>
                  <a:pt x="341396" y="186027"/>
                  <a:pt x="337707" y="182343"/>
                </a:cubicBezTo>
                <a:cubicBezTo>
                  <a:pt x="331251" y="189711"/>
                  <a:pt x="323872" y="196157"/>
                  <a:pt x="316494" y="201683"/>
                </a:cubicBezTo>
                <a:cubicBezTo>
                  <a:pt x="298047" y="213655"/>
                  <a:pt x="276834" y="221022"/>
                  <a:pt x="253776" y="221022"/>
                </a:cubicBezTo>
                <a:cubicBezTo>
                  <a:pt x="229796" y="221022"/>
                  <a:pt x="208583" y="213655"/>
                  <a:pt x="190137" y="201683"/>
                </a:cubicBezTo>
                <a:cubicBezTo>
                  <a:pt x="182758" y="196157"/>
                  <a:pt x="175380" y="189711"/>
                  <a:pt x="168924" y="182343"/>
                </a:cubicBezTo>
                <a:close/>
                <a:moveTo>
                  <a:pt x="253315" y="119688"/>
                </a:moveTo>
                <a:cubicBezTo>
                  <a:pt x="261200" y="119688"/>
                  <a:pt x="267592" y="131247"/>
                  <a:pt x="267592" y="145505"/>
                </a:cubicBezTo>
                <a:cubicBezTo>
                  <a:pt x="267592" y="159763"/>
                  <a:pt x="261200" y="171322"/>
                  <a:pt x="253315" y="171322"/>
                </a:cubicBezTo>
                <a:cubicBezTo>
                  <a:pt x="245430" y="171322"/>
                  <a:pt x="239038" y="159763"/>
                  <a:pt x="239038" y="145505"/>
                </a:cubicBezTo>
                <a:cubicBezTo>
                  <a:pt x="239038" y="131247"/>
                  <a:pt x="245430" y="119688"/>
                  <a:pt x="253315" y="119688"/>
                </a:cubicBezTo>
                <a:close/>
                <a:moveTo>
                  <a:pt x="284680" y="84773"/>
                </a:moveTo>
                <a:cubicBezTo>
                  <a:pt x="292565" y="84773"/>
                  <a:pt x="298957" y="91165"/>
                  <a:pt x="298957" y="99050"/>
                </a:cubicBezTo>
                <a:cubicBezTo>
                  <a:pt x="298957" y="106935"/>
                  <a:pt x="292565" y="113327"/>
                  <a:pt x="284680" y="113327"/>
                </a:cubicBezTo>
                <a:cubicBezTo>
                  <a:pt x="276795" y="113327"/>
                  <a:pt x="270403" y="106935"/>
                  <a:pt x="270403" y="99050"/>
                </a:cubicBezTo>
                <a:cubicBezTo>
                  <a:pt x="270403" y="91165"/>
                  <a:pt x="276795" y="84773"/>
                  <a:pt x="284680" y="84773"/>
                </a:cubicBezTo>
                <a:close/>
                <a:moveTo>
                  <a:pt x="222394" y="84773"/>
                </a:moveTo>
                <a:cubicBezTo>
                  <a:pt x="230034" y="84773"/>
                  <a:pt x="236227" y="91165"/>
                  <a:pt x="236227" y="99050"/>
                </a:cubicBezTo>
                <a:cubicBezTo>
                  <a:pt x="236227" y="106935"/>
                  <a:pt x="230034" y="113327"/>
                  <a:pt x="222394" y="113327"/>
                </a:cubicBezTo>
                <a:cubicBezTo>
                  <a:pt x="214754" y="113327"/>
                  <a:pt x="208561" y="106935"/>
                  <a:pt x="208561" y="99050"/>
                </a:cubicBezTo>
                <a:cubicBezTo>
                  <a:pt x="208561" y="91165"/>
                  <a:pt x="214754" y="84773"/>
                  <a:pt x="222394" y="84773"/>
                </a:cubicBezTo>
                <a:close/>
                <a:moveTo>
                  <a:pt x="253776" y="34995"/>
                </a:moveTo>
                <a:cubicBezTo>
                  <a:pt x="211350" y="34995"/>
                  <a:pt x="177224" y="69069"/>
                  <a:pt x="178147" y="110511"/>
                </a:cubicBezTo>
                <a:cubicBezTo>
                  <a:pt x="178147" y="117879"/>
                  <a:pt x="179069" y="124325"/>
                  <a:pt x="180914" y="130772"/>
                </a:cubicBezTo>
                <a:cubicBezTo>
                  <a:pt x="183681" y="142744"/>
                  <a:pt x="190137" y="152874"/>
                  <a:pt x="197515" y="161162"/>
                </a:cubicBezTo>
                <a:cubicBezTo>
                  <a:pt x="211350" y="176818"/>
                  <a:pt x="231641" y="186027"/>
                  <a:pt x="253776" y="186027"/>
                </a:cubicBezTo>
                <a:cubicBezTo>
                  <a:pt x="274990" y="186027"/>
                  <a:pt x="295280" y="176818"/>
                  <a:pt x="309115" y="161162"/>
                </a:cubicBezTo>
                <a:cubicBezTo>
                  <a:pt x="317416" y="152874"/>
                  <a:pt x="322950" y="142744"/>
                  <a:pt x="326639" y="130772"/>
                </a:cubicBezTo>
                <a:cubicBezTo>
                  <a:pt x="328484" y="124325"/>
                  <a:pt x="329406" y="117879"/>
                  <a:pt x="329406" y="110511"/>
                </a:cubicBezTo>
                <a:cubicBezTo>
                  <a:pt x="329406" y="69069"/>
                  <a:pt x="295280" y="34995"/>
                  <a:pt x="253776" y="34995"/>
                </a:cubicBezTo>
                <a:close/>
                <a:moveTo>
                  <a:pt x="253776" y="0"/>
                </a:moveTo>
                <a:cubicBezTo>
                  <a:pt x="314649" y="0"/>
                  <a:pt x="364454" y="49730"/>
                  <a:pt x="364454" y="110511"/>
                </a:cubicBezTo>
                <a:cubicBezTo>
                  <a:pt x="364454" y="125246"/>
                  <a:pt x="361687" y="139060"/>
                  <a:pt x="356153" y="151953"/>
                </a:cubicBezTo>
                <a:cubicBezTo>
                  <a:pt x="362609" y="157478"/>
                  <a:pt x="368143" y="163925"/>
                  <a:pt x="373677" y="170371"/>
                </a:cubicBezTo>
                <a:lnTo>
                  <a:pt x="403191" y="144585"/>
                </a:lnTo>
                <a:lnTo>
                  <a:pt x="389356" y="96697"/>
                </a:lnTo>
                <a:cubicBezTo>
                  <a:pt x="387512" y="90251"/>
                  <a:pt x="390279" y="83804"/>
                  <a:pt x="396735" y="81962"/>
                </a:cubicBezTo>
                <a:cubicBezTo>
                  <a:pt x="403191" y="80121"/>
                  <a:pt x="409647" y="83804"/>
                  <a:pt x="411492" y="90251"/>
                </a:cubicBezTo>
                <a:lnTo>
                  <a:pt x="422560" y="127088"/>
                </a:lnTo>
                <a:lnTo>
                  <a:pt x="464064" y="90251"/>
                </a:lnTo>
                <a:cubicBezTo>
                  <a:pt x="468675" y="85646"/>
                  <a:pt x="476054" y="86567"/>
                  <a:pt x="480665" y="91172"/>
                </a:cubicBezTo>
                <a:cubicBezTo>
                  <a:pt x="485277" y="95776"/>
                  <a:pt x="484354" y="103144"/>
                  <a:pt x="479743" y="107748"/>
                </a:cubicBezTo>
                <a:lnTo>
                  <a:pt x="460374" y="124325"/>
                </a:lnTo>
                <a:lnTo>
                  <a:pt x="496344" y="132613"/>
                </a:lnTo>
                <a:cubicBezTo>
                  <a:pt x="502801" y="133534"/>
                  <a:pt x="507412" y="139981"/>
                  <a:pt x="505568" y="146427"/>
                </a:cubicBezTo>
                <a:cubicBezTo>
                  <a:pt x="504645" y="151953"/>
                  <a:pt x="500034" y="155637"/>
                  <a:pt x="494500" y="155637"/>
                </a:cubicBezTo>
                <a:cubicBezTo>
                  <a:pt x="493578" y="155637"/>
                  <a:pt x="492655" y="155637"/>
                  <a:pt x="491733" y="155637"/>
                </a:cubicBezTo>
                <a:lnTo>
                  <a:pt x="439161" y="143665"/>
                </a:lnTo>
                <a:lnTo>
                  <a:pt x="387512" y="190632"/>
                </a:lnTo>
                <a:cubicBezTo>
                  <a:pt x="400424" y="212734"/>
                  <a:pt x="407803" y="238520"/>
                  <a:pt x="407803" y="266148"/>
                </a:cubicBezTo>
                <a:cubicBezTo>
                  <a:pt x="407803" y="267990"/>
                  <a:pt x="407803" y="269832"/>
                  <a:pt x="407803" y="270752"/>
                </a:cubicBezTo>
                <a:cubicBezTo>
                  <a:pt x="429016" y="301143"/>
                  <a:pt x="441006" y="337980"/>
                  <a:pt x="441006" y="378501"/>
                </a:cubicBezTo>
                <a:cubicBezTo>
                  <a:pt x="441006" y="481645"/>
                  <a:pt x="357075" y="565449"/>
                  <a:pt x="253776" y="565449"/>
                </a:cubicBezTo>
                <a:cubicBezTo>
                  <a:pt x="149555" y="565449"/>
                  <a:pt x="65625" y="481645"/>
                  <a:pt x="65625" y="378501"/>
                </a:cubicBezTo>
                <a:cubicBezTo>
                  <a:pt x="65625" y="337980"/>
                  <a:pt x="78537" y="301143"/>
                  <a:pt x="99750" y="270752"/>
                </a:cubicBezTo>
                <a:cubicBezTo>
                  <a:pt x="99750" y="269832"/>
                  <a:pt x="99750" y="267990"/>
                  <a:pt x="99750" y="266148"/>
                </a:cubicBezTo>
                <a:cubicBezTo>
                  <a:pt x="99750" y="238520"/>
                  <a:pt x="106206" y="212734"/>
                  <a:pt x="119119" y="190632"/>
                </a:cubicBezTo>
                <a:lnTo>
                  <a:pt x="66547" y="143665"/>
                </a:lnTo>
                <a:lnTo>
                  <a:pt x="13975" y="155637"/>
                </a:lnTo>
                <a:cubicBezTo>
                  <a:pt x="13053" y="155637"/>
                  <a:pt x="12131" y="155637"/>
                  <a:pt x="11208" y="155637"/>
                </a:cubicBezTo>
                <a:cubicBezTo>
                  <a:pt x="6597" y="155637"/>
                  <a:pt x="1063" y="151953"/>
                  <a:pt x="141" y="146427"/>
                </a:cubicBezTo>
                <a:cubicBezTo>
                  <a:pt x="-782" y="139981"/>
                  <a:pt x="2907" y="133534"/>
                  <a:pt x="9364" y="132613"/>
                </a:cubicBezTo>
                <a:lnTo>
                  <a:pt x="45334" y="124325"/>
                </a:lnTo>
                <a:lnTo>
                  <a:pt x="25965" y="107748"/>
                </a:lnTo>
                <a:cubicBezTo>
                  <a:pt x="21354" y="103144"/>
                  <a:pt x="21354" y="95776"/>
                  <a:pt x="25043" y="91172"/>
                </a:cubicBezTo>
                <a:cubicBezTo>
                  <a:pt x="29655" y="86567"/>
                  <a:pt x="37033" y="85646"/>
                  <a:pt x="41645" y="90251"/>
                </a:cubicBezTo>
                <a:lnTo>
                  <a:pt x="83149" y="127088"/>
                </a:lnTo>
                <a:lnTo>
                  <a:pt x="94216" y="90251"/>
                </a:lnTo>
                <a:cubicBezTo>
                  <a:pt x="96061" y="83804"/>
                  <a:pt x="102517" y="80121"/>
                  <a:pt x="108973" y="81962"/>
                </a:cubicBezTo>
                <a:cubicBezTo>
                  <a:pt x="115430" y="83804"/>
                  <a:pt x="119119" y="90251"/>
                  <a:pt x="117274" y="96697"/>
                </a:cubicBezTo>
                <a:lnTo>
                  <a:pt x="102517" y="144585"/>
                </a:lnTo>
                <a:lnTo>
                  <a:pt x="132954" y="171292"/>
                </a:lnTo>
                <a:cubicBezTo>
                  <a:pt x="138487" y="163925"/>
                  <a:pt x="144021" y="157478"/>
                  <a:pt x="150477" y="151953"/>
                </a:cubicBezTo>
                <a:cubicBezTo>
                  <a:pt x="145866" y="139060"/>
                  <a:pt x="142177" y="125246"/>
                  <a:pt x="142177" y="110511"/>
                </a:cubicBezTo>
                <a:cubicBezTo>
                  <a:pt x="142177" y="49730"/>
                  <a:pt x="191981" y="0"/>
                  <a:pt x="25377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64" name="santas-head-wirh-curly-beard_66566"/>
          <p:cNvSpPr>
            <a:spLocks noChangeAspect="1"/>
          </p:cNvSpPr>
          <p:nvPr userDrawn="1"/>
        </p:nvSpPr>
        <p:spPr bwMode="auto">
          <a:xfrm>
            <a:off x="6728609" y="3609890"/>
            <a:ext cx="339716" cy="428667"/>
          </a:xfrm>
          <a:custGeom>
            <a:avLst/>
            <a:gdLst>
              <a:gd name="connsiteX0" fmla="*/ 157268 w 481736"/>
              <a:gd name="connsiteY0" fmla="*/ 323587 h 607874"/>
              <a:gd name="connsiteX1" fmla="*/ 169567 w 481736"/>
              <a:gd name="connsiteY1" fmla="*/ 323587 h 607874"/>
              <a:gd name="connsiteX2" fmla="*/ 172979 w 481736"/>
              <a:gd name="connsiteY2" fmla="*/ 340002 h 607874"/>
              <a:gd name="connsiteX3" fmla="*/ 159331 w 481736"/>
              <a:gd name="connsiteY3" fmla="*/ 341896 h 607874"/>
              <a:gd name="connsiteX4" fmla="*/ 154729 w 481736"/>
              <a:gd name="connsiteY4" fmla="*/ 335188 h 607874"/>
              <a:gd name="connsiteX5" fmla="*/ 157268 w 481736"/>
              <a:gd name="connsiteY5" fmla="*/ 323587 h 607874"/>
              <a:gd name="connsiteX6" fmla="*/ 317869 w 481736"/>
              <a:gd name="connsiteY6" fmla="*/ 312888 h 607874"/>
              <a:gd name="connsiteX7" fmla="*/ 325949 w 481736"/>
              <a:gd name="connsiteY7" fmla="*/ 320658 h 607874"/>
              <a:gd name="connsiteX8" fmla="*/ 325949 w 481736"/>
              <a:gd name="connsiteY8" fmla="*/ 326115 h 607874"/>
              <a:gd name="connsiteX9" fmla="*/ 325474 w 481736"/>
              <a:gd name="connsiteY9" fmla="*/ 329674 h 607874"/>
              <a:gd name="connsiteX10" fmla="*/ 317790 w 481736"/>
              <a:gd name="connsiteY10" fmla="*/ 335210 h 607874"/>
              <a:gd name="connsiteX11" fmla="*/ 310105 w 481736"/>
              <a:gd name="connsiteY11" fmla="*/ 329674 h 607874"/>
              <a:gd name="connsiteX12" fmla="*/ 309788 w 481736"/>
              <a:gd name="connsiteY12" fmla="*/ 326115 h 607874"/>
              <a:gd name="connsiteX13" fmla="*/ 309788 w 481736"/>
              <a:gd name="connsiteY13" fmla="*/ 320658 h 607874"/>
              <a:gd name="connsiteX14" fmla="*/ 317869 w 481736"/>
              <a:gd name="connsiteY14" fmla="*/ 312888 h 607874"/>
              <a:gd name="connsiteX15" fmla="*/ 252942 w 481736"/>
              <a:gd name="connsiteY15" fmla="*/ 259352 h 607874"/>
              <a:gd name="connsiteX16" fmla="*/ 256505 w 481736"/>
              <a:gd name="connsiteY16" fmla="*/ 261567 h 607874"/>
              <a:gd name="connsiteX17" fmla="*/ 216839 w 481736"/>
              <a:gd name="connsiteY17" fmla="*/ 271298 h 607874"/>
              <a:gd name="connsiteX18" fmla="*/ 136401 w 481736"/>
              <a:gd name="connsiteY18" fmla="*/ 273514 h 607874"/>
              <a:gd name="connsiteX19" fmla="*/ 143843 w 481736"/>
              <a:gd name="connsiteY19" fmla="*/ 273514 h 607874"/>
              <a:gd name="connsiteX20" fmla="*/ 144793 w 481736"/>
              <a:gd name="connsiteY20" fmla="*/ 278023 h 607874"/>
              <a:gd name="connsiteX21" fmla="*/ 178995 w 481736"/>
              <a:gd name="connsiteY21" fmla="*/ 290919 h 607874"/>
              <a:gd name="connsiteX22" fmla="*/ 211614 w 481736"/>
              <a:gd name="connsiteY22" fmla="*/ 262517 h 607874"/>
              <a:gd name="connsiteX23" fmla="*/ 216760 w 481736"/>
              <a:gd name="connsiteY23" fmla="*/ 261884 h 607874"/>
              <a:gd name="connsiteX24" fmla="*/ 252942 w 481736"/>
              <a:gd name="connsiteY24" fmla="*/ 259352 h 607874"/>
              <a:gd name="connsiteX25" fmla="*/ 376826 w 481736"/>
              <a:gd name="connsiteY25" fmla="*/ 229562 h 607874"/>
              <a:gd name="connsiteX26" fmla="*/ 355843 w 481736"/>
              <a:gd name="connsiteY26" fmla="*/ 244108 h 607874"/>
              <a:gd name="connsiteX27" fmla="*/ 358377 w 481736"/>
              <a:gd name="connsiteY27" fmla="*/ 276993 h 607874"/>
              <a:gd name="connsiteX28" fmla="*/ 359011 w 481736"/>
              <a:gd name="connsiteY28" fmla="*/ 280867 h 607874"/>
              <a:gd name="connsiteX29" fmla="*/ 378727 w 481736"/>
              <a:gd name="connsiteY29" fmla="*/ 321104 h 607874"/>
              <a:gd name="connsiteX30" fmla="*/ 380706 w 481736"/>
              <a:gd name="connsiteY30" fmla="*/ 329168 h 607874"/>
              <a:gd name="connsiteX31" fmla="*/ 378410 w 481736"/>
              <a:gd name="connsiteY31" fmla="*/ 366559 h 607874"/>
              <a:gd name="connsiteX32" fmla="*/ 375955 w 481736"/>
              <a:gd name="connsiteY32" fmla="*/ 373279 h 607874"/>
              <a:gd name="connsiteX33" fmla="*/ 350697 w 481736"/>
              <a:gd name="connsiteY33" fmla="*/ 419445 h 607874"/>
              <a:gd name="connsiteX34" fmla="*/ 341591 w 481736"/>
              <a:gd name="connsiteY34" fmla="*/ 423398 h 607874"/>
              <a:gd name="connsiteX35" fmla="*/ 292498 w 481736"/>
              <a:gd name="connsiteY35" fmla="*/ 416599 h 607874"/>
              <a:gd name="connsiteX36" fmla="*/ 289569 w 481736"/>
              <a:gd name="connsiteY36" fmla="*/ 416599 h 607874"/>
              <a:gd name="connsiteX37" fmla="*/ 244990 w 481736"/>
              <a:gd name="connsiteY37" fmla="*/ 443082 h 607874"/>
              <a:gd name="connsiteX38" fmla="*/ 192968 w 481736"/>
              <a:gd name="connsiteY38" fmla="*/ 414702 h 607874"/>
              <a:gd name="connsiteX39" fmla="*/ 176499 w 481736"/>
              <a:gd name="connsiteY39" fmla="*/ 405374 h 607874"/>
              <a:gd name="connsiteX40" fmla="*/ 156783 w 481736"/>
              <a:gd name="connsiteY40" fmla="*/ 423398 h 607874"/>
              <a:gd name="connsiteX41" fmla="*/ 147677 w 481736"/>
              <a:gd name="connsiteY41" fmla="*/ 422133 h 607874"/>
              <a:gd name="connsiteX42" fmla="*/ 109275 w 481736"/>
              <a:gd name="connsiteY42" fmla="*/ 403477 h 607874"/>
              <a:gd name="connsiteX43" fmla="*/ 102465 w 481736"/>
              <a:gd name="connsiteY43" fmla="*/ 400473 h 607874"/>
              <a:gd name="connsiteX44" fmla="*/ 100882 w 481736"/>
              <a:gd name="connsiteY44" fmla="*/ 396283 h 607874"/>
              <a:gd name="connsiteX45" fmla="*/ 86312 w 481736"/>
              <a:gd name="connsiteY45" fmla="*/ 356678 h 607874"/>
              <a:gd name="connsiteX46" fmla="*/ 87579 w 481736"/>
              <a:gd name="connsiteY46" fmla="*/ 346638 h 607874"/>
              <a:gd name="connsiteX47" fmla="*/ 100486 w 481736"/>
              <a:gd name="connsiteY47" fmla="*/ 301816 h 607874"/>
              <a:gd name="connsiteX48" fmla="*/ 97556 w 481736"/>
              <a:gd name="connsiteY48" fmla="*/ 300867 h 607874"/>
              <a:gd name="connsiteX49" fmla="*/ 91697 w 481736"/>
              <a:gd name="connsiteY49" fmla="*/ 261578 h 607874"/>
              <a:gd name="connsiteX50" fmla="*/ 92963 w 481736"/>
              <a:gd name="connsiteY50" fmla="*/ 260629 h 607874"/>
              <a:gd name="connsiteX51" fmla="*/ 88133 w 481736"/>
              <a:gd name="connsiteY51" fmla="*/ 256756 h 607874"/>
              <a:gd name="connsiteX52" fmla="*/ 46405 w 481736"/>
              <a:gd name="connsiteY52" fmla="*/ 305452 h 607874"/>
              <a:gd name="connsiteX53" fmla="*/ 43872 w 481736"/>
              <a:gd name="connsiteY53" fmla="*/ 314780 h 607874"/>
              <a:gd name="connsiteX54" fmla="*/ 10299 w 481736"/>
              <a:gd name="connsiteY54" fmla="*/ 353516 h 607874"/>
              <a:gd name="connsiteX55" fmla="*/ 36508 w 481736"/>
              <a:gd name="connsiteY55" fmla="*/ 381816 h 607874"/>
              <a:gd name="connsiteX56" fmla="*/ 36824 w 481736"/>
              <a:gd name="connsiteY56" fmla="*/ 381500 h 607874"/>
              <a:gd name="connsiteX57" fmla="*/ 42921 w 481736"/>
              <a:gd name="connsiteY57" fmla="*/ 383714 h 607874"/>
              <a:gd name="connsiteX58" fmla="*/ 43238 w 481736"/>
              <a:gd name="connsiteY58" fmla="*/ 383714 h 607874"/>
              <a:gd name="connsiteX59" fmla="*/ 42288 w 481736"/>
              <a:gd name="connsiteY59" fmla="*/ 390196 h 607874"/>
              <a:gd name="connsiteX60" fmla="*/ 39754 w 481736"/>
              <a:gd name="connsiteY60" fmla="*/ 390196 h 607874"/>
              <a:gd name="connsiteX61" fmla="*/ 62716 w 481736"/>
              <a:gd name="connsiteY61" fmla="*/ 468299 h 607874"/>
              <a:gd name="connsiteX62" fmla="*/ 66913 w 481736"/>
              <a:gd name="connsiteY62" fmla="*/ 475651 h 607874"/>
              <a:gd name="connsiteX63" fmla="*/ 64696 w 481736"/>
              <a:gd name="connsiteY63" fmla="*/ 565059 h 607874"/>
              <a:gd name="connsiteX64" fmla="*/ 140947 w 481736"/>
              <a:gd name="connsiteY64" fmla="*/ 568300 h 607874"/>
              <a:gd name="connsiteX65" fmla="*/ 146727 w 481736"/>
              <a:gd name="connsiteY65" fmla="*/ 570830 h 607874"/>
              <a:gd name="connsiteX66" fmla="*/ 147994 w 481736"/>
              <a:gd name="connsiteY66" fmla="*/ 567273 h 607874"/>
              <a:gd name="connsiteX67" fmla="*/ 149894 w 481736"/>
              <a:gd name="connsiteY67" fmla="*/ 567589 h 607874"/>
              <a:gd name="connsiteX68" fmla="*/ 201599 w 481736"/>
              <a:gd name="connsiteY68" fmla="*/ 573676 h 607874"/>
              <a:gd name="connsiteX69" fmla="*/ 210071 w 481736"/>
              <a:gd name="connsiteY69" fmla="*/ 572727 h 607874"/>
              <a:gd name="connsiteX70" fmla="*/ 290836 w 481736"/>
              <a:gd name="connsiteY70" fmla="*/ 565059 h 607874"/>
              <a:gd name="connsiteX71" fmla="*/ 298516 w 481736"/>
              <a:gd name="connsiteY71" fmla="*/ 562055 h 607874"/>
              <a:gd name="connsiteX72" fmla="*/ 303742 w 481736"/>
              <a:gd name="connsiteY72" fmla="*/ 562055 h 607874"/>
              <a:gd name="connsiteX73" fmla="*/ 390287 w 481736"/>
              <a:gd name="connsiteY73" fmla="*/ 523399 h 607874"/>
              <a:gd name="connsiteX74" fmla="*/ 397334 w 481736"/>
              <a:gd name="connsiteY74" fmla="*/ 516363 h 607874"/>
              <a:gd name="connsiteX75" fmla="*/ 447218 w 481736"/>
              <a:gd name="connsiteY75" fmla="*/ 441896 h 607874"/>
              <a:gd name="connsiteX76" fmla="*/ 445001 w 481736"/>
              <a:gd name="connsiteY76" fmla="*/ 438971 h 607874"/>
              <a:gd name="connsiteX77" fmla="*/ 441675 w 481736"/>
              <a:gd name="connsiteY77" fmla="*/ 431303 h 607874"/>
              <a:gd name="connsiteX78" fmla="*/ 471764 w 481736"/>
              <a:gd name="connsiteY78" fmla="*/ 382923 h 607874"/>
              <a:gd name="connsiteX79" fmla="*/ 428214 w 481736"/>
              <a:gd name="connsiteY79" fmla="*/ 344188 h 607874"/>
              <a:gd name="connsiteX80" fmla="*/ 426631 w 481736"/>
              <a:gd name="connsiteY80" fmla="*/ 336836 h 607874"/>
              <a:gd name="connsiteX81" fmla="*/ 427502 w 481736"/>
              <a:gd name="connsiteY81" fmla="*/ 331065 h 607874"/>
              <a:gd name="connsiteX82" fmla="*/ 446980 w 481736"/>
              <a:gd name="connsiteY82" fmla="*/ 303001 h 607874"/>
              <a:gd name="connsiteX83" fmla="*/ 416575 w 481736"/>
              <a:gd name="connsiteY83" fmla="*/ 287191 h 607874"/>
              <a:gd name="connsiteX84" fmla="*/ 411032 w 481736"/>
              <a:gd name="connsiteY84" fmla="*/ 280155 h 607874"/>
              <a:gd name="connsiteX85" fmla="*/ 376826 w 481736"/>
              <a:gd name="connsiteY85" fmla="*/ 229562 h 607874"/>
              <a:gd name="connsiteX86" fmla="*/ 321004 w 481736"/>
              <a:gd name="connsiteY86" fmla="*/ 187506 h 607874"/>
              <a:gd name="connsiteX87" fmla="*/ 296695 w 481736"/>
              <a:gd name="connsiteY87" fmla="*/ 210985 h 607874"/>
              <a:gd name="connsiteX88" fmla="*/ 292498 w 481736"/>
              <a:gd name="connsiteY88" fmla="*/ 215807 h 607874"/>
              <a:gd name="connsiteX89" fmla="*/ 291548 w 481736"/>
              <a:gd name="connsiteY89" fmla="*/ 223238 h 607874"/>
              <a:gd name="connsiteX90" fmla="*/ 286402 w 481736"/>
              <a:gd name="connsiteY90" fmla="*/ 223870 h 607874"/>
              <a:gd name="connsiteX91" fmla="*/ 286402 w 481736"/>
              <a:gd name="connsiteY91" fmla="*/ 223238 h 607874"/>
              <a:gd name="connsiteX92" fmla="*/ 280938 w 481736"/>
              <a:gd name="connsiteY92" fmla="*/ 225451 h 607874"/>
              <a:gd name="connsiteX93" fmla="*/ 250849 w 481736"/>
              <a:gd name="connsiteY93" fmla="*/ 205056 h 607874"/>
              <a:gd name="connsiteX94" fmla="*/ 215535 w 481736"/>
              <a:gd name="connsiteY94" fmla="*/ 211222 h 607874"/>
              <a:gd name="connsiteX95" fmla="*/ 196848 w 481736"/>
              <a:gd name="connsiteY95" fmla="*/ 223712 h 607874"/>
              <a:gd name="connsiteX96" fmla="*/ 196848 w 481736"/>
              <a:gd name="connsiteY96" fmla="*/ 226242 h 607874"/>
              <a:gd name="connsiteX97" fmla="*/ 191068 w 481736"/>
              <a:gd name="connsiteY97" fmla="*/ 226874 h 607874"/>
              <a:gd name="connsiteX98" fmla="*/ 188534 w 481736"/>
              <a:gd name="connsiteY98" fmla="*/ 217862 h 607874"/>
              <a:gd name="connsiteX99" fmla="*/ 182121 w 481736"/>
              <a:gd name="connsiteY99" fmla="*/ 208771 h 607874"/>
              <a:gd name="connsiteX100" fmla="*/ 169214 w 481736"/>
              <a:gd name="connsiteY100" fmla="*/ 209720 h 607874"/>
              <a:gd name="connsiteX101" fmla="*/ 151795 w 481736"/>
              <a:gd name="connsiteY101" fmla="*/ 232882 h 607874"/>
              <a:gd name="connsiteX102" fmla="*/ 144431 w 481736"/>
              <a:gd name="connsiteY102" fmla="*/ 233831 h 607874"/>
              <a:gd name="connsiteX103" fmla="*/ 96289 w 481736"/>
              <a:gd name="connsiteY103" fmla="*/ 213198 h 607874"/>
              <a:gd name="connsiteX104" fmla="*/ 98269 w 481736"/>
              <a:gd name="connsiteY104" fmla="*/ 258021 h 607874"/>
              <a:gd name="connsiteX105" fmla="*/ 96685 w 481736"/>
              <a:gd name="connsiteY105" fmla="*/ 261894 h 607874"/>
              <a:gd name="connsiteX106" fmla="*/ 96368 w 481736"/>
              <a:gd name="connsiteY106" fmla="*/ 264108 h 607874"/>
              <a:gd name="connsiteX107" fmla="*/ 100248 w 481736"/>
              <a:gd name="connsiteY107" fmla="*/ 292804 h 607874"/>
              <a:gd name="connsiteX108" fmla="*/ 104445 w 481736"/>
              <a:gd name="connsiteY108" fmla="*/ 293120 h 607874"/>
              <a:gd name="connsiteX109" fmla="*/ 106662 w 481736"/>
              <a:gd name="connsiteY109" fmla="*/ 295017 h 607874"/>
              <a:gd name="connsiteX110" fmla="*/ 138334 w 481736"/>
              <a:gd name="connsiteY110" fmla="*/ 286558 h 607874"/>
              <a:gd name="connsiteX111" fmla="*/ 140868 w 481736"/>
              <a:gd name="connsiteY111" fmla="*/ 289800 h 607874"/>
              <a:gd name="connsiteX112" fmla="*/ 113788 w 481736"/>
              <a:gd name="connsiteY112" fmla="*/ 303397 h 607874"/>
              <a:gd name="connsiteX113" fmla="*/ 119568 w 481736"/>
              <a:gd name="connsiteY113" fmla="*/ 329247 h 607874"/>
              <a:gd name="connsiteX114" fmla="*/ 100882 w 481736"/>
              <a:gd name="connsiteY114" fmla="*/ 353041 h 607874"/>
              <a:gd name="connsiteX115" fmla="*/ 111254 w 481736"/>
              <a:gd name="connsiteY115" fmla="*/ 388299 h 607874"/>
              <a:gd name="connsiteX116" fmla="*/ 150924 w 481736"/>
              <a:gd name="connsiteY116" fmla="*/ 406955 h 607874"/>
              <a:gd name="connsiteX117" fmla="*/ 192018 w 481736"/>
              <a:gd name="connsiteY117" fmla="*/ 402054 h 607874"/>
              <a:gd name="connsiteX118" fmla="*/ 202312 w 481736"/>
              <a:gd name="connsiteY118" fmla="*/ 402054 h 607874"/>
              <a:gd name="connsiteX119" fmla="*/ 218781 w 481736"/>
              <a:gd name="connsiteY119" fmla="*/ 428852 h 607874"/>
              <a:gd name="connsiteX120" fmla="*/ 246257 w 481736"/>
              <a:gd name="connsiteY120" fmla="*/ 427271 h 607874"/>
              <a:gd name="connsiteX121" fmla="*/ 290519 w 481736"/>
              <a:gd name="connsiteY121" fmla="*/ 376362 h 607874"/>
              <a:gd name="connsiteX122" fmla="*/ 246574 w 481736"/>
              <a:gd name="connsiteY122" fmla="*/ 327666 h 607874"/>
              <a:gd name="connsiteX123" fmla="*/ 200649 w 481736"/>
              <a:gd name="connsiteY123" fmla="*/ 347033 h 607874"/>
              <a:gd name="connsiteX124" fmla="*/ 193285 w 481736"/>
              <a:gd name="connsiteY124" fmla="*/ 347033 h 607874"/>
              <a:gd name="connsiteX125" fmla="*/ 243011 w 481736"/>
              <a:gd name="connsiteY125" fmla="*/ 312883 h 607874"/>
              <a:gd name="connsiteX126" fmla="*/ 305405 w 481736"/>
              <a:gd name="connsiteY126" fmla="*/ 376757 h 607874"/>
              <a:gd name="connsiteX127" fmla="*/ 296616 w 481736"/>
              <a:gd name="connsiteY127" fmla="*/ 403556 h 607874"/>
              <a:gd name="connsiteX128" fmla="*/ 338661 w 481736"/>
              <a:gd name="connsiteY128" fmla="*/ 405137 h 607874"/>
              <a:gd name="connsiteX129" fmla="*/ 366691 w 481736"/>
              <a:gd name="connsiteY129" fmla="*/ 367113 h 607874"/>
              <a:gd name="connsiteX130" fmla="*/ 368275 w 481736"/>
              <a:gd name="connsiteY130" fmla="*/ 328377 h 607874"/>
              <a:gd name="connsiteX131" fmla="*/ 346658 w 481736"/>
              <a:gd name="connsiteY131" fmla="*/ 283634 h 607874"/>
              <a:gd name="connsiteX132" fmla="*/ 304613 w 481736"/>
              <a:gd name="connsiteY132" fmla="*/ 273594 h 607874"/>
              <a:gd name="connsiteX133" fmla="*/ 257105 w 481736"/>
              <a:gd name="connsiteY133" fmla="*/ 256202 h 607874"/>
              <a:gd name="connsiteX134" fmla="*/ 263281 w 481736"/>
              <a:gd name="connsiteY134" fmla="*/ 257151 h 607874"/>
              <a:gd name="connsiteX135" fmla="*/ 300417 w 481736"/>
              <a:gd name="connsiteY135" fmla="*/ 264819 h 607874"/>
              <a:gd name="connsiteX136" fmla="*/ 306197 w 481736"/>
              <a:gd name="connsiteY136" fmla="*/ 264187 h 607874"/>
              <a:gd name="connsiteX137" fmla="*/ 346579 w 481736"/>
              <a:gd name="connsiteY137" fmla="*/ 276124 h 607874"/>
              <a:gd name="connsiteX138" fmla="*/ 339770 w 481736"/>
              <a:gd name="connsiteY138" fmla="*/ 246084 h 607874"/>
              <a:gd name="connsiteX139" fmla="*/ 341353 w 481736"/>
              <a:gd name="connsiteY139" fmla="*/ 239681 h 607874"/>
              <a:gd name="connsiteX140" fmla="*/ 342620 w 481736"/>
              <a:gd name="connsiteY140" fmla="*/ 239364 h 607874"/>
              <a:gd name="connsiteX141" fmla="*/ 365899 w 481736"/>
              <a:gd name="connsiteY141" fmla="*/ 228376 h 607874"/>
              <a:gd name="connsiteX142" fmla="*/ 368116 w 481736"/>
              <a:gd name="connsiteY142" fmla="*/ 221973 h 607874"/>
              <a:gd name="connsiteX143" fmla="*/ 367800 w 481736"/>
              <a:gd name="connsiteY143" fmla="*/ 218653 h 607874"/>
              <a:gd name="connsiteX144" fmla="*/ 340324 w 481736"/>
              <a:gd name="connsiteY144" fmla="*/ 218337 h 607874"/>
              <a:gd name="connsiteX145" fmla="*/ 333594 w 481736"/>
              <a:gd name="connsiteY145" fmla="*/ 213198 h 607874"/>
              <a:gd name="connsiteX146" fmla="*/ 333910 w 481736"/>
              <a:gd name="connsiteY146" fmla="*/ 189720 h 607874"/>
              <a:gd name="connsiteX147" fmla="*/ 321004 w 481736"/>
              <a:gd name="connsiteY147" fmla="*/ 187506 h 607874"/>
              <a:gd name="connsiteX148" fmla="*/ 408429 w 481736"/>
              <a:gd name="connsiteY148" fmla="*/ 10825 h 607874"/>
              <a:gd name="connsiteX149" fmla="*/ 379518 w 481736"/>
              <a:gd name="connsiteY149" fmla="*/ 26872 h 607874"/>
              <a:gd name="connsiteX150" fmla="*/ 372392 w 481736"/>
              <a:gd name="connsiteY150" fmla="*/ 27821 h 607874"/>
              <a:gd name="connsiteX151" fmla="*/ 344045 w 481736"/>
              <a:gd name="connsiteY151" fmla="*/ 19046 h 607874"/>
              <a:gd name="connsiteX152" fmla="*/ 342224 w 481736"/>
              <a:gd name="connsiteY152" fmla="*/ 39521 h 607874"/>
              <a:gd name="connsiteX153" fmla="*/ 342541 w 481736"/>
              <a:gd name="connsiteY153" fmla="*/ 38572 h 607874"/>
              <a:gd name="connsiteX154" fmla="*/ 346104 w 481736"/>
              <a:gd name="connsiteY154" fmla="*/ 39837 h 607874"/>
              <a:gd name="connsiteX155" fmla="*/ 378727 w 481736"/>
              <a:gd name="connsiteY155" fmla="*/ 59521 h 607874"/>
              <a:gd name="connsiteX156" fmla="*/ 384903 w 481736"/>
              <a:gd name="connsiteY156" fmla="*/ 64343 h 607874"/>
              <a:gd name="connsiteX157" fmla="*/ 381260 w 481736"/>
              <a:gd name="connsiteY157" fmla="*/ 69244 h 607874"/>
              <a:gd name="connsiteX158" fmla="*/ 402322 w 481736"/>
              <a:gd name="connsiteY158" fmla="*/ 91458 h 607874"/>
              <a:gd name="connsiteX159" fmla="*/ 418792 w 481736"/>
              <a:gd name="connsiteY159" fmla="*/ 81102 h 607874"/>
              <a:gd name="connsiteX160" fmla="*/ 405569 w 481736"/>
              <a:gd name="connsiteY160" fmla="*/ 55331 h 607874"/>
              <a:gd name="connsiteX161" fmla="*/ 408815 w 481736"/>
              <a:gd name="connsiteY161" fmla="*/ 51062 h 607874"/>
              <a:gd name="connsiteX162" fmla="*/ 415941 w 481736"/>
              <a:gd name="connsiteY162" fmla="*/ 57228 h 607874"/>
              <a:gd name="connsiteX163" fmla="*/ 419821 w 481736"/>
              <a:gd name="connsiteY163" fmla="*/ 55647 h 607874"/>
              <a:gd name="connsiteX164" fmla="*/ 434707 w 481736"/>
              <a:gd name="connsiteY164" fmla="*/ 47189 h 607874"/>
              <a:gd name="connsiteX165" fmla="*/ 420455 w 481736"/>
              <a:gd name="connsiteY165" fmla="*/ 37465 h 607874"/>
              <a:gd name="connsiteX166" fmla="*/ 417921 w 481736"/>
              <a:gd name="connsiteY166" fmla="*/ 31062 h 607874"/>
              <a:gd name="connsiteX167" fmla="*/ 408429 w 481736"/>
              <a:gd name="connsiteY167" fmla="*/ 10825 h 607874"/>
              <a:gd name="connsiteX168" fmla="*/ 414437 w 481736"/>
              <a:gd name="connsiteY168" fmla="*/ 627 h 607874"/>
              <a:gd name="connsiteX169" fmla="*/ 426710 w 481736"/>
              <a:gd name="connsiteY169" fmla="*/ 30667 h 607874"/>
              <a:gd name="connsiteX170" fmla="*/ 444130 w 481736"/>
              <a:gd name="connsiteY170" fmla="*/ 54145 h 607874"/>
              <a:gd name="connsiteX171" fmla="*/ 421167 w 481736"/>
              <a:gd name="connsiteY171" fmla="*/ 63236 h 607874"/>
              <a:gd name="connsiteX172" fmla="*/ 425760 w 481736"/>
              <a:gd name="connsiteY172" fmla="*/ 82604 h 607874"/>
              <a:gd name="connsiteX173" fmla="*/ 402481 w 481736"/>
              <a:gd name="connsiteY173" fmla="*/ 98731 h 607874"/>
              <a:gd name="connsiteX174" fmla="*/ 374451 w 481736"/>
              <a:gd name="connsiteY174" fmla="*/ 91379 h 607874"/>
              <a:gd name="connsiteX175" fmla="*/ 370808 w 481736"/>
              <a:gd name="connsiteY175" fmla="*/ 75252 h 607874"/>
              <a:gd name="connsiteX176" fmla="*/ 338820 w 481736"/>
              <a:gd name="connsiteY176" fmla="*/ 51378 h 607874"/>
              <a:gd name="connsiteX177" fmla="*/ 334623 w 481736"/>
              <a:gd name="connsiteY177" fmla="*/ 178810 h 607874"/>
              <a:gd name="connsiteX178" fmla="*/ 341987 w 481736"/>
              <a:gd name="connsiteY178" fmla="*/ 184344 h 607874"/>
              <a:gd name="connsiteX179" fmla="*/ 345312 w 481736"/>
              <a:gd name="connsiteY179" fmla="*/ 205609 h 607874"/>
              <a:gd name="connsiteX180" fmla="*/ 376985 w 481736"/>
              <a:gd name="connsiteY180" fmla="*/ 216281 h 607874"/>
              <a:gd name="connsiteX181" fmla="*/ 377301 w 481736"/>
              <a:gd name="connsiteY181" fmla="*/ 220787 h 607874"/>
              <a:gd name="connsiteX182" fmla="*/ 421880 w 481736"/>
              <a:gd name="connsiteY182" fmla="*/ 277942 h 607874"/>
              <a:gd name="connsiteX183" fmla="*/ 432490 w 481736"/>
              <a:gd name="connsiteY183" fmla="*/ 336915 h 607874"/>
              <a:gd name="connsiteX184" fmla="*/ 481265 w 481736"/>
              <a:gd name="connsiteY184" fmla="*/ 384030 h 607874"/>
              <a:gd name="connsiteX185" fmla="*/ 451969 w 481736"/>
              <a:gd name="connsiteY185" fmla="*/ 435730 h 607874"/>
              <a:gd name="connsiteX186" fmla="*/ 403748 w 481736"/>
              <a:gd name="connsiteY186" fmla="*/ 528853 h 607874"/>
              <a:gd name="connsiteX187" fmla="*/ 300100 w 481736"/>
              <a:gd name="connsiteY187" fmla="*/ 569881 h 607874"/>
              <a:gd name="connsiteX188" fmla="*/ 205717 w 481736"/>
              <a:gd name="connsiteY188" fmla="*/ 584427 h 607874"/>
              <a:gd name="connsiteX189" fmla="*/ 144431 w 481736"/>
              <a:gd name="connsiteY189" fmla="*/ 572490 h 607874"/>
              <a:gd name="connsiteX190" fmla="*/ 73960 w 481736"/>
              <a:gd name="connsiteY190" fmla="*/ 592885 h 607874"/>
              <a:gd name="connsiteX191" fmla="*/ 44188 w 481736"/>
              <a:gd name="connsiteY191" fmla="*/ 503794 h 607874"/>
              <a:gd name="connsiteX192" fmla="*/ 49414 w 481736"/>
              <a:gd name="connsiteY192" fmla="*/ 485137 h 607874"/>
              <a:gd name="connsiteX193" fmla="*/ 43872 w 481736"/>
              <a:gd name="connsiteY193" fmla="*/ 476679 h 607874"/>
              <a:gd name="connsiteX194" fmla="*/ 18059 w 481736"/>
              <a:gd name="connsiteY194" fmla="*/ 454781 h 607874"/>
              <a:gd name="connsiteX195" fmla="*/ 28986 w 481736"/>
              <a:gd name="connsiteY195" fmla="*/ 388694 h 607874"/>
              <a:gd name="connsiteX196" fmla="*/ 5 w 481736"/>
              <a:gd name="connsiteY196" fmla="*/ 352883 h 607874"/>
              <a:gd name="connsiteX197" fmla="*/ 32628 w 481736"/>
              <a:gd name="connsiteY197" fmla="*/ 305768 h 607874"/>
              <a:gd name="connsiteX198" fmla="*/ 80136 w 481736"/>
              <a:gd name="connsiteY198" fmla="*/ 247981 h 607874"/>
              <a:gd name="connsiteX199" fmla="*/ 91697 w 481736"/>
              <a:gd name="connsiteY199" fmla="*/ 205056 h 607874"/>
              <a:gd name="connsiteX200" fmla="*/ 92647 w 481736"/>
              <a:gd name="connsiteY200" fmla="*/ 204423 h 607874"/>
              <a:gd name="connsiteX201" fmla="*/ 332723 w 481736"/>
              <a:gd name="connsiteY201" fmla="*/ 39600 h 607874"/>
              <a:gd name="connsiteX202" fmla="*/ 333039 w 481736"/>
              <a:gd name="connsiteY202" fmla="*/ 14382 h 607874"/>
              <a:gd name="connsiteX203" fmla="*/ 374451 w 481736"/>
              <a:gd name="connsiteY203" fmla="*/ 17386 h 607874"/>
              <a:gd name="connsiteX204" fmla="*/ 414437 w 481736"/>
              <a:gd name="connsiteY204" fmla="*/ 627 h 60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481736" h="607874">
                <a:moveTo>
                  <a:pt x="157268" y="323587"/>
                </a:moveTo>
                <a:cubicBezTo>
                  <a:pt x="161077" y="320667"/>
                  <a:pt x="165679" y="320036"/>
                  <a:pt x="169567" y="323587"/>
                </a:cubicBezTo>
                <a:cubicBezTo>
                  <a:pt x="173455" y="327060"/>
                  <a:pt x="173773" y="335188"/>
                  <a:pt x="172979" y="340002"/>
                </a:cubicBezTo>
                <a:cubicBezTo>
                  <a:pt x="171234" y="346394"/>
                  <a:pt x="162584" y="346710"/>
                  <a:pt x="159331" y="341896"/>
                </a:cubicBezTo>
                <a:cubicBezTo>
                  <a:pt x="156951" y="340949"/>
                  <a:pt x="155046" y="338739"/>
                  <a:pt x="154729" y="335188"/>
                </a:cubicBezTo>
                <a:cubicBezTo>
                  <a:pt x="154729" y="331242"/>
                  <a:pt x="154015" y="326113"/>
                  <a:pt x="157268" y="323587"/>
                </a:cubicBezTo>
                <a:close/>
                <a:moveTo>
                  <a:pt x="317869" y="312888"/>
                </a:moveTo>
                <a:cubicBezTo>
                  <a:pt x="321988" y="312888"/>
                  <a:pt x="326108" y="315478"/>
                  <a:pt x="325949" y="320658"/>
                </a:cubicBezTo>
                <a:lnTo>
                  <a:pt x="325949" y="326115"/>
                </a:lnTo>
                <a:cubicBezTo>
                  <a:pt x="326266" y="327381"/>
                  <a:pt x="325949" y="328725"/>
                  <a:pt x="325474" y="329674"/>
                </a:cubicBezTo>
                <a:cubicBezTo>
                  <a:pt x="324523" y="334261"/>
                  <a:pt x="321355" y="335843"/>
                  <a:pt x="317790" y="335210"/>
                </a:cubicBezTo>
                <a:cubicBezTo>
                  <a:pt x="314304" y="335843"/>
                  <a:pt x="311056" y="334261"/>
                  <a:pt x="310105" y="329674"/>
                </a:cubicBezTo>
                <a:cubicBezTo>
                  <a:pt x="309788" y="328330"/>
                  <a:pt x="309471" y="327381"/>
                  <a:pt x="309788" y="326115"/>
                </a:cubicBezTo>
                <a:lnTo>
                  <a:pt x="309788" y="320658"/>
                </a:lnTo>
                <a:cubicBezTo>
                  <a:pt x="309630" y="315478"/>
                  <a:pt x="313749" y="312888"/>
                  <a:pt x="317869" y="312888"/>
                </a:cubicBezTo>
                <a:close/>
                <a:moveTo>
                  <a:pt x="252942" y="259352"/>
                </a:moveTo>
                <a:cubicBezTo>
                  <a:pt x="254209" y="257374"/>
                  <a:pt x="257534" y="259035"/>
                  <a:pt x="256505" y="261567"/>
                </a:cubicBezTo>
                <a:cubicBezTo>
                  <a:pt x="247875" y="280634"/>
                  <a:pt x="229428" y="284432"/>
                  <a:pt x="216839" y="271298"/>
                </a:cubicBezTo>
                <a:cubicBezTo>
                  <a:pt x="210110" y="314179"/>
                  <a:pt x="130305" y="301837"/>
                  <a:pt x="136401" y="273514"/>
                </a:cubicBezTo>
                <a:cubicBezTo>
                  <a:pt x="137351" y="269558"/>
                  <a:pt x="142576" y="269874"/>
                  <a:pt x="143843" y="273514"/>
                </a:cubicBezTo>
                <a:cubicBezTo>
                  <a:pt x="144476" y="275096"/>
                  <a:pt x="144476" y="276441"/>
                  <a:pt x="144793" y="278023"/>
                </a:cubicBezTo>
                <a:cubicBezTo>
                  <a:pt x="149227" y="286963"/>
                  <a:pt x="172503" y="291235"/>
                  <a:pt x="178995" y="290919"/>
                </a:cubicBezTo>
                <a:cubicBezTo>
                  <a:pt x="197363" y="289653"/>
                  <a:pt x="206389" y="279289"/>
                  <a:pt x="211614" y="262517"/>
                </a:cubicBezTo>
                <a:cubicBezTo>
                  <a:pt x="212248" y="260301"/>
                  <a:pt x="215494" y="259668"/>
                  <a:pt x="216760" y="261884"/>
                </a:cubicBezTo>
                <a:cubicBezTo>
                  <a:pt x="234257" y="275175"/>
                  <a:pt x="246212" y="274542"/>
                  <a:pt x="252942" y="259352"/>
                </a:cubicBezTo>
                <a:close/>
                <a:moveTo>
                  <a:pt x="376826" y="229562"/>
                </a:moveTo>
                <a:cubicBezTo>
                  <a:pt x="372630" y="236677"/>
                  <a:pt x="364632" y="241578"/>
                  <a:pt x="355843" y="244108"/>
                </a:cubicBezTo>
                <a:cubicBezTo>
                  <a:pt x="367800" y="251776"/>
                  <a:pt x="371996" y="265373"/>
                  <a:pt x="358377" y="276993"/>
                </a:cubicBezTo>
                <a:cubicBezTo>
                  <a:pt x="359011" y="277942"/>
                  <a:pt x="359644" y="279286"/>
                  <a:pt x="359011" y="280867"/>
                </a:cubicBezTo>
                <a:cubicBezTo>
                  <a:pt x="352914" y="300155"/>
                  <a:pt x="358377" y="314069"/>
                  <a:pt x="378727" y="321104"/>
                </a:cubicBezTo>
                <a:cubicBezTo>
                  <a:pt x="382290" y="322369"/>
                  <a:pt x="382923" y="326164"/>
                  <a:pt x="380706" y="329168"/>
                </a:cubicBezTo>
                <a:cubicBezTo>
                  <a:pt x="379993" y="341658"/>
                  <a:pt x="379122" y="353990"/>
                  <a:pt x="378410" y="366559"/>
                </a:cubicBezTo>
                <a:cubicBezTo>
                  <a:pt x="380152" y="369405"/>
                  <a:pt x="378885" y="372330"/>
                  <a:pt x="375955" y="373279"/>
                </a:cubicBezTo>
                <a:cubicBezTo>
                  <a:pt x="354576" y="380789"/>
                  <a:pt x="346817" y="397864"/>
                  <a:pt x="350697" y="419445"/>
                </a:cubicBezTo>
                <a:cubicBezTo>
                  <a:pt x="351647" y="424663"/>
                  <a:pt x="344125" y="428852"/>
                  <a:pt x="341591" y="423398"/>
                </a:cubicBezTo>
                <a:cubicBezTo>
                  <a:pt x="330901" y="401105"/>
                  <a:pt x="309285" y="402686"/>
                  <a:pt x="292498" y="416599"/>
                </a:cubicBezTo>
                <a:cubicBezTo>
                  <a:pt x="291469" y="417548"/>
                  <a:pt x="290202" y="417232"/>
                  <a:pt x="289569" y="416599"/>
                </a:cubicBezTo>
                <a:cubicBezTo>
                  <a:pt x="277929" y="429880"/>
                  <a:pt x="262093" y="439524"/>
                  <a:pt x="244990" y="443082"/>
                </a:cubicBezTo>
                <a:cubicBezTo>
                  <a:pt x="221711" y="447904"/>
                  <a:pt x="195502" y="437943"/>
                  <a:pt x="192968" y="414702"/>
                </a:cubicBezTo>
                <a:cubicBezTo>
                  <a:pt x="188772" y="409247"/>
                  <a:pt x="182913" y="405058"/>
                  <a:pt x="176499" y="405374"/>
                </a:cubicBezTo>
                <a:cubicBezTo>
                  <a:pt x="165493" y="406006"/>
                  <a:pt x="160980" y="414623"/>
                  <a:pt x="156783" y="423398"/>
                </a:cubicBezTo>
                <a:cubicBezTo>
                  <a:pt x="155041" y="426955"/>
                  <a:pt x="148311" y="426323"/>
                  <a:pt x="147677" y="422133"/>
                </a:cubicBezTo>
                <a:cubicBezTo>
                  <a:pt x="144114" y="401579"/>
                  <a:pt x="127645" y="388931"/>
                  <a:pt x="109275" y="403477"/>
                </a:cubicBezTo>
                <a:cubicBezTo>
                  <a:pt x="106424" y="405690"/>
                  <a:pt x="102465" y="403793"/>
                  <a:pt x="102465" y="400473"/>
                </a:cubicBezTo>
                <a:cubicBezTo>
                  <a:pt x="100882" y="399840"/>
                  <a:pt x="99931" y="397864"/>
                  <a:pt x="100882" y="396283"/>
                </a:cubicBezTo>
                <a:cubicBezTo>
                  <a:pt x="112204" y="378259"/>
                  <a:pt x="104365" y="364346"/>
                  <a:pt x="86312" y="356678"/>
                </a:cubicBezTo>
                <a:cubicBezTo>
                  <a:pt x="81799" y="354622"/>
                  <a:pt x="83066" y="347587"/>
                  <a:pt x="87579" y="346638"/>
                </a:cubicBezTo>
                <a:cubicBezTo>
                  <a:pt x="116955" y="340551"/>
                  <a:pt x="110225" y="321262"/>
                  <a:pt x="100486" y="301816"/>
                </a:cubicBezTo>
                <a:cubicBezTo>
                  <a:pt x="99456" y="301499"/>
                  <a:pt x="98506" y="301183"/>
                  <a:pt x="97556" y="300867"/>
                </a:cubicBezTo>
                <a:cubicBezTo>
                  <a:pt x="81403" y="292566"/>
                  <a:pt x="81720" y="274780"/>
                  <a:pt x="91697" y="261578"/>
                </a:cubicBezTo>
                <a:cubicBezTo>
                  <a:pt x="92013" y="261262"/>
                  <a:pt x="92330" y="260946"/>
                  <a:pt x="92963" y="260629"/>
                </a:cubicBezTo>
                <a:cubicBezTo>
                  <a:pt x="91063" y="259286"/>
                  <a:pt x="89717" y="258021"/>
                  <a:pt x="88133" y="256756"/>
                </a:cubicBezTo>
                <a:cubicBezTo>
                  <a:pt x="60024" y="246400"/>
                  <a:pt x="23522" y="277705"/>
                  <a:pt x="46405" y="305452"/>
                </a:cubicBezTo>
                <a:cubicBezTo>
                  <a:pt x="48781" y="308693"/>
                  <a:pt x="48464" y="313831"/>
                  <a:pt x="43872" y="314780"/>
                </a:cubicBezTo>
                <a:cubicBezTo>
                  <a:pt x="25818" y="319049"/>
                  <a:pt x="9349" y="333436"/>
                  <a:pt x="10299" y="353516"/>
                </a:cubicBezTo>
                <a:cubicBezTo>
                  <a:pt x="11249" y="371540"/>
                  <a:pt x="21938" y="377627"/>
                  <a:pt x="36508" y="381816"/>
                </a:cubicBezTo>
                <a:cubicBezTo>
                  <a:pt x="36508" y="381816"/>
                  <a:pt x="36508" y="381500"/>
                  <a:pt x="36824" y="381500"/>
                </a:cubicBezTo>
                <a:cubicBezTo>
                  <a:pt x="39041" y="379524"/>
                  <a:pt x="42605" y="381184"/>
                  <a:pt x="42921" y="383714"/>
                </a:cubicBezTo>
                <a:lnTo>
                  <a:pt x="43238" y="383714"/>
                </a:lnTo>
                <a:cubicBezTo>
                  <a:pt x="47197" y="384662"/>
                  <a:pt x="45613" y="389880"/>
                  <a:pt x="42288" y="390196"/>
                </a:cubicBezTo>
                <a:lnTo>
                  <a:pt x="39754" y="390196"/>
                </a:lnTo>
                <a:cubicBezTo>
                  <a:pt x="22255" y="418971"/>
                  <a:pt x="14575" y="468616"/>
                  <a:pt x="62716" y="468299"/>
                </a:cubicBezTo>
                <a:cubicBezTo>
                  <a:pt x="66280" y="468299"/>
                  <a:pt x="68813" y="472410"/>
                  <a:pt x="66913" y="475651"/>
                </a:cubicBezTo>
                <a:cubicBezTo>
                  <a:pt x="51473" y="502134"/>
                  <a:pt x="48860" y="537628"/>
                  <a:pt x="64696" y="565059"/>
                </a:cubicBezTo>
                <a:cubicBezTo>
                  <a:pt x="86312" y="601818"/>
                  <a:pt x="114105" y="596996"/>
                  <a:pt x="140947" y="568300"/>
                </a:cubicBezTo>
                <a:cubicBezTo>
                  <a:pt x="143164" y="566008"/>
                  <a:pt x="146727" y="568300"/>
                  <a:pt x="146727" y="570830"/>
                </a:cubicBezTo>
                <a:cubicBezTo>
                  <a:pt x="147044" y="569486"/>
                  <a:pt x="147360" y="568537"/>
                  <a:pt x="147994" y="567273"/>
                </a:cubicBezTo>
                <a:cubicBezTo>
                  <a:pt x="148311" y="566324"/>
                  <a:pt x="149578" y="566640"/>
                  <a:pt x="149894" y="567589"/>
                </a:cubicBezTo>
                <a:cubicBezTo>
                  <a:pt x="157733" y="591067"/>
                  <a:pt x="189722" y="598577"/>
                  <a:pt x="201599" y="573676"/>
                </a:cubicBezTo>
                <a:cubicBezTo>
                  <a:pt x="203024" y="570830"/>
                  <a:pt x="207854" y="570198"/>
                  <a:pt x="210071" y="572727"/>
                </a:cubicBezTo>
                <a:cubicBezTo>
                  <a:pt x="232638" y="601186"/>
                  <a:pt x="292419" y="617945"/>
                  <a:pt x="290836" y="565059"/>
                </a:cubicBezTo>
                <a:cubicBezTo>
                  <a:pt x="290519" y="560790"/>
                  <a:pt x="296299" y="559526"/>
                  <a:pt x="298516" y="562055"/>
                </a:cubicBezTo>
                <a:cubicBezTo>
                  <a:pt x="299783" y="560790"/>
                  <a:pt x="301842" y="560474"/>
                  <a:pt x="303742" y="562055"/>
                </a:cubicBezTo>
                <a:cubicBezTo>
                  <a:pt x="332406" y="588854"/>
                  <a:pt x="410636" y="571779"/>
                  <a:pt x="390287" y="523399"/>
                </a:cubicBezTo>
                <a:cubicBezTo>
                  <a:pt x="388228" y="519288"/>
                  <a:pt x="393454" y="515098"/>
                  <a:pt x="397334" y="516363"/>
                </a:cubicBezTo>
                <a:cubicBezTo>
                  <a:pt x="441279" y="530592"/>
                  <a:pt x="491955" y="474465"/>
                  <a:pt x="447218" y="441896"/>
                </a:cubicBezTo>
                <a:cubicBezTo>
                  <a:pt x="445951" y="441184"/>
                  <a:pt x="445317" y="439920"/>
                  <a:pt x="445001" y="438971"/>
                </a:cubicBezTo>
                <a:cubicBezTo>
                  <a:pt x="440408" y="440631"/>
                  <a:pt x="437479" y="433516"/>
                  <a:pt x="441675" y="431303"/>
                </a:cubicBezTo>
                <a:cubicBezTo>
                  <a:pt x="459491" y="422212"/>
                  <a:pt x="476673" y="404820"/>
                  <a:pt x="471764" y="382923"/>
                </a:cubicBezTo>
                <a:cubicBezTo>
                  <a:pt x="466617" y="359366"/>
                  <a:pt x="448881" y="351618"/>
                  <a:pt x="428214" y="344188"/>
                </a:cubicBezTo>
                <a:cubicBezTo>
                  <a:pt x="425047" y="343239"/>
                  <a:pt x="424335" y="338733"/>
                  <a:pt x="426631" y="336836"/>
                </a:cubicBezTo>
                <a:cubicBezTo>
                  <a:pt x="425285" y="334938"/>
                  <a:pt x="425285" y="332330"/>
                  <a:pt x="427502" y="331065"/>
                </a:cubicBezTo>
                <a:cubicBezTo>
                  <a:pt x="437874" y="325847"/>
                  <a:pt x="451493" y="316598"/>
                  <a:pt x="446980" y="303001"/>
                </a:cubicBezTo>
                <a:cubicBezTo>
                  <a:pt x="442388" y="289088"/>
                  <a:pt x="429719" y="285294"/>
                  <a:pt x="416575" y="287191"/>
                </a:cubicBezTo>
                <a:cubicBezTo>
                  <a:pt x="412616" y="287823"/>
                  <a:pt x="408498" y="284029"/>
                  <a:pt x="411032" y="280155"/>
                </a:cubicBezTo>
                <a:cubicBezTo>
                  <a:pt x="432094" y="248930"/>
                  <a:pt x="406598" y="229562"/>
                  <a:pt x="376826" y="229562"/>
                </a:cubicBezTo>
                <a:close/>
                <a:moveTo>
                  <a:pt x="321004" y="187506"/>
                </a:moveTo>
                <a:cubicBezTo>
                  <a:pt x="312848" y="195174"/>
                  <a:pt x="304771" y="203317"/>
                  <a:pt x="296695" y="210985"/>
                </a:cubicBezTo>
                <a:cubicBezTo>
                  <a:pt x="296062" y="212882"/>
                  <a:pt x="294399" y="214858"/>
                  <a:pt x="292498" y="215807"/>
                </a:cubicBezTo>
                <a:cubicBezTo>
                  <a:pt x="292182" y="218337"/>
                  <a:pt x="291548" y="220708"/>
                  <a:pt x="291548" y="223238"/>
                </a:cubicBezTo>
                <a:cubicBezTo>
                  <a:pt x="291548" y="226084"/>
                  <a:pt x="287352" y="226795"/>
                  <a:pt x="286402" y="223870"/>
                </a:cubicBezTo>
                <a:lnTo>
                  <a:pt x="286402" y="223238"/>
                </a:lnTo>
                <a:cubicBezTo>
                  <a:pt x="286085" y="225767"/>
                  <a:pt x="283155" y="227981"/>
                  <a:pt x="280938" y="225451"/>
                </a:cubicBezTo>
                <a:cubicBezTo>
                  <a:pt x="271832" y="215728"/>
                  <a:pt x="262727" y="207585"/>
                  <a:pt x="250849" y="205056"/>
                </a:cubicBezTo>
                <a:cubicBezTo>
                  <a:pt x="239131" y="205056"/>
                  <a:pt x="227174" y="207585"/>
                  <a:pt x="215535" y="211222"/>
                </a:cubicBezTo>
                <a:cubicBezTo>
                  <a:pt x="208805" y="214384"/>
                  <a:pt x="202708" y="218574"/>
                  <a:pt x="196848" y="223712"/>
                </a:cubicBezTo>
                <a:lnTo>
                  <a:pt x="196848" y="226242"/>
                </a:lnTo>
                <a:cubicBezTo>
                  <a:pt x="196532" y="229088"/>
                  <a:pt x="191702" y="230511"/>
                  <a:pt x="191068" y="226874"/>
                </a:cubicBezTo>
                <a:cubicBezTo>
                  <a:pt x="190435" y="223949"/>
                  <a:pt x="189801" y="220787"/>
                  <a:pt x="188534" y="217862"/>
                </a:cubicBezTo>
                <a:cubicBezTo>
                  <a:pt x="185367" y="216123"/>
                  <a:pt x="182437" y="212645"/>
                  <a:pt x="182121" y="208771"/>
                </a:cubicBezTo>
                <a:cubicBezTo>
                  <a:pt x="178954" y="206795"/>
                  <a:pt x="174678" y="206479"/>
                  <a:pt x="169214" y="209720"/>
                </a:cubicBezTo>
                <a:cubicBezTo>
                  <a:pt x="159950" y="214858"/>
                  <a:pt x="154328" y="222605"/>
                  <a:pt x="151795" y="232882"/>
                </a:cubicBezTo>
                <a:cubicBezTo>
                  <a:pt x="150844" y="236044"/>
                  <a:pt x="146014" y="237151"/>
                  <a:pt x="144431" y="233831"/>
                </a:cubicBezTo>
                <a:cubicBezTo>
                  <a:pt x="135325" y="214779"/>
                  <a:pt x="117272" y="197704"/>
                  <a:pt x="96289" y="213198"/>
                </a:cubicBezTo>
                <a:cubicBezTo>
                  <a:pt x="78078" y="226795"/>
                  <a:pt x="81403" y="245451"/>
                  <a:pt x="98269" y="258021"/>
                </a:cubicBezTo>
                <a:cubicBezTo>
                  <a:pt x="99931" y="259365"/>
                  <a:pt x="98585" y="261578"/>
                  <a:pt x="96685" y="261894"/>
                </a:cubicBezTo>
                <a:cubicBezTo>
                  <a:pt x="96685" y="262527"/>
                  <a:pt x="96685" y="263159"/>
                  <a:pt x="96368" y="264108"/>
                </a:cubicBezTo>
                <a:cubicBezTo>
                  <a:pt x="90509" y="274780"/>
                  <a:pt x="88925" y="287270"/>
                  <a:pt x="100248" y="292804"/>
                </a:cubicBezTo>
                <a:cubicBezTo>
                  <a:pt x="101515" y="292171"/>
                  <a:pt x="102861" y="292171"/>
                  <a:pt x="104445" y="293120"/>
                </a:cubicBezTo>
                <a:cubicBezTo>
                  <a:pt x="105078" y="293752"/>
                  <a:pt x="106028" y="294385"/>
                  <a:pt x="106662" y="295017"/>
                </a:cubicBezTo>
                <a:cubicBezTo>
                  <a:pt x="117985" y="297231"/>
                  <a:pt x="129307" y="293278"/>
                  <a:pt x="138334" y="286558"/>
                </a:cubicBezTo>
                <a:cubicBezTo>
                  <a:pt x="140234" y="284977"/>
                  <a:pt x="142135" y="288219"/>
                  <a:pt x="140868" y="289800"/>
                </a:cubicBezTo>
                <a:cubicBezTo>
                  <a:pt x="134454" y="297626"/>
                  <a:pt x="124081" y="302764"/>
                  <a:pt x="113788" y="303397"/>
                </a:cubicBezTo>
                <a:cubicBezTo>
                  <a:pt x="118301" y="311223"/>
                  <a:pt x="120202" y="320788"/>
                  <a:pt x="119568" y="329247"/>
                </a:cubicBezTo>
                <a:cubicBezTo>
                  <a:pt x="118618" y="341184"/>
                  <a:pt x="110937" y="348535"/>
                  <a:pt x="100882" y="353041"/>
                </a:cubicBezTo>
                <a:cubicBezTo>
                  <a:pt x="112204" y="362449"/>
                  <a:pt x="116401" y="375097"/>
                  <a:pt x="111254" y="388299"/>
                </a:cubicBezTo>
                <a:cubicBezTo>
                  <a:pt x="124715" y="380789"/>
                  <a:pt x="142135" y="392409"/>
                  <a:pt x="150924" y="406955"/>
                </a:cubicBezTo>
                <a:cubicBezTo>
                  <a:pt x="160663" y="391777"/>
                  <a:pt x="179745" y="391144"/>
                  <a:pt x="192018" y="402054"/>
                </a:cubicBezTo>
                <a:cubicBezTo>
                  <a:pt x="193285" y="396915"/>
                  <a:pt x="201045" y="397231"/>
                  <a:pt x="202312" y="402054"/>
                </a:cubicBezTo>
                <a:cubicBezTo>
                  <a:pt x="205162" y="412093"/>
                  <a:pt x="206588" y="425295"/>
                  <a:pt x="218781" y="428852"/>
                </a:cubicBezTo>
                <a:cubicBezTo>
                  <a:pt x="227887" y="431461"/>
                  <a:pt x="237468" y="430512"/>
                  <a:pt x="246257" y="427271"/>
                </a:cubicBezTo>
                <a:cubicBezTo>
                  <a:pt x="266923" y="419603"/>
                  <a:pt x="290202" y="400631"/>
                  <a:pt x="290519" y="376362"/>
                </a:cubicBezTo>
                <a:cubicBezTo>
                  <a:pt x="290836" y="351144"/>
                  <a:pt x="269774" y="333436"/>
                  <a:pt x="246574" y="327666"/>
                </a:cubicBezTo>
                <a:cubicBezTo>
                  <a:pt x="226541" y="322843"/>
                  <a:pt x="205162" y="323871"/>
                  <a:pt x="200649" y="347033"/>
                </a:cubicBezTo>
                <a:cubicBezTo>
                  <a:pt x="199699" y="350986"/>
                  <a:pt x="194552" y="350354"/>
                  <a:pt x="193285" y="347033"/>
                </a:cubicBezTo>
                <a:cubicBezTo>
                  <a:pt x="182596" y="317784"/>
                  <a:pt x="222265" y="309326"/>
                  <a:pt x="243011" y="312883"/>
                </a:cubicBezTo>
                <a:cubicBezTo>
                  <a:pt x="273416" y="318100"/>
                  <a:pt x="308968" y="341579"/>
                  <a:pt x="305405" y="376757"/>
                </a:cubicBezTo>
                <a:cubicBezTo>
                  <a:pt x="304296" y="386164"/>
                  <a:pt x="301129" y="395097"/>
                  <a:pt x="296616" y="403556"/>
                </a:cubicBezTo>
                <a:cubicBezTo>
                  <a:pt x="309602" y="393516"/>
                  <a:pt x="326705" y="394465"/>
                  <a:pt x="338661" y="405137"/>
                </a:cubicBezTo>
                <a:cubicBezTo>
                  <a:pt x="340562" y="388061"/>
                  <a:pt x="349588" y="374781"/>
                  <a:pt x="366691" y="367113"/>
                </a:cubicBezTo>
                <a:cubicBezTo>
                  <a:pt x="360911" y="353595"/>
                  <a:pt x="360594" y="340946"/>
                  <a:pt x="368275" y="328377"/>
                </a:cubicBezTo>
                <a:cubicBezTo>
                  <a:pt x="349588" y="319760"/>
                  <a:pt x="341195" y="303950"/>
                  <a:pt x="346658" y="283634"/>
                </a:cubicBezTo>
                <a:cubicBezTo>
                  <a:pt x="331456" y="290985"/>
                  <a:pt x="314986" y="287507"/>
                  <a:pt x="304613" y="273594"/>
                </a:cubicBezTo>
                <a:cubicBezTo>
                  <a:pt x="294003" y="300076"/>
                  <a:pt x="249741" y="288140"/>
                  <a:pt x="257105" y="256202"/>
                </a:cubicBezTo>
                <a:cubicBezTo>
                  <a:pt x="258055" y="252961"/>
                  <a:pt x="263598" y="253594"/>
                  <a:pt x="263281" y="257151"/>
                </a:cubicBezTo>
                <a:cubicBezTo>
                  <a:pt x="262331" y="281894"/>
                  <a:pt x="291627" y="288060"/>
                  <a:pt x="300417" y="264819"/>
                </a:cubicBezTo>
                <a:cubicBezTo>
                  <a:pt x="301367" y="262606"/>
                  <a:pt x="304930" y="261657"/>
                  <a:pt x="306197" y="264187"/>
                </a:cubicBezTo>
                <a:cubicBezTo>
                  <a:pt x="314274" y="279997"/>
                  <a:pt x="331060" y="286796"/>
                  <a:pt x="346579" y="276124"/>
                </a:cubicBezTo>
                <a:cubicBezTo>
                  <a:pt x="363049" y="264740"/>
                  <a:pt x="358456" y="250906"/>
                  <a:pt x="339770" y="246084"/>
                </a:cubicBezTo>
                <a:cubicBezTo>
                  <a:pt x="335573" y="245135"/>
                  <a:pt x="337473" y="239048"/>
                  <a:pt x="341353" y="239681"/>
                </a:cubicBezTo>
                <a:cubicBezTo>
                  <a:pt x="341670" y="239681"/>
                  <a:pt x="342303" y="239364"/>
                  <a:pt x="342620" y="239364"/>
                </a:cubicBezTo>
                <a:cubicBezTo>
                  <a:pt x="349113" y="238416"/>
                  <a:pt x="360673" y="234779"/>
                  <a:pt x="365899" y="228376"/>
                </a:cubicBezTo>
                <a:cubicBezTo>
                  <a:pt x="364474" y="226479"/>
                  <a:pt x="365583" y="223238"/>
                  <a:pt x="368116" y="221973"/>
                </a:cubicBezTo>
                <a:cubicBezTo>
                  <a:pt x="368116" y="220866"/>
                  <a:pt x="368116" y="219601"/>
                  <a:pt x="367800" y="218653"/>
                </a:cubicBezTo>
                <a:cubicBezTo>
                  <a:pt x="364474" y="205530"/>
                  <a:pt x="347371" y="213514"/>
                  <a:pt x="340324" y="218337"/>
                </a:cubicBezTo>
                <a:cubicBezTo>
                  <a:pt x="337157" y="220550"/>
                  <a:pt x="332327" y="217072"/>
                  <a:pt x="333594" y="213198"/>
                </a:cubicBezTo>
                <a:cubicBezTo>
                  <a:pt x="335811" y="207111"/>
                  <a:pt x="340007" y="195174"/>
                  <a:pt x="333910" y="189720"/>
                </a:cubicBezTo>
                <a:cubicBezTo>
                  <a:pt x="330426" y="186558"/>
                  <a:pt x="325517" y="186558"/>
                  <a:pt x="321004" y="187506"/>
                </a:cubicBezTo>
                <a:close/>
                <a:moveTo>
                  <a:pt x="408429" y="10825"/>
                </a:moveTo>
                <a:cubicBezTo>
                  <a:pt x="398264" y="11556"/>
                  <a:pt x="384863" y="18335"/>
                  <a:pt x="379518" y="26872"/>
                </a:cubicBezTo>
                <a:cubicBezTo>
                  <a:pt x="377935" y="29086"/>
                  <a:pt x="374372" y="30034"/>
                  <a:pt x="372392" y="27821"/>
                </a:cubicBezTo>
                <a:cubicBezTo>
                  <a:pt x="365345" y="19995"/>
                  <a:pt x="354735" y="15805"/>
                  <a:pt x="344045" y="19046"/>
                </a:cubicBezTo>
                <a:cubicBezTo>
                  <a:pt x="331377" y="23236"/>
                  <a:pt x="331060" y="31932"/>
                  <a:pt x="342224" y="39521"/>
                </a:cubicBezTo>
                <a:cubicBezTo>
                  <a:pt x="342224" y="39204"/>
                  <a:pt x="342224" y="38888"/>
                  <a:pt x="342541" y="38572"/>
                </a:cubicBezTo>
                <a:cubicBezTo>
                  <a:pt x="343887" y="36517"/>
                  <a:pt x="346421" y="37940"/>
                  <a:pt x="346104" y="39837"/>
                </a:cubicBezTo>
                <a:cubicBezTo>
                  <a:pt x="340957" y="61102"/>
                  <a:pt x="362890" y="77545"/>
                  <a:pt x="378727" y="59521"/>
                </a:cubicBezTo>
                <a:cubicBezTo>
                  <a:pt x="381577" y="55647"/>
                  <a:pt x="386803" y="60469"/>
                  <a:pt x="384903" y="64343"/>
                </a:cubicBezTo>
                <a:cubicBezTo>
                  <a:pt x="383794" y="65924"/>
                  <a:pt x="382527" y="67979"/>
                  <a:pt x="381260" y="69244"/>
                </a:cubicBezTo>
                <a:cubicBezTo>
                  <a:pt x="372550" y="83790"/>
                  <a:pt x="385536" y="94699"/>
                  <a:pt x="402322" y="91458"/>
                </a:cubicBezTo>
                <a:cubicBezTo>
                  <a:pt x="408419" y="90509"/>
                  <a:pt x="416892" y="87584"/>
                  <a:pt x="418792" y="81102"/>
                </a:cubicBezTo>
                <a:cubicBezTo>
                  <a:pt x="421722" y="71141"/>
                  <a:pt x="411666" y="61418"/>
                  <a:pt x="405569" y="55331"/>
                </a:cubicBezTo>
                <a:cubicBezTo>
                  <a:pt x="403668" y="52959"/>
                  <a:pt x="406598" y="49165"/>
                  <a:pt x="408815" y="51062"/>
                </a:cubicBezTo>
                <a:cubicBezTo>
                  <a:pt x="411032" y="52643"/>
                  <a:pt x="413408" y="55015"/>
                  <a:pt x="415941" y="57228"/>
                </a:cubicBezTo>
                <a:cubicBezTo>
                  <a:pt x="416575" y="56280"/>
                  <a:pt x="417921" y="55331"/>
                  <a:pt x="419821" y="55647"/>
                </a:cubicBezTo>
                <a:cubicBezTo>
                  <a:pt x="424651" y="56596"/>
                  <a:pt x="442071" y="57228"/>
                  <a:pt x="434707" y="47189"/>
                </a:cubicBezTo>
                <a:cubicBezTo>
                  <a:pt x="431144" y="42366"/>
                  <a:pt x="426235" y="39679"/>
                  <a:pt x="420455" y="37465"/>
                </a:cubicBezTo>
                <a:cubicBezTo>
                  <a:pt x="417604" y="36517"/>
                  <a:pt x="416654" y="33592"/>
                  <a:pt x="417921" y="31062"/>
                </a:cubicBezTo>
                <a:cubicBezTo>
                  <a:pt x="425522" y="15410"/>
                  <a:pt x="418594" y="10093"/>
                  <a:pt x="408429" y="10825"/>
                </a:cubicBezTo>
                <a:close/>
                <a:moveTo>
                  <a:pt x="414437" y="627"/>
                </a:moveTo>
                <a:cubicBezTo>
                  <a:pt x="430907" y="4184"/>
                  <a:pt x="431857" y="17781"/>
                  <a:pt x="426710" y="30667"/>
                </a:cubicBezTo>
                <a:cubicBezTo>
                  <a:pt x="435974" y="35094"/>
                  <a:pt x="447376" y="43473"/>
                  <a:pt x="444130" y="54145"/>
                </a:cubicBezTo>
                <a:cubicBezTo>
                  <a:pt x="440962" y="64501"/>
                  <a:pt x="430273" y="65450"/>
                  <a:pt x="421167" y="63236"/>
                </a:cubicBezTo>
                <a:cubicBezTo>
                  <a:pt x="425443" y="69007"/>
                  <a:pt x="428294" y="75885"/>
                  <a:pt x="425760" y="82604"/>
                </a:cubicBezTo>
                <a:cubicBezTo>
                  <a:pt x="422276" y="92644"/>
                  <a:pt x="412220" y="97150"/>
                  <a:pt x="402481" y="98731"/>
                </a:cubicBezTo>
                <a:cubicBezTo>
                  <a:pt x="393533" y="100391"/>
                  <a:pt x="380548" y="99047"/>
                  <a:pt x="374451" y="91379"/>
                </a:cubicBezTo>
                <a:cubicBezTo>
                  <a:pt x="370175" y="86161"/>
                  <a:pt x="369621" y="80707"/>
                  <a:pt x="370808" y="75252"/>
                </a:cubicBezTo>
                <a:cubicBezTo>
                  <a:pt x="356239" y="79126"/>
                  <a:pt x="339532" y="67189"/>
                  <a:pt x="338820" y="51378"/>
                </a:cubicBezTo>
                <a:cubicBezTo>
                  <a:pt x="306513" y="92090"/>
                  <a:pt x="326151" y="133751"/>
                  <a:pt x="334623" y="178810"/>
                </a:cubicBezTo>
                <a:cubicBezTo>
                  <a:pt x="337473" y="179759"/>
                  <a:pt x="340086" y="181814"/>
                  <a:pt x="341987" y="184344"/>
                </a:cubicBezTo>
                <a:cubicBezTo>
                  <a:pt x="346896" y="190431"/>
                  <a:pt x="346896" y="198257"/>
                  <a:pt x="345312" y="205609"/>
                </a:cubicBezTo>
                <a:cubicBezTo>
                  <a:pt x="357823" y="201103"/>
                  <a:pt x="374451" y="200155"/>
                  <a:pt x="376985" y="216281"/>
                </a:cubicBezTo>
                <a:cubicBezTo>
                  <a:pt x="377301" y="217862"/>
                  <a:pt x="377301" y="219522"/>
                  <a:pt x="377301" y="220787"/>
                </a:cubicBezTo>
                <a:cubicBezTo>
                  <a:pt x="411507" y="219839"/>
                  <a:pt x="436766" y="246005"/>
                  <a:pt x="421880" y="277942"/>
                </a:cubicBezTo>
                <a:cubicBezTo>
                  <a:pt x="457115" y="278890"/>
                  <a:pt x="467330" y="321104"/>
                  <a:pt x="432490" y="336915"/>
                </a:cubicBezTo>
                <a:cubicBezTo>
                  <a:pt x="457115" y="339919"/>
                  <a:pt x="477702" y="359524"/>
                  <a:pt x="481265" y="384030"/>
                </a:cubicBezTo>
                <a:cubicBezTo>
                  <a:pt x="484512" y="406718"/>
                  <a:pt x="470576" y="425690"/>
                  <a:pt x="451969" y="435730"/>
                </a:cubicBezTo>
                <a:cubicBezTo>
                  <a:pt x="506207" y="467667"/>
                  <a:pt x="455769" y="535415"/>
                  <a:pt x="403748" y="528853"/>
                </a:cubicBezTo>
                <a:cubicBezTo>
                  <a:pt x="414120" y="579288"/>
                  <a:pt x="334623" y="603716"/>
                  <a:pt x="300100" y="569881"/>
                </a:cubicBezTo>
                <a:cubicBezTo>
                  <a:pt x="308414" y="624032"/>
                  <a:pt x="235093" y="612174"/>
                  <a:pt x="205717" y="584427"/>
                </a:cubicBezTo>
                <a:cubicBezTo>
                  <a:pt x="187347" y="606324"/>
                  <a:pt x="138571" y="597075"/>
                  <a:pt x="144431" y="572490"/>
                </a:cubicBezTo>
                <a:cubicBezTo>
                  <a:pt x="128595" y="598972"/>
                  <a:pt x="101119" y="612253"/>
                  <a:pt x="73960" y="592885"/>
                </a:cubicBezTo>
                <a:cubicBezTo>
                  <a:pt x="47514" y="573755"/>
                  <a:pt x="40625" y="533834"/>
                  <a:pt x="44188" y="503794"/>
                </a:cubicBezTo>
                <a:cubicBezTo>
                  <a:pt x="45138" y="497707"/>
                  <a:pt x="46880" y="490908"/>
                  <a:pt x="49414" y="485137"/>
                </a:cubicBezTo>
                <a:cubicBezTo>
                  <a:pt x="54878" y="472805"/>
                  <a:pt x="54244" y="479999"/>
                  <a:pt x="43872" y="476679"/>
                </a:cubicBezTo>
                <a:cubicBezTo>
                  <a:pt x="31678" y="472489"/>
                  <a:pt x="23839" y="466718"/>
                  <a:pt x="18059" y="454781"/>
                </a:cubicBezTo>
                <a:cubicBezTo>
                  <a:pt x="8003" y="434860"/>
                  <a:pt x="15367" y="406718"/>
                  <a:pt x="28986" y="388694"/>
                </a:cubicBezTo>
                <a:cubicBezTo>
                  <a:pt x="12833" y="385136"/>
                  <a:pt x="-311" y="370591"/>
                  <a:pt x="5" y="352883"/>
                </a:cubicBezTo>
                <a:cubicBezTo>
                  <a:pt x="322" y="330591"/>
                  <a:pt x="12833" y="313436"/>
                  <a:pt x="32628" y="305768"/>
                </a:cubicBezTo>
                <a:cubicBezTo>
                  <a:pt x="14891" y="274464"/>
                  <a:pt x="46564" y="235096"/>
                  <a:pt x="80136" y="247981"/>
                </a:cubicBezTo>
                <a:cubicBezTo>
                  <a:pt x="71981" y="234068"/>
                  <a:pt x="74910" y="216044"/>
                  <a:pt x="91697" y="205056"/>
                </a:cubicBezTo>
                <a:cubicBezTo>
                  <a:pt x="92013" y="204740"/>
                  <a:pt x="92330" y="204740"/>
                  <a:pt x="92647" y="204423"/>
                </a:cubicBezTo>
                <a:cubicBezTo>
                  <a:pt x="110383" y="98098"/>
                  <a:pt x="236439" y="48691"/>
                  <a:pt x="332723" y="39600"/>
                </a:cubicBezTo>
                <a:cubicBezTo>
                  <a:pt x="324250" y="32406"/>
                  <a:pt x="321083" y="21813"/>
                  <a:pt x="333039" y="14382"/>
                </a:cubicBezTo>
                <a:cubicBezTo>
                  <a:pt x="346658" y="6082"/>
                  <a:pt x="362811" y="7346"/>
                  <a:pt x="374451" y="17386"/>
                </a:cubicBezTo>
                <a:cubicBezTo>
                  <a:pt x="383715" y="5765"/>
                  <a:pt x="399551" y="-2377"/>
                  <a:pt x="414437" y="627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65" name="gift_101830"/>
          <p:cNvSpPr>
            <a:spLocks noChangeAspect="1"/>
          </p:cNvSpPr>
          <p:nvPr userDrawn="1"/>
        </p:nvSpPr>
        <p:spPr bwMode="auto">
          <a:xfrm>
            <a:off x="6462039" y="6502082"/>
            <a:ext cx="350883" cy="354160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600116 w 606244"/>
              <a:gd name="T25" fmla="*/ 600116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600116 w 606244"/>
              <a:gd name="T41" fmla="*/ 600116 w 606244"/>
              <a:gd name="T42" fmla="*/ 455839 w 606244"/>
              <a:gd name="T43" fmla="*/ 455839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455839 w 606244"/>
              <a:gd name="T59" fmla="*/ 455839 w 606244"/>
              <a:gd name="T60" fmla="*/ 600116 w 606244"/>
              <a:gd name="T61" fmla="*/ 600116 w 606244"/>
              <a:gd name="T62" fmla="*/ 600116 w 606244"/>
              <a:gd name="T63" fmla="*/ 600116 w 606244"/>
              <a:gd name="T64" fmla="*/ 600116 w 606244"/>
              <a:gd name="T65" fmla="*/ 600116 w 606244"/>
              <a:gd name="T66" fmla="*/ 600116 w 606244"/>
              <a:gd name="T67" fmla="*/ 600116 w 606244"/>
              <a:gd name="T68" fmla="*/ 455839 w 606244"/>
              <a:gd name="T69" fmla="*/ 455839 w 606244"/>
              <a:gd name="T70" fmla="*/ 600116 w 606244"/>
              <a:gd name="T71" fmla="*/ 600116 w 606244"/>
              <a:gd name="T72" fmla="*/ 600116 w 606244"/>
              <a:gd name="T73" fmla="*/ 600116 w 606244"/>
              <a:gd name="T74" fmla="*/ 600116 w 606244"/>
              <a:gd name="T75" fmla="*/ 600116 w 606244"/>
              <a:gd name="T76" fmla="*/ 600116 w 606244"/>
              <a:gd name="T77" fmla="*/ 600116 w 606244"/>
              <a:gd name="T78" fmla="*/ 455839 w 606244"/>
              <a:gd name="T79" fmla="*/ 455839 w 606244"/>
              <a:gd name="T80" fmla="*/ 600116 w 606244"/>
              <a:gd name="T81" fmla="*/ 600116 w 606244"/>
              <a:gd name="T82" fmla="*/ 600116 w 606244"/>
              <a:gd name="T83" fmla="*/ 600116 w 606244"/>
              <a:gd name="T84" fmla="*/ 600116 w 606244"/>
              <a:gd name="T85" fmla="*/ 600116 w 606244"/>
              <a:gd name="T86" fmla="*/ 600116 w 606244"/>
              <a:gd name="T87" fmla="*/ 600116 w 606244"/>
              <a:gd name="T88" fmla="*/ 455839 w 606244"/>
              <a:gd name="T89" fmla="*/ 455839 w 606244"/>
              <a:gd name="T90" fmla="*/ 600116 w 606244"/>
              <a:gd name="T91" fmla="*/ 600116 w 606244"/>
              <a:gd name="T92" fmla="*/ 600116 w 606244"/>
              <a:gd name="T93" fmla="*/ 600116 w 606244"/>
              <a:gd name="T94" fmla="*/ 600116 w 606244"/>
              <a:gd name="T95" fmla="*/ 600116 w 606244"/>
              <a:gd name="T96" fmla="*/ 600116 w 606244"/>
              <a:gd name="T97" fmla="*/ 600116 w 606244"/>
              <a:gd name="T98" fmla="*/ 600116 w 606244"/>
              <a:gd name="T99" fmla="*/ 600116 w 606244"/>
              <a:gd name="T100" fmla="*/ 600116 w 606244"/>
              <a:gd name="T101" fmla="*/ 600116 w 606244"/>
              <a:gd name="T102" fmla="*/ 600116 w 606244"/>
              <a:gd name="T103" fmla="*/ 600116 w 606244"/>
              <a:gd name="T104" fmla="*/ 455839 w 606244"/>
              <a:gd name="T105" fmla="*/ 455839 w 606244"/>
              <a:gd name="T106" fmla="*/ 600116 w 606244"/>
              <a:gd name="T107" fmla="*/ 600116 w 606244"/>
              <a:gd name="T108" fmla="*/ 600116 w 606244"/>
              <a:gd name="T109" fmla="*/ 600116 w 606244"/>
              <a:gd name="T110" fmla="*/ 600116 w 606244"/>
              <a:gd name="T111" fmla="*/ 600116 w 606244"/>
              <a:gd name="T112" fmla="*/ 600116 w 606244"/>
              <a:gd name="T11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960" h="2992">
                <a:moveTo>
                  <a:pt x="0" y="1609"/>
                </a:moveTo>
                <a:lnTo>
                  <a:pt x="190" y="1609"/>
                </a:lnTo>
                <a:lnTo>
                  <a:pt x="190" y="2992"/>
                </a:lnTo>
                <a:lnTo>
                  <a:pt x="2770" y="2992"/>
                </a:lnTo>
                <a:lnTo>
                  <a:pt x="2770" y="1609"/>
                </a:lnTo>
                <a:lnTo>
                  <a:pt x="2960" y="1609"/>
                </a:lnTo>
                <a:lnTo>
                  <a:pt x="2960" y="662"/>
                </a:lnTo>
                <a:lnTo>
                  <a:pt x="2298" y="662"/>
                </a:lnTo>
                <a:cubicBezTo>
                  <a:pt x="2351" y="588"/>
                  <a:pt x="2385" y="504"/>
                  <a:pt x="2396" y="419"/>
                </a:cubicBezTo>
                <a:cubicBezTo>
                  <a:pt x="2412" y="297"/>
                  <a:pt x="2375" y="181"/>
                  <a:pt x="2297" y="103"/>
                </a:cubicBezTo>
                <a:cubicBezTo>
                  <a:pt x="2231" y="37"/>
                  <a:pt x="2138" y="0"/>
                  <a:pt x="2037" y="0"/>
                </a:cubicBezTo>
                <a:cubicBezTo>
                  <a:pt x="1904" y="0"/>
                  <a:pt x="1768" y="60"/>
                  <a:pt x="1663" y="165"/>
                </a:cubicBezTo>
                <a:cubicBezTo>
                  <a:pt x="1541" y="288"/>
                  <a:pt x="1512" y="515"/>
                  <a:pt x="1507" y="662"/>
                </a:cubicBezTo>
                <a:lnTo>
                  <a:pt x="1453" y="662"/>
                </a:lnTo>
                <a:cubicBezTo>
                  <a:pt x="1448" y="515"/>
                  <a:pt x="1419" y="288"/>
                  <a:pt x="1297" y="165"/>
                </a:cubicBezTo>
                <a:cubicBezTo>
                  <a:pt x="1192" y="60"/>
                  <a:pt x="1056" y="0"/>
                  <a:pt x="924" y="0"/>
                </a:cubicBezTo>
                <a:cubicBezTo>
                  <a:pt x="822" y="0"/>
                  <a:pt x="730" y="37"/>
                  <a:pt x="663" y="103"/>
                </a:cubicBezTo>
                <a:cubicBezTo>
                  <a:pt x="585" y="181"/>
                  <a:pt x="549" y="297"/>
                  <a:pt x="564" y="419"/>
                </a:cubicBezTo>
                <a:cubicBezTo>
                  <a:pt x="575" y="504"/>
                  <a:pt x="609" y="588"/>
                  <a:pt x="663" y="662"/>
                </a:cubicBezTo>
                <a:lnTo>
                  <a:pt x="0" y="662"/>
                </a:lnTo>
                <a:lnTo>
                  <a:pt x="0" y="1609"/>
                </a:lnTo>
                <a:close/>
                <a:moveTo>
                  <a:pt x="1805" y="307"/>
                </a:moveTo>
                <a:cubicBezTo>
                  <a:pt x="1872" y="240"/>
                  <a:pt x="1958" y="200"/>
                  <a:pt x="2037" y="200"/>
                </a:cubicBezTo>
                <a:cubicBezTo>
                  <a:pt x="2071" y="200"/>
                  <a:pt x="2119" y="208"/>
                  <a:pt x="2155" y="244"/>
                </a:cubicBezTo>
                <a:cubicBezTo>
                  <a:pt x="2190" y="279"/>
                  <a:pt x="2205" y="332"/>
                  <a:pt x="2198" y="394"/>
                </a:cubicBezTo>
                <a:cubicBezTo>
                  <a:pt x="2189" y="464"/>
                  <a:pt x="2151" y="537"/>
                  <a:pt x="2093" y="595"/>
                </a:cubicBezTo>
                <a:cubicBezTo>
                  <a:pt x="2065" y="623"/>
                  <a:pt x="2018" y="646"/>
                  <a:pt x="1956" y="662"/>
                </a:cubicBezTo>
                <a:lnTo>
                  <a:pt x="1707" y="662"/>
                </a:lnTo>
                <a:cubicBezTo>
                  <a:pt x="1713" y="540"/>
                  <a:pt x="1735" y="376"/>
                  <a:pt x="1805" y="307"/>
                </a:cubicBezTo>
                <a:close/>
                <a:moveTo>
                  <a:pt x="1580" y="862"/>
                </a:moveTo>
                <a:lnTo>
                  <a:pt x="2760" y="862"/>
                </a:lnTo>
                <a:lnTo>
                  <a:pt x="2760" y="1409"/>
                </a:lnTo>
                <a:lnTo>
                  <a:pt x="1580" y="1409"/>
                </a:lnTo>
                <a:lnTo>
                  <a:pt x="1580" y="862"/>
                </a:lnTo>
                <a:close/>
                <a:moveTo>
                  <a:pt x="1580" y="1632"/>
                </a:moveTo>
                <a:lnTo>
                  <a:pt x="2570" y="1632"/>
                </a:lnTo>
                <a:lnTo>
                  <a:pt x="2570" y="2792"/>
                </a:lnTo>
                <a:lnTo>
                  <a:pt x="1580" y="2792"/>
                </a:lnTo>
                <a:lnTo>
                  <a:pt x="1580" y="1632"/>
                </a:lnTo>
                <a:close/>
                <a:moveTo>
                  <a:pt x="1380" y="2792"/>
                </a:moveTo>
                <a:lnTo>
                  <a:pt x="390" y="2792"/>
                </a:lnTo>
                <a:lnTo>
                  <a:pt x="390" y="1632"/>
                </a:lnTo>
                <a:lnTo>
                  <a:pt x="1380" y="1632"/>
                </a:lnTo>
                <a:lnTo>
                  <a:pt x="1380" y="2792"/>
                </a:lnTo>
                <a:close/>
                <a:moveTo>
                  <a:pt x="805" y="244"/>
                </a:moveTo>
                <a:cubicBezTo>
                  <a:pt x="841" y="208"/>
                  <a:pt x="890" y="200"/>
                  <a:pt x="924" y="200"/>
                </a:cubicBezTo>
                <a:cubicBezTo>
                  <a:pt x="1002" y="200"/>
                  <a:pt x="1089" y="240"/>
                  <a:pt x="1155" y="307"/>
                </a:cubicBezTo>
                <a:cubicBezTo>
                  <a:pt x="1221" y="372"/>
                  <a:pt x="1248" y="529"/>
                  <a:pt x="1253" y="662"/>
                </a:cubicBezTo>
                <a:lnTo>
                  <a:pt x="1004" y="662"/>
                </a:lnTo>
                <a:cubicBezTo>
                  <a:pt x="942" y="646"/>
                  <a:pt x="895" y="623"/>
                  <a:pt x="867" y="595"/>
                </a:cubicBezTo>
                <a:cubicBezTo>
                  <a:pt x="810" y="537"/>
                  <a:pt x="771" y="464"/>
                  <a:pt x="763" y="394"/>
                </a:cubicBezTo>
                <a:cubicBezTo>
                  <a:pt x="755" y="332"/>
                  <a:pt x="770" y="279"/>
                  <a:pt x="805" y="244"/>
                </a:cubicBezTo>
                <a:close/>
                <a:moveTo>
                  <a:pt x="200" y="862"/>
                </a:moveTo>
                <a:lnTo>
                  <a:pt x="1380" y="862"/>
                </a:lnTo>
                <a:lnTo>
                  <a:pt x="1380" y="1409"/>
                </a:lnTo>
                <a:lnTo>
                  <a:pt x="200" y="1409"/>
                </a:lnTo>
                <a:lnTo>
                  <a:pt x="200" y="86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66" name="christmas-star_63477"/>
          <p:cNvSpPr>
            <a:spLocks noChangeAspect="1"/>
          </p:cNvSpPr>
          <p:nvPr userDrawn="1"/>
        </p:nvSpPr>
        <p:spPr bwMode="auto">
          <a:xfrm>
            <a:off x="6296510" y="4287942"/>
            <a:ext cx="331058" cy="361992"/>
          </a:xfrm>
          <a:custGeom>
            <a:avLst/>
            <a:gdLst>
              <a:gd name="connsiteX0" fmla="*/ 181061 w 554156"/>
              <a:gd name="connsiteY0" fmla="*/ 474061 h 605936"/>
              <a:gd name="connsiteX1" fmla="*/ 212760 w 554156"/>
              <a:gd name="connsiteY1" fmla="*/ 483987 h 605936"/>
              <a:gd name="connsiteX2" fmla="*/ 221675 w 554156"/>
              <a:gd name="connsiteY2" fmla="*/ 542547 h 605936"/>
              <a:gd name="connsiteX3" fmla="*/ 285246 w 554156"/>
              <a:gd name="connsiteY3" fmla="*/ 225128 h 605936"/>
              <a:gd name="connsiteX4" fmla="*/ 275312 w 554156"/>
              <a:gd name="connsiteY4" fmla="*/ 325289 h 605936"/>
              <a:gd name="connsiteX5" fmla="*/ 275312 w 554156"/>
              <a:gd name="connsiteY5" fmla="*/ 326280 h 605936"/>
              <a:gd name="connsiteX6" fmla="*/ 258423 w 554156"/>
              <a:gd name="connsiteY6" fmla="*/ 351073 h 605936"/>
              <a:gd name="connsiteX7" fmla="*/ 256436 w 554156"/>
              <a:gd name="connsiteY7" fmla="*/ 352064 h 605936"/>
              <a:gd name="connsiteX8" fmla="*/ 169011 w 554156"/>
              <a:gd name="connsiteY8" fmla="*/ 399665 h 605936"/>
              <a:gd name="connsiteX9" fmla="*/ 252462 w 554156"/>
              <a:gd name="connsiteY9" fmla="*/ 425449 h 605936"/>
              <a:gd name="connsiteX10" fmla="*/ 254449 w 554156"/>
              <a:gd name="connsiteY10" fmla="*/ 425449 h 605936"/>
              <a:gd name="connsiteX11" fmla="*/ 276305 w 554156"/>
              <a:gd name="connsiteY11" fmla="*/ 452225 h 605936"/>
              <a:gd name="connsiteX12" fmla="*/ 277298 w 554156"/>
              <a:gd name="connsiteY12" fmla="*/ 454208 h 605936"/>
              <a:gd name="connsiteX13" fmla="*/ 289220 w 554156"/>
              <a:gd name="connsiteY13" fmla="*/ 540485 h 605936"/>
              <a:gd name="connsiteX14" fmla="*/ 356775 w 554156"/>
              <a:gd name="connsiteY14" fmla="*/ 462141 h 605936"/>
              <a:gd name="connsiteX15" fmla="*/ 357769 w 554156"/>
              <a:gd name="connsiteY15" fmla="*/ 460158 h 605936"/>
              <a:gd name="connsiteX16" fmla="*/ 384592 w 554156"/>
              <a:gd name="connsiteY16" fmla="*/ 449250 h 605936"/>
              <a:gd name="connsiteX17" fmla="*/ 385585 w 554156"/>
              <a:gd name="connsiteY17" fmla="*/ 449250 h 605936"/>
              <a:gd name="connsiteX18" fmla="*/ 489898 w 554156"/>
              <a:gd name="connsiteY18" fmla="*/ 457183 h 605936"/>
              <a:gd name="connsiteX19" fmla="*/ 439232 w 554156"/>
              <a:gd name="connsiteY19" fmla="*/ 382807 h 605936"/>
              <a:gd name="connsiteX20" fmla="*/ 438239 w 554156"/>
              <a:gd name="connsiteY20" fmla="*/ 380823 h 605936"/>
              <a:gd name="connsiteX21" fmla="*/ 437245 w 554156"/>
              <a:gd name="connsiteY21" fmla="*/ 348098 h 605936"/>
              <a:gd name="connsiteX22" fmla="*/ 438239 w 554156"/>
              <a:gd name="connsiteY22" fmla="*/ 346114 h 605936"/>
              <a:gd name="connsiteX23" fmla="*/ 481951 w 554156"/>
              <a:gd name="connsiteY23" fmla="*/ 266779 h 605936"/>
              <a:gd name="connsiteX24" fmla="*/ 390553 w 554156"/>
              <a:gd name="connsiteY24" fmla="*/ 295538 h 605936"/>
              <a:gd name="connsiteX25" fmla="*/ 388566 w 554156"/>
              <a:gd name="connsiteY25" fmla="*/ 296530 h 605936"/>
              <a:gd name="connsiteX26" fmla="*/ 357769 w 554156"/>
              <a:gd name="connsiteY26" fmla="*/ 289588 h 605936"/>
              <a:gd name="connsiteX27" fmla="*/ 356775 w 554156"/>
              <a:gd name="connsiteY27" fmla="*/ 288596 h 605936"/>
              <a:gd name="connsiteX28" fmla="*/ 280279 w 554156"/>
              <a:gd name="connsiteY28" fmla="*/ 163644 h 605936"/>
              <a:gd name="connsiteX29" fmla="*/ 287233 w 554156"/>
              <a:gd name="connsiteY29" fmla="*/ 164636 h 605936"/>
              <a:gd name="connsiteX30" fmla="*/ 303128 w 554156"/>
              <a:gd name="connsiteY30" fmla="*/ 172569 h 605936"/>
              <a:gd name="connsiteX31" fmla="*/ 386579 w 554156"/>
              <a:gd name="connsiteY31" fmla="*/ 245954 h 605936"/>
              <a:gd name="connsiteX32" fmla="*/ 505794 w 554156"/>
              <a:gd name="connsiteY32" fmla="*/ 209261 h 605936"/>
              <a:gd name="connsiteX33" fmla="*/ 517715 w 554156"/>
              <a:gd name="connsiteY33" fmla="*/ 207278 h 605936"/>
              <a:gd name="connsiteX34" fmla="*/ 524669 w 554156"/>
              <a:gd name="connsiteY34" fmla="*/ 207278 h 605936"/>
              <a:gd name="connsiteX35" fmla="*/ 543545 w 554156"/>
              <a:gd name="connsiteY35" fmla="*/ 218187 h 605936"/>
              <a:gd name="connsiteX36" fmla="*/ 546526 w 554156"/>
              <a:gd name="connsiteY36" fmla="*/ 254879 h 605936"/>
              <a:gd name="connsiteX37" fmla="*/ 491885 w 554156"/>
              <a:gd name="connsiteY37" fmla="*/ 353056 h 605936"/>
              <a:gd name="connsiteX38" fmla="*/ 550499 w 554156"/>
              <a:gd name="connsiteY38" fmla="*/ 453216 h 605936"/>
              <a:gd name="connsiteX39" fmla="*/ 549506 w 554156"/>
              <a:gd name="connsiteY39" fmla="*/ 452225 h 605936"/>
              <a:gd name="connsiteX40" fmla="*/ 547519 w 554156"/>
              <a:gd name="connsiteY40" fmla="*/ 488917 h 605936"/>
              <a:gd name="connsiteX41" fmla="*/ 513741 w 554156"/>
              <a:gd name="connsiteY41" fmla="*/ 506767 h 605936"/>
              <a:gd name="connsiteX42" fmla="*/ 510761 w 554156"/>
              <a:gd name="connsiteY42" fmla="*/ 506767 h 605936"/>
              <a:gd name="connsiteX43" fmla="*/ 390553 w 554156"/>
              <a:gd name="connsiteY43" fmla="*/ 498834 h 605936"/>
              <a:gd name="connsiteX44" fmla="*/ 310083 w 554156"/>
              <a:gd name="connsiteY44" fmla="*/ 592052 h 605936"/>
              <a:gd name="connsiteX45" fmla="*/ 278292 w 554156"/>
              <a:gd name="connsiteY45" fmla="*/ 605936 h 605936"/>
              <a:gd name="connsiteX46" fmla="*/ 271338 w 554156"/>
              <a:gd name="connsiteY46" fmla="*/ 605936 h 605936"/>
              <a:gd name="connsiteX47" fmla="*/ 245508 w 554156"/>
              <a:gd name="connsiteY47" fmla="*/ 580152 h 605936"/>
              <a:gd name="connsiteX48" fmla="*/ 230606 w 554156"/>
              <a:gd name="connsiteY48" fmla="*/ 469083 h 605936"/>
              <a:gd name="connsiteX49" fmla="*/ 118345 w 554156"/>
              <a:gd name="connsiteY49" fmla="*/ 435366 h 605936"/>
              <a:gd name="connsiteX50" fmla="*/ 96489 w 554156"/>
              <a:gd name="connsiteY50" fmla="*/ 406607 h 605936"/>
              <a:gd name="connsiteX51" fmla="*/ 118345 w 554156"/>
              <a:gd name="connsiteY51" fmla="*/ 372890 h 605936"/>
              <a:gd name="connsiteX52" fmla="*/ 227626 w 554156"/>
              <a:gd name="connsiteY52" fmla="*/ 313389 h 605936"/>
              <a:gd name="connsiteX53" fmla="*/ 239547 w 554156"/>
              <a:gd name="connsiteY53" fmla="*/ 199345 h 605936"/>
              <a:gd name="connsiteX54" fmla="*/ 264384 w 554156"/>
              <a:gd name="connsiteY54" fmla="*/ 166619 h 605936"/>
              <a:gd name="connsiteX55" fmla="*/ 280279 w 554156"/>
              <a:gd name="connsiteY55" fmla="*/ 163644 h 605936"/>
              <a:gd name="connsiteX56" fmla="*/ 174497 w 554156"/>
              <a:gd name="connsiteY56" fmla="*/ 789 h 605936"/>
              <a:gd name="connsiteX57" fmla="*/ 207778 w 554156"/>
              <a:gd name="connsiteY57" fmla="*/ 7856 h 605936"/>
              <a:gd name="connsiteX58" fmla="*/ 291228 w 554156"/>
              <a:gd name="connsiteY58" fmla="*/ 82245 h 605936"/>
              <a:gd name="connsiteX59" fmla="*/ 410443 w 554156"/>
              <a:gd name="connsiteY59" fmla="*/ 44555 h 605936"/>
              <a:gd name="connsiteX60" fmla="*/ 451174 w 554156"/>
              <a:gd name="connsiteY60" fmla="*/ 58441 h 605936"/>
              <a:gd name="connsiteX61" fmla="*/ 526677 w 554156"/>
              <a:gd name="connsiteY61" fmla="*/ 188374 h 605936"/>
              <a:gd name="connsiteX62" fmla="*/ 499854 w 554156"/>
              <a:gd name="connsiteY62" fmla="*/ 190357 h 605936"/>
              <a:gd name="connsiteX63" fmla="*/ 391567 w 554156"/>
              <a:gd name="connsiteY63" fmla="*/ 224080 h 605936"/>
              <a:gd name="connsiteX64" fmla="*/ 316064 w 554156"/>
              <a:gd name="connsiteY64" fmla="*/ 157626 h 605936"/>
              <a:gd name="connsiteX65" fmla="*/ 291228 w 554156"/>
              <a:gd name="connsiteY65" fmla="*/ 145724 h 605936"/>
              <a:gd name="connsiteX66" fmla="*/ 280300 w 554156"/>
              <a:gd name="connsiteY66" fmla="*/ 144732 h 605936"/>
              <a:gd name="connsiteX67" fmla="*/ 257450 w 554156"/>
              <a:gd name="connsiteY67" fmla="*/ 149691 h 605936"/>
              <a:gd name="connsiteX68" fmla="*/ 220692 w 554156"/>
              <a:gd name="connsiteY68" fmla="*/ 197300 h 605936"/>
              <a:gd name="connsiteX69" fmla="*/ 209764 w 554156"/>
              <a:gd name="connsiteY69" fmla="*/ 301445 h 605936"/>
              <a:gd name="connsiteX70" fmla="*/ 108432 w 554156"/>
              <a:gd name="connsiteY70" fmla="*/ 355997 h 605936"/>
              <a:gd name="connsiteX71" fmla="*/ 80615 w 554156"/>
              <a:gd name="connsiteY71" fmla="*/ 387736 h 605936"/>
              <a:gd name="connsiteX72" fmla="*/ 5112 w 554156"/>
              <a:gd name="connsiteY72" fmla="*/ 257803 h 605936"/>
              <a:gd name="connsiteX73" fmla="*/ 22001 w 554156"/>
              <a:gd name="connsiteY73" fmla="*/ 209202 h 605936"/>
              <a:gd name="connsiteX74" fmla="*/ 132275 w 554156"/>
              <a:gd name="connsiteY74" fmla="*/ 148699 h 605936"/>
              <a:gd name="connsiteX75" fmla="*/ 144196 w 554156"/>
              <a:gd name="connsiteY75" fmla="*/ 34636 h 605936"/>
              <a:gd name="connsiteX76" fmla="*/ 174497 w 554156"/>
              <a:gd name="connsiteY76" fmla="*/ 789 h 60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54156" h="605936">
                <a:moveTo>
                  <a:pt x="181061" y="474061"/>
                </a:moveTo>
                <a:lnTo>
                  <a:pt x="212760" y="483987"/>
                </a:lnTo>
                <a:lnTo>
                  <a:pt x="221675" y="542547"/>
                </a:lnTo>
                <a:close/>
                <a:moveTo>
                  <a:pt x="285246" y="225128"/>
                </a:moveTo>
                <a:lnTo>
                  <a:pt x="275312" y="325289"/>
                </a:lnTo>
                <a:lnTo>
                  <a:pt x="275312" y="326280"/>
                </a:lnTo>
                <a:cubicBezTo>
                  <a:pt x="273325" y="337189"/>
                  <a:pt x="267364" y="346114"/>
                  <a:pt x="258423" y="351073"/>
                </a:cubicBezTo>
                <a:lnTo>
                  <a:pt x="256436" y="352064"/>
                </a:lnTo>
                <a:lnTo>
                  <a:pt x="169011" y="399665"/>
                </a:lnTo>
                <a:lnTo>
                  <a:pt x="252462" y="425449"/>
                </a:lnTo>
                <a:lnTo>
                  <a:pt x="254449" y="425449"/>
                </a:lnTo>
                <a:cubicBezTo>
                  <a:pt x="266370" y="429416"/>
                  <a:pt x="275312" y="439333"/>
                  <a:pt x="276305" y="452225"/>
                </a:cubicBezTo>
                <a:lnTo>
                  <a:pt x="277298" y="454208"/>
                </a:lnTo>
                <a:lnTo>
                  <a:pt x="289220" y="540485"/>
                </a:lnTo>
                <a:lnTo>
                  <a:pt x="356775" y="462141"/>
                </a:lnTo>
                <a:lnTo>
                  <a:pt x="357769" y="460158"/>
                </a:lnTo>
                <a:cubicBezTo>
                  <a:pt x="364723" y="453216"/>
                  <a:pt x="374657" y="449250"/>
                  <a:pt x="384592" y="449250"/>
                </a:cubicBezTo>
                <a:lnTo>
                  <a:pt x="385585" y="449250"/>
                </a:lnTo>
                <a:lnTo>
                  <a:pt x="489898" y="457183"/>
                </a:lnTo>
                <a:lnTo>
                  <a:pt x="439232" y="382807"/>
                </a:lnTo>
                <a:lnTo>
                  <a:pt x="438239" y="380823"/>
                </a:lnTo>
                <a:cubicBezTo>
                  <a:pt x="431284" y="370906"/>
                  <a:pt x="431284" y="358014"/>
                  <a:pt x="437245" y="348098"/>
                </a:cubicBezTo>
                <a:lnTo>
                  <a:pt x="438239" y="346114"/>
                </a:lnTo>
                <a:lnTo>
                  <a:pt x="481951" y="266779"/>
                </a:lnTo>
                <a:lnTo>
                  <a:pt x="390553" y="295538"/>
                </a:lnTo>
                <a:lnTo>
                  <a:pt x="388566" y="296530"/>
                </a:lnTo>
                <a:cubicBezTo>
                  <a:pt x="377638" y="299505"/>
                  <a:pt x="366710" y="296530"/>
                  <a:pt x="357769" y="289588"/>
                </a:cubicBezTo>
                <a:lnTo>
                  <a:pt x="356775" y="288596"/>
                </a:lnTo>
                <a:close/>
                <a:moveTo>
                  <a:pt x="280279" y="163644"/>
                </a:moveTo>
                <a:cubicBezTo>
                  <a:pt x="283259" y="163644"/>
                  <a:pt x="285246" y="163644"/>
                  <a:pt x="287233" y="164636"/>
                </a:cubicBezTo>
                <a:cubicBezTo>
                  <a:pt x="293194" y="165627"/>
                  <a:pt x="299155" y="167611"/>
                  <a:pt x="303128" y="172569"/>
                </a:cubicBezTo>
                <a:lnTo>
                  <a:pt x="386579" y="245954"/>
                </a:lnTo>
                <a:lnTo>
                  <a:pt x="505794" y="209261"/>
                </a:lnTo>
                <a:cubicBezTo>
                  <a:pt x="509768" y="207278"/>
                  <a:pt x="513741" y="207278"/>
                  <a:pt x="517715" y="207278"/>
                </a:cubicBezTo>
                <a:cubicBezTo>
                  <a:pt x="520696" y="207278"/>
                  <a:pt x="522683" y="207278"/>
                  <a:pt x="524669" y="207278"/>
                </a:cubicBezTo>
                <a:cubicBezTo>
                  <a:pt x="531624" y="209261"/>
                  <a:pt x="538578" y="212237"/>
                  <a:pt x="543545" y="218187"/>
                </a:cubicBezTo>
                <a:cubicBezTo>
                  <a:pt x="552486" y="228104"/>
                  <a:pt x="553480" y="241987"/>
                  <a:pt x="546526" y="254879"/>
                </a:cubicBezTo>
                <a:lnTo>
                  <a:pt x="491885" y="353056"/>
                </a:lnTo>
                <a:lnTo>
                  <a:pt x="550499" y="453216"/>
                </a:lnTo>
                <a:cubicBezTo>
                  <a:pt x="549506" y="453216"/>
                  <a:pt x="549506" y="452225"/>
                  <a:pt x="549506" y="452225"/>
                </a:cubicBezTo>
                <a:cubicBezTo>
                  <a:pt x="556460" y="463133"/>
                  <a:pt x="555467" y="477017"/>
                  <a:pt x="547519" y="488917"/>
                </a:cubicBezTo>
                <a:cubicBezTo>
                  <a:pt x="539571" y="499826"/>
                  <a:pt x="526656" y="506767"/>
                  <a:pt x="513741" y="506767"/>
                </a:cubicBezTo>
                <a:cubicBezTo>
                  <a:pt x="512748" y="506767"/>
                  <a:pt x="511755" y="506767"/>
                  <a:pt x="510761" y="506767"/>
                </a:cubicBezTo>
                <a:lnTo>
                  <a:pt x="390553" y="498834"/>
                </a:lnTo>
                <a:lnTo>
                  <a:pt x="310083" y="592052"/>
                </a:lnTo>
                <a:cubicBezTo>
                  <a:pt x="302135" y="600978"/>
                  <a:pt x="290213" y="605936"/>
                  <a:pt x="278292" y="605936"/>
                </a:cubicBezTo>
                <a:cubicBezTo>
                  <a:pt x="276305" y="605936"/>
                  <a:pt x="273325" y="605936"/>
                  <a:pt x="271338" y="605936"/>
                </a:cubicBezTo>
                <a:cubicBezTo>
                  <a:pt x="257429" y="602961"/>
                  <a:pt x="247495" y="593044"/>
                  <a:pt x="245508" y="580152"/>
                </a:cubicBezTo>
                <a:lnTo>
                  <a:pt x="230606" y="469083"/>
                </a:lnTo>
                <a:lnTo>
                  <a:pt x="118345" y="435366"/>
                </a:lnTo>
                <a:cubicBezTo>
                  <a:pt x="105430" y="431399"/>
                  <a:pt x="96489" y="420491"/>
                  <a:pt x="96489" y="406607"/>
                </a:cubicBezTo>
                <a:cubicBezTo>
                  <a:pt x="96489" y="393715"/>
                  <a:pt x="104437" y="379831"/>
                  <a:pt x="118345" y="372890"/>
                </a:cubicBezTo>
                <a:lnTo>
                  <a:pt x="227626" y="313389"/>
                </a:lnTo>
                <a:lnTo>
                  <a:pt x="239547" y="199345"/>
                </a:lnTo>
                <a:cubicBezTo>
                  <a:pt x="241534" y="185461"/>
                  <a:pt x="251469" y="172569"/>
                  <a:pt x="264384" y="166619"/>
                </a:cubicBezTo>
                <a:cubicBezTo>
                  <a:pt x="270344" y="164636"/>
                  <a:pt x="275312" y="163644"/>
                  <a:pt x="280279" y="163644"/>
                </a:cubicBezTo>
                <a:close/>
                <a:moveTo>
                  <a:pt x="174497" y="789"/>
                </a:moveTo>
                <a:cubicBezTo>
                  <a:pt x="188157" y="-1814"/>
                  <a:pt x="202314" y="2401"/>
                  <a:pt x="207778" y="7856"/>
                </a:cubicBezTo>
                <a:lnTo>
                  <a:pt x="291228" y="82245"/>
                </a:lnTo>
                <a:lnTo>
                  <a:pt x="410443" y="44555"/>
                </a:lnTo>
                <a:cubicBezTo>
                  <a:pt x="437266" y="36620"/>
                  <a:pt x="450181" y="56457"/>
                  <a:pt x="451174" y="58441"/>
                </a:cubicBezTo>
                <a:lnTo>
                  <a:pt x="526677" y="188374"/>
                </a:lnTo>
                <a:cubicBezTo>
                  <a:pt x="517736" y="187382"/>
                  <a:pt x="508795" y="187382"/>
                  <a:pt x="499854" y="190357"/>
                </a:cubicBezTo>
                <a:lnTo>
                  <a:pt x="391567" y="224080"/>
                </a:lnTo>
                <a:lnTo>
                  <a:pt x="316064" y="157626"/>
                </a:lnTo>
                <a:cubicBezTo>
                  <a:pt x="309110" y="151675"/>
                  <a:pt x="300169" y="146716"/>
                  <a:pt x="291228" y="145724"/>
                </a:cubicBezTo>
                <a:cubicBezTo>
                  <a:pt x="287254" y="144732"/>
                  <a:pt x="284274" y="144732"/>
                  <a:pt x="280300" y="144732"/>
                </a:cubicBezTo>
                <a:cubicBezTo>
                  <a:pt x="272352" y="144732"/>
                  <a:pt x="264405" y="145724"/>
                  <a:pt x="257450" y="149691"/>
                </a:cubicBezTo>
                <a:cubicBezTo>
                  <a:pt x="237581" y="157626"/>
                  <a:pt x="222679" y="176471"/>
                  <a:pt x="220692" y="197300"/>
                </a:cubicBezTo>
                <a:lnTo>
                  <a:pt x="209764" y="301445"/>
                </a:lnTo>
                <a:lnTo>
                  <a:pt x="108432" y="355997"/>
                </a:lnTo>
                <a:cubicBezTo>
                  <a:pt x="95517" y="362940"/>
                  <a:pt x="85582" y="374842"/>
                  <a:pt x="80615" y="387736"/>
                </a:cubicBezTo>
                <a:cubicBezTo>
                  <a:pt x="80615" y="387736"/>
                  <a:pt x="22994" y="288551"/>
                  <a:pt x="5112" y="257803"/>
                </a:cubicBezTo>
                <a:cubicBezTo>
                  <a:pt x="-12770" y="227056"/>
                  <a:pt x="22001" y="209202"/>
                  <a:pt x="22001" y="209202"/>
                </a:cubicBezTo>
                <a:lnTo>
                  <a:pt x="132275" y="148699"/>
                </a:lnTo>
                <a:lnTo>
                  <a:pt x="144196" y="34636"/>
                </a:lnTo>
                <a:cubicBezTo>
                  <a:pt x="147673" y="12816"/>
                  <a:pt x="160836" y="3393"/>
                  <a:pt x="174497" y="789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67" name="shooting-star_116703"/>
          <p:cNvSpPr>
            <a:spLocks noChangeAspect="1"/>
          </p:cNvSpPr>
          <p:nvPr userDrawn="1"/>
        </p:nvSpPr>
        <p:spPr bwMode="auto">
          <a:xfrm>
            <a:off x="6462039" y="2209216"/>
            <a:ext cx="381701" cy="33291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81451" h="507130">
                <a:moveTo>
                  <a:pt x="393061" y="134688"/>
                </a:moveTo>
                <a:cubicBezTo>
                  <a:pt x="399202" y="133877"/>
                  <a:pt x="405633" y="135411"/>
                  <a:pt x="410884" y="139499"/>
                </a:cubicBezTo>
                <a:cubicBezTo>
                  <a:pt x="478083" y="191316"/>
                  <a:pt x="628323" y="329168"/>
                  <a:pt x="567088" y="488263"/>
                </a:cubicBezTo>
                <a:cubicBezTo>
                  <a:pt x="557386" y="513505"/>
                  <a:pt x="536025" y="511905"/>
                  <a:pt x="523920" y="492440"/>
                </a:cubicBezTo>
                <a:cubicBezTo>
                  <a:pt x="523030" y="491107"/>
                  <a:pt x="444973" y="367920"/>
                  <a:pt x="345198" y="364009"/>
                </a:cubicBezTo>
                <a:cubicBezTo>
                  <a:pt x="331759" y="363476"/>
                  <a:pt x="321434" y="352277"/>
                  <a:pt x="321879" y="338856"/>
                </a:cubicBezTo>
                <a:cubicBezTo>
                  <a:pt x="322413" y="325613"/>
                  <a:pt x="333183" y="315125"/>
                  <a:pt x="347067" y="315659"/>
                </a:cubicBezTo>
                <a:cubicBezTo>
                  <a:pt x="429041" y="318858"/>
                  <a:pt x="495261" y="379741"/>
                  <a:pt x="532465" y="423381"/>
                </a:cubicBezTo>
                <a:cubicBezTo>
                  <a:pt x="540030" y="318325"/>
                  <a:pt x="444706" y="226779"/>
                  <a:pt x="381334" y="177895"/>
                </a:cubicBezTo>
                <a:cubicBezTo>
                  <a:pt x="370832" y="169718"/>
                  <a:pt x="368785" y="154608"/>
                  <a:pt x="376973" y="143943"/>
                </a:cubicBezTo>
                <a:cubicBezTo>
                  <a:pt x="381067" y="138655"/>
                  <a:pt x="386919" y="135499"/>
                  <a:pt x="393061" y="134688"/>
                </a:cubicBezTo>
                <a:close/>
                <a:moveTo>
                  <a:pt x="171597" y="79012"/>
                </a:moveTo>
                <a:lnTo>
                  <a:pt x="148458" y="128428"/>
                </a:lnTo>
                <a:cubicBezTo>
                  <a:pt x="144987" y="135627"/>
                  <a:pt x="138223" y="140782"/>
                  <a:pt x="130391" y="142027"/>
                </a:cubicBezTo>
                <a:lnTo>
                  <a:pt x="76546" y="150914"/>
                </a:lnTo>
                <a:lnTo>
                  <a:pt x="116329" y="188243"/>
                </a:lnTo>
                <a:cubicBezTo>
                  <a:pt x="122114" y="193753"/>
                  <a:pt x="124873" y="201663"/>
                  <a:pt x="123627" y="209574"/>
                </a:cubicBezTo>
                <a:lnTo>
                  <a:pt x="115439" y="263611"/>
                </a:lnTo>
                <a:lnTo>
                  <a:pt x="163321" y="237303"/>
                </a:lnTo>
                <a:cubicBezTo>
                  <a:pt x="170263" y="233393"/>
                  <a:pt x="178717" y="233304"/>
                  <a:pt x="185837" y="236859"/>
                </a:cubicBezTo>
                <a:lnTo>
                  <a:pt x="234609" y="261389"/>
                </a:lnTo>
                <a:lnTo>
                  <a:pt x="224374" y="207707"/>
                </a:lnTo>
                <a:cubicBezTo>
                  <a:pt x="222861" y="199886"/>
                  <a:pt x="225353" y="191798"/>
                  <a:pt x="230960" y="186110"/>
                </a:cubicBezTo>
                <a:lnTo>
                  <a:pt x="269230" y="147181"/>
                </a:lnTo>
                <a:lnTo>
                  <a:pt x="215118" y="140427"/>
                </a:lnTo>
                <a:cubicBezTo>
                  <a:pt x="207197" y="139449"/>
                  <a:pt x="200344" y="134561"/>
                  <a:pt x="196606" y="127451"/>
                </a:cubicBezTo>
                <a:close/>
                <a:moveTo>
                  <a:pt x="170173" y="0"/>
                </a:moveTo>
                <a:lnTo>
                  <a:pt x="170619" y="0"/>
                </a:lnTo>
                <a:cubicBezTo>
                  <a:pt x="179696" y="0"/>
                  <a:pt x="187973" y="5066"/>
                  <a:pt x="192156" y="13154"/>
                </a:cubicBezTo>
                <a:lnTo>
                  <a:pt x="233897" y="93944"/>
                </a:lnTo>
                <a:lnTo>
                  <a:pt x="324054" y="105320"/>
                </a:lnTo>
                <a:cubicBezTo>
                  <a:pt x="333221" y="106475"/>
                  <a:pt x="340964" y="112697"/>
                  <a:pt x="343901" y="121407"/>
                </a:cubicBezTo>
                <a:cubicBezTo>
                  <a:pt x="346838" y="130206"/>
                  <a:pt x="344702" y="139893"/>
                  <a:pt x="338205" y="146470"/>
                </a:cubicBezTo>
                <a:lnTo>
                  <a:pt x="274392" y="211173"/>
                </a:lnTo>
                <a:lnTo>
                  <a:pt x="291569" y="300407"/>
                </a:lnTo>
                <a:cubicBezTo>
                  <a:pt x="293349" y="309472"/>
                  <a:pt x="289789" y="318715"/>
                  <a:pt x="282402" y="324315"/>
                </a:cubicBezTo>
                <a:cubicBezTo>
                  <a:pt x="275104" y="329914"/>
                  <a:pt x="265136" y="330803"/>
                  <a:pt x="256948" y="326714"/>
                </a:cubicBezTo>
                <a:lnTo>
                  <a:pt x="175602" y="285920"/>
                </a:lnTo>
                <a:lnTo>
                  <a:pt x="96037" y="329736"/>
                </a:lnTo>
                <a:cubicBezTo>
                  <a:pt x="92299" y="331780"/>
                  <a:pt x="78415" y="334269"/>
                  <a:pt x="70494" y="328492"/>
                </a:cubicBezTo>
                <a:cubicBezTo>
                  <a:pt x="63018" y="322982"/>
                  <a:pt x="59013" y="314005"/>
                  <a:pt x="60437" y="304850"/>
                </a:cubicBezTo>
                <a:lnTo>
                  <a:pt x="74054" y="214906"/>
                </a:lnTo>
                <a:lnTo>
                  <a:pt x="7749" y="152692"/>
                </a:lnTo>
                <a:cubicBezTo>
                  <a:pt x="985" y="146293"/>
                  <a:pt x="-1685" y="136694"/>
                  <a:pt x="1074" y="127984"/>
                </a:cubicBezTo>
                <a:cubicBezTo>
                  <a:pt x="3655" y="119185"/>
                  <a:pt x="11131" y="112697"/>
                  <a:pt x="20298" y="111097"/>
                </a:cubicBezTo>
                <a:lnTo>
                  <a:pt x="110010" y="96343"/>
                </a:lnTo>
                <a:lnTo>
                  <a:pt x="148725" y="13954"/>
                </a:lnTo>
                <a:cubicBezTo>
                  <a:pt x="152641" y="5510"/>
                  <a:pt x="160918" y="89"/>
                  <a:pt x="170173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68" name="christmas-bell_63419"/>
          <p:cNvSpPr>
            <a:spLocks noChangeAspect="1"/>
          </p:cNvSpPr>
          <p:nvPr userDrawn="1"/>
        </p:nvSpPr>
        <p:spPr bwMode="auto">
          <a:xfrm>
            <a:off x="5725648" y="2542128"/>
            <a:ext cx="402703" cy="409617"/>
          </a:xfrm>
          <a:custGeom>
            <a:avLst/>
            <a:gdLst>
              <a:gd name="connsiteX0" fmla="*/ 546613 w 587474"/>
              <a:gd name="connsiteY0" fmla="*/ 282688 h 597560"/>
              <a:gd name="connsiteX1" fmla="*/ 562635 w 587474"/>
              <a:gd name="connsiteY1" fmla="*/ 289382 h 597560"/>
              <a:gd name="connsiteX2" fmla="*/ 581513 w 587474"/>
              <a:gd name="connsiteY2" fmla="*/ 308224 h 597560"/>
              <a:gd name="connsiteX3" fmla="*/ 587474 w 587474"/>
              <a:gd name="connsiteY3" fmla="*/ 324092 h 597560"/>
              <a:gd name="connsiteX4" fmla="*/ 580519 w 587474"/>
              <a:gd name="connsiteY4" fmla="*/ 339960 h 597560"/>
              <a:gd name="connsiteX5" fmla="*/ 415583 w 587474"/>
              <a:gd name="connsiteY5" fmla="*/ 501611 h 597560"/>
              <a:gd name="connsiteX6" fmla="*/ 414590 w 587474"/>
              <a:gd name="connsiteY6" fmla="*/ 562106 h 597560"/>
              <a:gd name="connsiteX7" fmla="*/ 353981 w 587474"/>
              <a:gd name="connsiteY7" fmla="*/ 561115 h 597560"/>
              <a:gd name="connsiteX8" fmla="*/ 324173 w 587474"/>
              <a:gd name="connsiteY8" fmla="*/ 590866 h 597560"/>
              <a:gd name="connsiteX9" fmla="*/ 291385 w 587474"/>
              <a:gd name="connsiteY9" fmla="*/ 590866 h 597560"/>
              <a:gd name="connsiteX10" fmla="*/ 273500 w 587474"/>
              <a:gd name="connsiteY10" fmla="*/ 572024 h 597560"/>
              <a:gd name="connsiteX11" fmla="*/ 266545 w 587474"/>
              <a:gd name="connsiteY11" fmla="*/ 556156 h 597560"/>
              <a:gd name="connsiteX12" fmla="*/ 273500 w 587474"/>
              <a:gd name="connsiteY12" fmla="*/ 539297 h 597560"/>
              <a:gd name="connsiteX13" fmla="*/ 529846 w 587474"/>
              <a:gd name="connsiteY13" fmla="*/ 289382 h 597560"/>
              <a:gd name="connsiteX14" fmla="*/ 546613 w 587474"/>
              <a:gd name="connsiteY14" fmla="*/ 282688 h 597560"/>
              <a:gd name="connsiteX15" fmla="*/ 324039 w 587474"/>
              <a:gd name="connsiteY15" fmla="*/ 172223 h 597560"/>
              <a:gd name="connsiteX16" fmla="*/ 413594 w 587474"/>
              <a:gd name="connsiteY16" fmla="*/ 215875 h 597560"/>
              <a:gd name="connsiteX17" fmla="*/ 504017 w 587474"/>
              <a:gd name="connsiteY17" fmla="*/ 280361 h 597560"/>
              <a:gd name="connsiteX18" fmla="*/ 260569 w 587474"/>
              <a:gd name="connsiteY18" fmla="*/ 512513 h 597560"/>
              <a:gd name="connsiteX19" fmla="*/ 199955 w 587474"/>
              <a:gd name="connsiteY19" fmla="*/ 420248 h 597560"/>
              <a:gd name="connsiteX20" fmla="*/ 185050 w 587474"/>
              <a:gd name="connsiteY20" fmla="*/ 234725 h 597560"/>
              <a:gd name="connsiteX21" fmla="*/ 178095 w 587474"/>
              <a:gd name="connsiteY21" fmla="*/ 215875 h 597560"/>
              <a:gd name="connsiteX22" fmla="*/ 187038 w 587474"/>
              <a:gd name="connsiteY22" fmla="*/ 195041 h 597560"/>
              <a:gd name="connsiteX23" fmla="*/ 207905 w 587474"/>
              <a:gd name="connsiteY23" fmla="*/ 187104 h 597560"/>
              <a:gd name="connsiteX24" fmla="*/ 227778 w 587474"/>
              <a:gd name="connsiteY24" fmla="*/ 194049 h 597560"/>
              <a:gd name="connsiteX25" fmla="*/ 324039 w 587474"/>
              <a:gd name="connsiteY25" fmla="*/ 172223 h 597560"/>
              <a:gd name="connsiteX26" fmla="*/ 42932 w 587474"/>
              <a:gd name="connsiteY26" fmla="*/ 383 h 597560"/>
              <a:gd name="connsiteX27" fmla="*/ 107617 w 587474"/>
              <a:gd name="connsiteY27" fmla="*/ 29408 h 597560"/>
              <a:gd name="connsiteX28" fmla="*/ 193056 w 587474"/>
              <a:gd name="connsiteY28" fmla="*/ 116733 h 597560"/>
              <a:gd name="connsiteX29" fmla="*/ 219879 w 587474"/>
              <a:gd name="connsiteY29" fmla="*/ 162379 h 597560"/>
              <a:gd name="connsiteX30" fmla="*/ 207958 w 587474"/>
              <a:gd name="connsiteY30" fmla="*/ 161387 h 597560"/>
              <a:gd name="connsiteX31" fmla="*/ 169212 w 587474"/>
              <a:gd name="connsiteY31" fmla="*/ 177264 h 597560"/>
              <a:gd name="connsiteX32" fmla="*/ 152323 w 587474"/>
              <a:gd name="connsiteY32" fmla="*/ 215965 h 597560"/>
              <a:gd name="connsiteX33" fmla="*/ 152323 w 587474"/>
              <a:gd name="connsiteY33" fmla="*/ 219934 h 597560"/>
              <a:gd name="connsiteX34" fmla="*/ 114571 w 587474"/>
              <a:gd name="connsiteY34" fmla="*/ 194134 h 597560"/>
              <a:gd name="connsiteX35" fmla="*/ 28139 w 587474"/>
              <a:gd name="connsiteY35" fmla="*/ 106809 h 597560"/>
              <a:gd name="connsiteX36" fmla="*/ 1315 w 587474"/>
              <a:gd name="connsiteY36" fmla="*/ 62155 h 597560"/>
              <a:gd name="connsiteX37" fmla="*/ 8269 w 587474"/>
              <a:gd name="connsiteY37" fmla="*/ 26431 h 597560"/>
              <a:gd name="connsiteX38" fmla="*/ 27145 w 587474"/>
              <a:gd name="connsiteY38" fmla="*/ 7577 h 597560"/>
              <a:gd name="connsiteX39" fmla="*/ 42932 w 587474"/>
              <a:gd name="connsiteY39" fmla="*/ 383 h 59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7474" h="597560">
                <a:moveTo>
                  <a:pt x="546613" y="282688"/>
                </a:moveTo>
                <a:cubicBezTo>
                  <a:pt x="552450" y="282688"/>
                  <a:pt x="558164" y="284919"/>
                  <a:pt x="562635" y="289382"/>
                </a:cubicBezTo>
                <a:lnTo>
                  <a:pt x="581513" y="308224"/>
                </a:lnTo>
                <a:cubicBezTo>
                  <a:pt x="585487" y="312191"/>
                  <a:pt x="587474" y="318142"/>
                  <a:pt x="587474" y="324092"/>
                </a:cubicBezTo>
                <a:cubicBezTo>
                  <a:pt x="587474" y="330042"/>
                  <a:pt x="585487" y="335993"/>
                  <a:pt x="580519" y="339960"/>
                </a:cubicBezTo>
                <a:lnTo>
                  <a:pt x="415583" y="501611"/>
                </a:lnTo>
                <a:cubicBezTo>
                  <a:pt x="431481" y="518470"/>
                  <a:pt x="431481" y="545247"/>
                  <a:pt x="414590" y="562106"/>
                </a:cubicBezTo>
                <a:cubicBezTo>
                  <a:pt x="397699" y="577974"/>
                  <a:pt x="370872" y="577974"/>
                  <a:pt x="353981" y="561115"/>
                </a:cubicBezTo>
                <a:lnTo>
                  <a:pt x="324173" y="590866"/>
                </a:lnTo>
                <a:cubicBezTo>
                  <a:pt x="315231" y="599792"/>
                  <a:pt x="300327" y="599792"/>
                  <a:pt x="291385" y="590866"/>
                </a:cubicBezTo>
                <a:lnTo>
                  <a:pt x="273500" y="572024"/>
                </a:lnTo>
                <a:cubicBezTo>
                  <a:pt x="268532" y="568057"/>
                  <a:pt x="266545" y="562106"/>
                  <a:pt x="266545" y="556156"/>
                </a:cubicBezTo>
                <a:cubicBezTo>
                  <a:pt x="266545" y="550206"/>
                  <a:pt x="269526" y="544255"/>
                  <a:pt x="273500" y="539297"/>
                </a:cubicBezTo>
                <a:lnTo>
                  <a:pt x="529846" y="289382"/>
                </a:lnTo>
                <a:cubicBezTo>
                  <a:pt x="534814" y="284919"/>
                  <a:pt x="540776" y="282688"/>
                  <a:pt x="546613" y="282688"/>
                </a:cubicBezTo>
                <a:close/>
                <a:moveTo>
                  <a:pt x="324039" y="172223"/>
                </a:moveTo>
                <a:cubicBezTo>
                  <a:pt x="357203" y="175943"/>
                  <a:pt x="389249" y="190577"/>
                  <a:pt x="413594" y="215875"/>
                </a:cubicBezTo>
                <a:cubicBezTo>
                  <a:pt x="446385" y="250598"/>
                  <a:pt x="504017" y="280361"/>
                  <a:pt x="504017" y="280361"/>
                </a:cubicBezTo>
                <a:lnTo>
                  <a:pt x="260569" y="512513"/>
                </a:lnTo>
                <a:cubicBezTo>
                  <a:pt x="253613" y="504576"/>
                  <a:pt x="248645" y="470845"/>
                  <a:pt x="199955" y="420248"/>
                </a:cubicBezTo>
                <a:cubicBezTo>
                  <a:pt x="151266" y="369651"/>
                  <a:pt x="146297" y="291275"/>
                  <a:pt x="185050" y="234725"/>
                </a:cubicBezTo>
                <a:cubicBezTo>
                  <a:pt x="181076" y="229764"/>
                  <a:pt x="178095" y="222820"/>
                  <a:pt x="178095" y="215875"/>
                </a:cubicBezTo>
                <a:cubicBezTo>
                  <a:pt x="179088" y="207938"/>
                  <a:pt x="182069" y="200993"/>
                  <a:pt x="187038" y="195041"/>
                </a:cubicBezTo>
                <a:cubicBezTo>
                  <a:pt x="193000" y="190080"/>
                  <a:pt x="199955" y="187104"/>
                  <a:pt x="207905" y="187104"/>
                </a:cubicBezTo>
                <a:cubicBezTo>
                  <a:pt x="215854" y="187104"/>
                  <a:pt x="221816" y="189088"/>
                  <a:pt x="227778" y="194049"/>
                </a:cubicBezTo>
                <a:cubicBezTo>
                  <a:pt x="256594" y="175695"/>
                  <a:pt x="290876" y="168502"/>
                  <a:pt x="324039" y="172223"/>
                </a:cubicBezTo>
                <a:close/>
                <a:moveTo>
                  <a:pt x="42932" y="383"/>
                </a:moveTo>
                <a:cubicBezTo>
                  <a:pt x="61420" y="-2222"/>
                  <a:pt x="86754" y="8569"/>
                  <a:pt x="107617" y="29408"/>
                </a:cubicBezTo>
                <a:lnTo>
                  <a:pt x="193056" y="116733"/>
                </a:lnTo>
                <a:cubicBezTo>
                  <a:pt x="206964" y="131617"/>
                  <a:pt x="215905" y="147495"/>
                  <a:pt x="219879" y="162379"/>
                </a:cubicBezTo>
                <a:cubicBezTo>
                  <a:pt x="215905" y="161387"/>
                  <a:pt x="211931" y="161387"/>
                  <a:pt x="207958" y="161387"/>
                </a:cubicBezTo>
                <a:cubicBezTo>
                  <a:pt x="194049" y="161387"/>
                  <a:pt x="180140" y="166349"/>
                  <a:pt x="169212" y="177264"/>
                </a:cubicBezTo>
                <a:cubicBezTo>
                  <a:pt x="158284" y="187187"/>
                  <a:pt x="152323" y="201080"/>
                  <a:pt x="152323" y="215965"/>
                </a:cubicBezTo>
                <a:cubicBezTo>
                  <a:pt x="152323" y="216957"/>
                  <a:pt x="152323" y="217949"/>
                  <a:pt x="152323" y="219934"/>
                </a:cubicBezTo>
                <a:cubicBezTo>
                  <a:pt x="139408" y="214972"/>
                  <a:pt x="125499" y="206042"/>
                  <a:pt x="114571" y="194134"/>
                </a:cubicBezTo>
                <a:lnTo>
                  <a:pt x="28139" y="106809"/>
                </a:lnTo>
                <a:cubicBezTo>
                  <a:pt x="15224" y="92917"/>
                  <a:pt x="5289" y="77040"/>
                  <a:pt x="1315" y="62155"/>
                </a:cubicBezTo>
                <a:cubicBezTo>
                  <a:pt x="-1665" y="46278"/>
                  <a:pt x="322" y="33378"/>
                  <a:pt x="8269" y="26431"/>
                </a:cubicBezTo>
                <a:lnTo>
                  <a:pt x="27145" y="7577"/>
                </a:lnTo>
                <a:cubicBezTo>
                  <a:pt x="31368" y="3608"/>
                  <a:pt x="36770" y="1251"/>
                  <a:pt x="42932" y="383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69" name="three-kings-cake_104136"/>
          <p:cNvSpPr>
            <a:spLocks noChangeAspect="1"/>
          </p:cNvSpPr>
          <p:nvPr userDrawn="1"/>
        </p:nvSpPr>
        <p:spPr bwMode="auto">
          <a:xfrm>
            <a:off x="5643268" y="4834802"/>
            <a:ext cx="426716" cy="426072"/>
          </a:xfrm>
          <a:custGeom>
            <a:avLst/>
            <a:gdLst>
              <a:gd name="connsiteX0" fmla="*/ 376503 w 608133"/>
              <a:gd name="connsiteY0" fmla="*/ 520279 h 607216"/>
              <a:gd name="connsiteX1" fmla="*/ 386912 w 608133"/>
              <a:gd name="connsiteY1" fmla="*/ 530617 h 607216"/>
              <a:gd name="connsiteX2" fmla="*/ 376503 w 608133"/>
              <a:gd name="connsiteY2" fmla="*/ 540955 h 607216"/>
              <a:gd name="connsiteX3" fmla="*/ 366094 w 608133"/>
              <a:gd name="connsiteY3" fmla="*/ 530617 h 607216"/>
              <a:gd name="connsiteX4" fmla="*/ 376503 w 608133"/>
              <a:gd name="connsiteY4" fmla="*/ 520279 h 607216"/>
              <a:gd name="connsiteX5" fmla="*/ 304019 w 608133"/>
              <a:gd name="connsiteY5" fmla="*/ 483494 h 607216"/>
              <a:gd name="connsiteX6" fmla="*/ 285294 w 608133"/>
              <a:gd name="connsiteY6" fmla="*/ 502201 h 607216"/>
              <a:gd name="connsiteX7" fmla="*/ 304019 w 608133"/>
              <a:gd name="connsiteY7" fmla="*/ 521005 h 607216"/>
              <a:gd name="connsiteX8" fmla="*/ 322840 w 608133"/>
              <a:gd name="connsiteY8" fmla="*/ 502201 h 607216"/>
              <a:gd name="connsiteX9" fmla="*/ 304019 w 608133"/>
              <a:gd name="connsiteY9" fmla="*/ 483494 h 607216"/>
              <a:gd name="connsiteX10" fmla="*/ 304019 w 608133"/>
              <a:gd name="connsiteY10" fmla="*/ 464109 h 607216"/>
              <a:gd name="connsiteX11" fmla="*/ 342243 w 608133"/>
              <a:gd name="connsiteY11" fmla="*/ 502201 h 607216"/>
              <a:gd name="connsiteX12" fmla="*/ 304019 w 608133"/>
              <a:gd name="connsiteY12" fmla="*/ 540390 h 607216"/>
              <a:gd name="connsiteX13" fmla="*/ 265891 w 608133"/>
              <a:gd name="connsiteY13" fmla="*/ 502201 h 607216"/>
              <a:gd name="connsiteX14" fmla="*/ 304019 w 608133"/>
              <a:gd name="connsiteY14" fmla="*/ 464109 h 607216"/>
              <a:gd name="connsiteX15" fmla="*/ 188730 w 608133"/>
              <a:gd name="connsiteY15" fmla="*/ 442535 h 607216"/>
              <a:gd name="connsiteX16" fmla="*/ 180964 w 608133"/>
              <a:gd name="connsiteY16" fmla="*/ 471406 h 607216"/>
              <a:gd name="connsiteX17" fmla="*/ 183682 w 608133"/>
              <a:gd name="connsiteY17" fmla="*/ 471406 h 607216"/>
              <a:gd name="connsiteX18" fmla="*/ 209893 w 608133"/>
              <a:gd name="connsiteY18" fmla="*/ 463656 h 607216"/>
              <a:gd name="connsiteX19" fmla="*/ 419365 w 608133"/>
              <a:gd name="connsiteY19" fmla="*/ 442514 h 607216"/>
              <a:gd name="connsiteX20" fmla="*/ 398212 w 608133"/>
              <a:gd name="connsiteY20" fmla="*/ 463644 h 607216"/>
              <a:gd name="connsiteX21" fmla="*/ 424411 w 608133"/>
              <a:gd name="connsiteY21" fmla="*/ 471398 h 607216"/>
              <a:gd name="connsiteX22" fmla="*/ 427128 w 608133"/>
              <a:gd name="connsiteY22" fmla="*/ 471398 h 607216"/>
              <a:gd name="connsiteX23" fmla="*/ 256047 w 608133"/>
              <a:gd name="connsiteY23" fmla="*/ 441175 h 607216"/>
              <a:gd name="connsiteX24" fmla="*/ 266385 w 608133"/>
              <a:gd name="connsiteY24" fmla="*/ 451478 h 607216"/>
              <a:gd name="connsiteX25" fmla="*/ 256047 w 608133"/>
              <a:gd name="connsiteY25" fmla="*/ 461781 h 607216"/>
              <a:gd name="connsiteX26" fmla="*/ 245709 w 608133"/>
              <a:gd name="connsiteY26" fmla="*/ 451478 h 607216"/>
              <a:gd name="connsiteX27" fmla="*/ 256047 w 608133"/>
              <a:gd name="connsiteY27" fmla="*/ 441175 h 607216"/>
              <a:gd name="connsiteX28" fmla="*/ 169994 w 608133"/>
              <a:gd name="connsiteY28" fmla="*/ 437497 h 607216"/>
              <a:gd name="connsiteX29" fmla="*/ 141065 w 608133"/>
              <a:gd name="connsiteY29" fmla="*/ 445248 h 607216"/>
              <a:gd name="connsiteX30" fmla="*/ 149899 w 608133"/>
              <a:gd name="connsiteY30" fmla="*/ 457455 h 607216"/>
              <a:gd name="connsiteX31" fmla="*/ 162228 w 608133"/>
              <a:gd name="connsiteY31" fmla="*/ 466369 h 607216"/>
              <a:gd name="connsiteX32" fmla="*/ 438093 w 608133"/>
              <a:gd name="connsiteY32" fmla="*/ 437474 h 607216"/>
              <a:gd name="connsiteX33" fmla="*/ 445856 w 608133"/>
              <a:gd name="connsiteY33" fmla="*/ 466358 h 607216"/>
              <a:gd name="connsiteX34" fmla="*/ 458082 w 608133"/>
              <a:gd name="connsiteY34" fmla="*/ 457441 h 607216"/>
              <a:gd name="connsiteX35" fmla="*/ 467009 w 608133"/>
              <a:gd name="connsiteY35" fmla="*/ 445228 h 607216"/>
              <a:gd name="connsiteX36" fmla="*/ 143783 w 608133"/>
              <a:gd name="connsiteY36" fmla="*/ 397679 h 607216"/>
              <a:gd name="connsiteX37" fmla="*/ 135920 w 608133"/>
              <a:gd name="connsiteY37" fmla="*/ 423837 h 607216"/>
              <a:gd name="connsiteX38" fmla="*/ 136017 w 608133"/>
              <a:gd name="connsiteY38" fmla="*/ 426550 h 607216"/>
              <a:gd name="connsiteX39" fmla="*/ 164946 w 608133"/>
              <a:gd name="connsiteY39" fmla="*/ 418799 h 607216"/>
              <a:gd name="connsiteX40" fmla="*/ 464292 w 608133"/>
              <a:gd name="connsiteY40" fmla="*/ 397637 h 607216"/>
              <a:gd name="connsiteX41" fmla="*/ 443139 w 608133"/>
              <a:gd name="connsiteY41" fmla="*/ 418767 h 607216"/>
              <a:gd name="connsiteX42" fmla="*/ 472055 w 608133"/>
              <a:gd name="connsiteY42" fmla="*/ 426521 h 607216"/>
              <a:gd name="connsiteX43" fmla="*/ 472152 w 608133"/>
              <a:gd name="connsiteY43" fmla="*/ 423807 h 607216"/>
              <a:gd name="connsiteX44" fmla="*/ 464292 w 608133"/>
              <a:gd name="connsiteY44" fmla="*/ 397637 h 607216"/>
              <a:gd name="connsiteX45" fmla="*/ 136211 w 608133"/>
              <a:gd name="connsiteY45" fmla="*/ 376364 h 607216"/>
              <a:gd name="connsiteX46" fmla="*/ 149899 w 608133"/>
              <a:gd name="connsiteY46" fmla="*/ 376364 h 607216"/>
              <a:gd name="connsiteX47" fmla="*/ 231154 w 608133"/>
              <a:gd name="connsiteY47" fmla="*/ 457455 h 607216"/>
              <a:gd name="connsiteX48" fmla="*/ 234066 w 608133"/>
              <a:gd name="connsiteY48" fmla="*/ 464334 h 607216"/>
              <a:gd name="connsiteX49" fmla="*/ 231154 w 608133"/>
              <a:gd name="connsiteY49" fmla="*/ 471213 h 607216"/>
              <a:gd name="connsiteX50" fmla="*/ 183682 w 608133"/>
              <a:gd name="connsiteY50" fmla="*/ 490783 h 607216"/>
              <a:gd name="connsiteX51" fmla="*/ 136211 w 608133"/>
              <a:gd name="connsiteY51" fmla="*/ 471213 h 607216"/>
              <a:gd name="connsiteX52" fmla="*/ 116504 w 608133"/>
              <a:gd name="connsiteY52" fmla="*/ 423837 h 607216"/>
              <a:gd name="connsiteX53" fmla="*/ 136211 w 608133"/>
              <a:gd name="connsiteY53" fmla="*/ 376364 h 607216"/>
              <a:gd name="connsiteX54" fmla="*/ 464972 w 608133"/>
              <a:gd name="connsiteY54" fmla="*/ 373503 h 607216"/>
              <a:gd name="connsiteX55" fmla="*/ 471861 w 608133"/>
              <a:gd name="connsiteY55" fmla="*/ 376314 h 607216"/>
              <a:gd name="connsiteX56" fmla="*/ 491559 w 608133"/>
              <a:gd name="connsiteY56" fmla="*/ 423807 h 607216"/>
              <a:gd name="connsiteX57" fmla="*/ 471861 w 608133"/>
              <a:gd name="connsiteY57" fmla="*/ 471204 h 607216"/>
              <a:gd name="connsiteX58" fmla="*/ 424411 w 608133"/>
              <a:gd name="connsiteY58" fmla="*/ 490783 h 607216"/>
              <a:gd name="connsiteX59" fmla="*/ 376864 w 608133"/>
              <a:gd name="connsiteY59" fmla="*/ 471204 h 607216"/>
              <a:gd name="connsiteX60" fmla="*/ 376864 w 608133"/>
              <a:gd name="connsiteY60" fmla="*/ 457441 h 607216"/>
              <a:gd name="connsiteX61" fmla="*/ 458082 w 608133"/>
              <a:gd name="connsiteY61" fmla="*/ 376314 h 607216"/>
              <a:gd name="connsiteX62" fmla="*/ 464972 w 608133"/>
              <a:gd name="connsiteY62" fmla="*/ 373503 h 607216"/>
              <a:gd name="connsiteX63" fmla="*/ 85102 w 608133"/>
              <a:gd name="connsiteY63" fmla="*/ 372868 h 607216"/>
              <a:gd name="connsiteX64" fmla="*/ 95475 w 608133"/>
              <a:gd name="connsiteY64" fmla="*/ 383206 h 607216"/>
              <a:gd name="connsiteX65" fmla="*/ 85102 w 608133"/>
              <a:gd name="connsiteY65" fmla="*/ 393544 h 607216"/>
              <a:gd name="connsiteX66" fmla="*/ 74729 w 608133"/>
              <a:gd name="connsiteY66" fmla="*/ 383206 h 607216"/>
              <a:gd name="connsiteX67" fmla="*/ 85102 w 608133"/>
              <a:gd name="connsiteY67" fmla="*/ 372868 h 607216"/>
              <a:gd name="connsiteX68" fmla="*/ 502943 w 608133"/>
              <a:gd name="connsiteY68" fmla="*/ 284852 h 607216"/>
              <a:gd name="connsiteX69" fmla="*/ 484218 w 608133"/>
              <a:gd name="connsiteY69" fmla="*/ 303559 h 607216"/>
              <a:gd name="connsiteX70" fmla="*/ 502943 w 608133"/>
              <a:gd name="connsiteY70" fmla="*/ 322363 h 607216"/>
              <a:gd name="connsiteX71" fmla="*/ 521764 w 608133"/>
              <a:gd name="connsiteY71" fmla="*/ 303559 h 607216"/>
              <a:gd name="connsiteX72" fmla="*/ 502943 w 608133"/>
              <a:gd name="connsiteY72" fmla="*/ 284852 h 607216"/>
              <a:gd name="connsiteX73" fmla="*/ 105094 w 608133"/>
              <a:gd name="connsiteY73" fmla="*/ 284852 h 607216"/>
              <a:gd name="connsiteX74" fmla="*/ 86370 w 608133"/>
              <a:gd name="connsiteY74" fmla="*/ 303559 h 607216"/>
              <a:gd name="connsiteX75" fmla="*/ 105094 w 608133"/>
              <a:gd name="connsiteY75" fmla="*/ 322363 h 607216"/>
              <a:gd name="connsiteX76" fmla="*/ 123916 w 608133"/>
              <a:gd name="connsiteY76" fmla="*/ 303559 h 607216"/>
              <a:gd name="connsiteX77" fmla="*/ 105094 w 608133"/>
              <a:gd name="connsiteY77" fmla="*/ 284852 h 607216"/>
              <a:gd name="connsiteX78" fmla="*/ 502943 w 608133"/>
              <a:gd name="connsiteY78" fmla="*/ 265467 h 607216"/>
              <a:gd name="connsiteX79" fmla="*/ 541167 w 608133"/>
              <a:gd name="connsiteY79" fmla="*/ 303559 h 607216"/>
              <a:gd name="connsiteX80" fmla="*/ 502943 w 608133"/>
              <a:gd name="connsiteY80" fmla="*/ 341748 h 607216"/>
              <a:gd name="connsiteX81" fmla="*/ 464815 w 608133"/>
              <a:gd name="connsiteY81" fmla="*/ 303559 h 607216"/>
              <a:gd name="connsiteX82" fmla="*/ 502943 w 608133"/>
              <a:gd name="connsiteY82" fmla="*/ 265467 h 607216"/>
              <a:gd name="connsiteX83" fmla="*/ 105094 w 608133"/>
              <a:gd name="connsiteY83" fmla="*/ 265467 h 607216"/>
              <a:gd name="connsiteX84" fmla="*/ 143319 w 608133"/>
              <a:gd name="connsiteY84" fmla="*/ 303559 h 607216"/>
              <a:gd name="connsiteX85" fmla="*/ 105094 w 608133"/>
              <a:gd name="connsiteY85" fmla="*/ 341748 h 607216"/>
              <a:gd name="connsiteX86" fmla="*/ 66967 w 608133"/>
              <a:gd name="connsiteY86" fmla="*/ 303559 h 607216"/>
              <a:gd name="connsiteX87" fmla="*/ 105094 w 608133"/>
              <a:gd name="connsiteY87" fmla="*/ 265467 h 607216"/>
              <a:gd name="connsiteX88" fmla="*/ 443787 w 608133"/>
              <a:gd name="connsiteY88" fmla="*/ 262221 h 607216"/>
              <a:gd name="connsiteX89" fmla="*/ 454090 w 608133"/>
              <a:gd name="connsiteY89" fmla="*/ 272524 h 607216"/>
              <a:gd name="connsiteX90" fmla="*/ 443787 w 608133"/>
              <a:gd name="connsiteY90" fmla="*/ 282827 h 607216"/>
              <a:gd name="connsiteX91" fmla="*/ 433484 w 608133"/>
              <a:gd name="connsiteY91" fmla="*/ 272524 h 607216"/>
              <a:gd name="connsiteX92" fmla="*/ 443787 w 608133"/>
              <a:gd name="connsiteY92" fmla="*/ 262221 h 607216"/>
              <a:gd name="connsiteX93" fmla="*/ 538661 w 608133"/>
              <a:gd name="connsiteY93" fmla="*/ 220941 h 607216"/>
              <a:gd name="connsiteX94" fmla="*/ 548999 w 608133"/>
              <a:gd name="connsiteY94" fmla="*/ 231244 h 607216"/>
              <a:gd name="connsiteX95" fmla="*/ 538661 w 608133"/>
              <a:gd name="connsiteY95" fmla="*/ 241547 h 607216"/>
              <a:gd name="connsiteX96" fmla="*/ 528323 w 608133"/>
              <a:gd name="connsiteY96" fmla="*/ 231244 h 607216"/>
              <a:gd name="connsiteX97" fmla="*/ 538661 w 608133"/>
              <a:gd name="connsiteY97" fmla="*/ 220941 h 607216"/>
              <a:gd name="connsiteX98" fmla="*/ 95793 w 608133"/>
              <a:gd name="connsiteY98" fmla="*/ 212967 h 607216"/>
              <a:gd name="connsiteX99" fmla="*/ 106131 w 608133"/>
              <a:gd name="connsiteY99" fmla="*/ 223340 h 607216"/>
              <a:gd name="connsiteX100" fmla="*/ 95793 w 608133"/>
              <a:gd name="connsiteY100" fmla="*/ 233713 h 607216"/>
              <a:gd name="connsiteX101" fmla="*/ 85455 w 608133"/>
              <a:gd name="connsiteY101" fmla="*/ 223340 h 607216"/>
              <a:gd name="connsiteX102" fmla="*/ 95793 w 608133"/>
              <a:gd name="connsiteY102" fmla="*/ 212967 h 607216"/>
              <a:gd name="connsiteX103" fmla="*/ 304019 w 608133"/>
              <a:gd name="connsiteY103" fmla="*/ 209973 h 607216"/>
              <a:gd name="connsiteX104" fmla="*/ 210286 w 608133"/>
              <a:gd name="connsiteY104" fmla="*/ 303559 h 607216"/>
              <a:gd name="connsiteX105" fmla="*/ 304019 w 608133"/>
              <a:gd name="connsiteY105" fmla="*/ 397242 h 607216"/>
              <a:gd name="connsiteX106" fmla="*/ 397848 w 608133"/>
              <a:gd name="connsiteY106" fmla="*/ 303559 h 607216"/>
              <a:gd name="connsiteX107" fmla="*/ 304019 w 608133"/>
              <a:gd name="connsiteY107" fmla="*/ 209973 h 607216"/>
              <a:gd name="connsiteX108" fmla="*/ 304019 w 608133"/>
              <a:gd name="connsiteY108" fmla="*/ 190597 h 607216"/>
              <a:gd name="connsiteX109" fmla="*/ 417254 w 608133"/>
              <a:gd name="connsiteY109" fmla="*/ 303559 h 607216"/>
              <a:gd name="connsiteX110" fmla="*/ 304019 w 608133"/>
              <a:gd name="connsiteY110" fmla="*/ 416618 h 607216"/>
              <a:gd name="connsiteX111" fmla="*/ 190880 w 608133"/>
              <a:gd name="connsiteY111" fmla="*/ 303559 h 607216"/>
              <a:gd name="connsiteX112" fmla="*/ 304019 w 608133"/>
              <a:gd name="connsiteY112" fmla="*/ 190597 h 607216"/>
              <a:gd name="connsiteX113" fmla="*/ 472080 w 608133"/>
              <a:gd name="connsiteY113" fmla="*/ 180706 h 607216"/>
              <a:gd name="connsiteX114" fmla="*/ 443161 w 608133"/>
              <a:gd name="connsiteY114" fmla="*/ 188458 h 607216"/>
              <a:gd name="connsiteX115" fmla="*/ 464316 w 608133"/>
              <a:gd name="connsiteY115" fmla="*/ 209583 h 607216"/>
              <a:gd name="connsiteX116" fmla="*/ 472177 w 608133"/>
              <a:gd name="connsiteY116" fmla="*/ 183419 h 607216"/>
              <a:gd name="connsiteX117" fmla="*/ 472080 w 608133"/>
              <a:gd name="connsiteY117" fmla="*/ 180706 h 607216"/>
              <a:gd name="connsiteX118" fmla="*/ 136012 w 608133"/>
              <a:gd name="connsiteY118" fmla="*/ 180706 h 607216"/>
              <a:gd name="connsiteX119" fmla="*/ 135915 w 608133"/>
              <a:gd name="connsiteY119" fmla="*/ 183419 h 607216"/>
              <a:gd name="connsiteX120" fmla="*/ 143777 w 608133"/>
              <a:gd name="connsiteY120" fmla="*/ 209583 h 607216"/>
              <a:gd name="connsiteX121" fmla="*/ 164935 w 608133"/>
              <a:gd name="connsiteY121" fmla="*/ 188458 h 607216"/>
              <a:gd name="connsiteX122" fmla="*/ 85702 w 608133"/>
              <a:gd name="connsiteY122" fmla="*/ 173027 h 607216"/>
              <a:gd name="connsiteX123" fmla="*/ 96040 w 608133"/>
              <a:gd name="connsiteY123" fmla="*/ 183400 h 607216"/>
              <a:gd name="connsiteX124" fmla="*/ 85702 w 608133"/>
              <a:gd name="connsiteY124" fmla="*/ 193773 h 607216"/>
              <a:gd name="connsiteX125" fmla="*/ 75364 w 608133"/>
              <a:gd name="connsiteY125" fmla="*/ 183400 h 607216"/>
              <a:gd name="connsiteX126" fmla="*/ 85702 w 608133"/>
              <a:gd name="connsiteY126" fmla="*/ 173027 h 607216"/>
              <a:gd name="connsiteX127" fmla="*/ 445878 w 608133"/>
              <a:gd name="connsiteY127" fmla="*/ 140879 h 607216"/>
              <a:gd name="connsiteX128" fmla="*/ 438115 w 608133"/>
              <a:gd name="connsiteY128" fmla="*/ 169756 h 607216"/>
              <a:gd name="connsiteX129" fmla="*/ 467033 w 608133"/>
              <a:gd name="connsiteY129" fmla="*/ 162003 h 607216"/>
              <a:gd name="connsiteX130" fmla="*/ 458106 w 608133"/>
              <a:gd name="connsiteY130" fmla="*/ 149697 h 607216"/>
              <a:gd name="connsiteX131" fmla="*/ 445878 w 608133"/>
              <a:gd name="connsiteY131" fmla="*/ 140879 h 607216"/>
              <a:gd name="connsiteX132" fmla="*/ 162218 w 608133"/>
              <a:gd name="connsiteY132" fmla="*/ 140879 h 607216"/>
              <a:gd name="connsiteX133" fmla="*/ 149891 w 608133"/>
              <a:gd name="connsiteY133" fmla="*/ 149697 h 607216"/>
              <a:gd name="connsiteX134" fmla="*/ 141059 w 608133"/>
              <a:gd name="connsiteY134" fmla="*/ 162003 h 607216"/>
              <a:gd name="connsiteX135" fmla="*/ 169982 w 608133"/>
              <a:gd name="connsiteY135" fmla="*/ 169756 h 607216"/>
              <a:gd name="connsiteX136" fmla="*/ 424432 w 608133"/>
              <a:gd name="connsiteY136" fmla="*/ 135743 h 607216"/>
              <a:gd name="connsiteX137" fmla="*/ 398231 w 608133"/>
              <a:gd name="connsiteY137" fmla="*/ 143592 h 607216"/>
              <a:gd name="connsiteX138" fmla="*/ 419386 w 608133"/>
              <a:gd name="connsiteY138" fmla="*/ 164717 h 607216"/>
              <a:gd name="connsiteX139" fmla="*/ 427149 w 608133"/>
              <a:gd name="connsiteY139" fmla="*/ 135840 h 607216"/>
              <a:gd name="connsiteX140" fmla="*/ 424432 w 608133"/>
              <a:gd name="connsiteY140" fmla="*/ 135743 h 607216"/>
              <a:gd name="connsiteX141" fmla="*/ 183667 w 608133"/>
              <a:gd name="connsiteY141" fmla="*/ 135743 h 607216"/>
              <a:gd name="connsiteX142" fmla="*/ 180949 w 608133"/>
              <a:gd name="connsiteY142" fmla="*/ 135840 h 607216"/>
              <a:gd name="connsiteX143" fmla="*/ 188714 w 608133"/>
              <a:gd name="connsiteY143" fmla="*/ 164717 h 607216"/>
              <a:gd name="connsiteX144" fmla="*/ 209872 w 608133"/>
              <a:gd name="connsiteY144" fmla="*/ 143592 h 607216"/>
              <a:gd name="connsiteX145" fmla="*/ 183667 w 608133"/>
              <a:gd name="connsiteY145" fmla="*/ 135743 h 607216"/>
              <a:gd name="connsiteX146" fmla="*/ 424432 w 608133"/>
              <a:gd name="connsiteY146" fmla="*/ 116362 h 607216"/>
              <a:gd name="connsiteX147" fmla="*/ 471886 w 608133"/>
              <a:gd name="connsiteY147" fmla="*/ 136033 h 607216"/>
              <a:gd name="connsiteX148" fmla="*/ 491488 w 608133"/>
              <a:gd name="connsiteY148" fmla="*/ 183419 h 607216"/>
              <a:gd name="connsiteX149" fmla="*/ 471886 w 608133"/>
              <a:gd name="connsiteY149" fmla="*/ 230805 h 607216"/>
              <a:gd name="connsiteX150" fmla="*/ 464996 w 608133"/>
              <a:gd name="connsiteY150" fmla="*/ 233712 h 607216"/>
              <a:gd name="connsiteX151" fmla="*/ 458106 w 608133"/>
              <a:gd name="connsiteY151" fmla="*/ 230805 h 607216"/>
              <a:gd name="connsiteX152" fmla="*/ 376881 w 608133"/>
              <a:gd name="connsiteY152" fmla="*/ 149697 h 607216"/>
              <a:gd name="connsiteX153" fmla="*/ 374067 w 608133"/>
              <a:gd name="connsiteY153" fmla="*/ 142914 h 607216"/>
              <a:gd name="connsiteX154" fmla="*/ 376881 w 608133"/>
              <a:gd name="connsiteY154" fmla="*/ 136033 h 607216"/>
              <a:gd name="connsiteX155" fmla="*/ 424432 w 608133"/>
              <a:gd name="connsiteY155" fmla="*/ 116362 h 607216"/>
              <a:gd name="connsiteX156" fmla="*/ 183667 w 608133"/>
              <a:gd name="connsiteY156" fmla="*/ 116362 h 607216"/>
              <a:gd name="connsiteX157" fmla="*/ 231128 w 608133"/>
              <a:gd name="connsiteY157" fmla="*/ 136033 h 607216"/>
              <a:gd name="connsiteX158" fmla="*/ 231128 w 608133"/>
              <a:gd name="connsiteY158" fmla="*/ 149697 h 607216"/>
              <a:gd name="connsiteX159" fmla="*/ 149891 w 608133"/>
              <a:gd name="connsiteY159" fmla="*/ 230805 h 607216"/>
              <a:gd name="connsiteX160" fmla="*/ 143097 w 608133"/>
              <a:gd name="connsiteY160" fmla="*/ 233712 h 607216"/>
              <a:gd name="connsiteX161" fmla="*/ 136206 w 608133"/>
              <a:gd name="connsiteY161" fmla="*/ 230805 h 607216"/>
              <a:gd name="connsiteX162" fmla="*/ 116504 w 608133"/>
              <a:gd name="connsiteY162" fmla="*/ 183419 h 607216"/>
              <a:gd name="connsiteX163" fmla="*/ 136206 w 608133"/>
              <a:gd name="connsiteY163" fmla="*/ 136033 h 607216"/>
              <a:gd name="connsiteX164" fmla="*/ 183667 w 608133"/>
              <a:gd name="connsiteY164" fmla="*/ 116362 h 607216"/>
              <a:gd name="connsiteX165" fmla="*/ 304019 w 608133"/>
              <a:gd name="connsiteY165" fmla="*/ 86211 h 607216"/>
              <a:gd name="connsiteX166" fmla="*/ 285294 w 608133"/>
              <a:gd name="connsiteY166" fmla="*/ 104918 h 607216"/>
              <a:gd name="connsiteX167" fmla="*/ 304019 w 608133"/>
              <a:gd name="connsiteY167" fmla="*/ 123722 h 607216"/>
              <a:gd name="connsiteX168" fmla="*/ 322840 w 608133"/>
              <a:gd name="connsiteY168" fmla="*/ 104918 h 607216"/>
              <a:gd name="connsiteX169" fmla="*/ 304019 w 608133"/>
              <a:gd name="connsiteY169" fmla="*/ 86211 h 607216"/>
              <a:gd name="connsiteX170" fmla="*/ 304019 w 608133"/>
              <a:gd name="connsiteY170" fmla="*/ 66826 h 607216"/>
              <a:gd name="connsiteX171" fmla="*/ 342243 w 608133"/>
              <a:gd name="connsiteY171" fmla="*/ 104918 h 607216"/>
              <a:gd name="connsiteX172" fmla="*/ 304019 w 608133"/>
              <a:gd name="connsiteY172" fmla="*/ 143107 h 607216"/>
              <a:gd name="connsiteX173" fmla="*/ 265891 w 608133"/>
              <a:gd name="connsiteY173" fmla="*/ 104918 h 607216"/>
              <a:gd name="connsiteX174" fmla="*/ 304019 w 608133"/>
              <a:gd name="connsiteY174" fmla="*/ 66826 h 607216"/>
              <a:gd name="connsiteX175" fmla="*/ 224292 w 608133"/>
              <a:gd name="connsiteY175" fmla="*/ 66826 h 607216"/>
              <a:gd name="connsiteX176" fmla="*/ 234630 w 608133"/>
              <a:gd name="connsiteY176" fmla="*/ 77164 h 607216"/>
              <a:gd name="connsiteX177" fmla="*/ 224292 w 608133"/>
              <a:gd name="connsiteY177" fmla="*/ 87502 h 607216"/>
              <a:gd name="connsiteX178" fmla="*/ 213954 w 608133"/>
              <a:gd name="connsiteY178" fmla="*/ 77164 h 607216"/>
              <a:gd name="connsiteX179" fmla="*/ 224292 w 608133"/>
              <a:gd name="connsiteY179" fmla="*/ 66826 h 607216"/>
              <a:gd name="connsiteX180" fmla="*/ 400318 w 608133"/>
              <a:gd name="connsiteY180" fmla="*/ 66190 h 607216"/>
              <a:gd name="connsiteX181" fmla="*/ 410621 w 608133"/>
              <a:gd name="connsiteY181" fmla="*/ 76563 h 607216"/>
              <a:gd name="connsiteX182" fmla="*/ 400318 w 608133"/>
              <a:gd name="connsiteY182" fmla="*/ 86936 h 607216"/>
              <a:gd name="connsiteX183" fmla="*/ 390015 w 608133"/>
              <a:gd name="connsiteY183" fmla="*/ 76563 h 607216"/>
              <a:gd name="connsiteX184" fmla="*/ 400318 w 608133"/>
              <a:gd name="connsiteY184" fmla="*/ 66190 h 607216"/>
              <a:gd name="connsiteX185" fmla="*/ 304018 w 608133"/>
              <a:gd name="connsiteY185" fmla="*/ 19378 h 607216"/>
              <a:gd name="connsiteX186" fmla="*/ 19407 w 608133"/>
              <a:gd name="connsiteY186" fmla="*/ 303560 h 607216"/>
              <a:gd name="connsiteX187" fmla="*/ 304018 w 608133"/>
              <a:gd name="connsiteY187" fmla="*/ 587838 h 607216"/>
              <a:gd name="connsiteX188" fmla="*/ 588726 w 608133"/>
              <a:gd name="connsiteY188" fmla="*/ 303560 h 607216"/>
              <a:gd name="connsiteX189" fmla="*/ 304018 w 608133"/>
              <a:gd name="connsiteY189" fmla="*/ 19378 h 607216"/>
              <a:gd name="connsiteX190" fmla="*/ 304018 w 608133"/>
              <a:gd name="connsiteY190" fmla="*/ 0 h 607216"/>
              <a:gd name="connsiteX191" fmla="*/ 519053 w 608133"/>
              <a:gd name="connsiteY191" fmla="*/ 88946 h 607216"/>
              <a:gd name="connsiteX192" fmla="*/ 608133 w 608133"/>
              <a:gd name="connsiteY192" fmla="*/ 303560 h 607216"/>
              <a:gd name="connsiteX193" fmla="*/ 519053 w 608133"/>
              <a:gd name="connsiteY193" fmla="*/ 518270 h 607216"/>
              <a:gd name="connsiteX194" fmla="*/ 304018 w 608133"/>
              <a:gd name="connsiteY194" fmla="*/ 607216 h 607216"/>
              <a:gd name="connsiteX195" fmla="*/ 89080 w 608133"/>
              <a:gd name="connsiteY195" fmla="*/ 518270 h 607216"/>
              <a:gd name="connsiteX196" fmla="*/ 0 w 608133"/>
              <a:gd name="connsiteY196" fmla="*/ 303560 h 607216"/>
              <a:gd name="connsiteX197" fmla="*/ 89080 w 608133"/>
              <a:gd name="connsiteY197" fmla="*/ 88946 h 607216"/>
              <a:gd name="connsiteX198" fmla="*/ 304018 w 608133"/>
              <a:gd name="connsiteY198" fmla="*/ 0 h 60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608133" h="607216">
                <a:moveTo>
                  <a:pt x="376503" y="520279"/>
                </a:moveTo>
                <a:cubicBezTo>
                  <a:pt x="382252" y="520279"/>
                  <a:pt x="386912" y="524907"/>
                  <a:pt x="386912" y="530617"/>
                </a:cubicBezTo>
                <a:cubicBezTo>
                  <a:pt x="386912" y="536327"/>
                  <a:pt x="382252" y="540955"/>
                  <a:pt x="376503" y="540955"/>
                </a:cubicBezTo>
                <a:cubicBezTo>
                  <a:pt x="370754" y="540955"/>
                  <a:pt x="366094" y="536327"/>
                  <a:pt x="366094" y="530617"/>
                </a:cubicBezTo>
                <a:cubicBezTo>
                  <a:pt x="366094" y="524907"/>
                  <a:pt x="370754" y="520279"/>
                  <a:pt x="376503" y="520279"/>
                </a:cubicBezTo>
                <a:close/>
                <a:moveTo>
                  <a:pt x="304019" y="483494"/>
                </a:moveTo>
                <a:cubicBezTo>
                  <a:pt x="293735" y="483494"/>
                  <a:pt x="285294" y="491927"/>
                  <a:pt x="285294" y="502201"/>
                </a:cubicBezTo>
                <a:cubicBezTo>
                  <a:pt x="285294" y="512572"/>
                  <a:pt x="293735" y="521005"/>
                  <a:pt x="304019" y="521005"/>
                </a:cubicBezTo>
                <a:cubicBezTo>
                  <a:pt x="314399" y="521005"/>
                  <a:pt x="322840" y="512572"/>
                  <a:pt x="322840" y="502201"/>
                </a:cubicBezTo>
                <a:cubicBezTo>
                  <a:pt x="322840" y="491927"/>
                  <a:pt x="314399" y="483494"/>
                  <a:pt x="304019" y="483494"/>
                </a:cubicBezTo>
                <a:close/>
                <a:moveTo>
                  <a:pt x="304019" y="464109"/>
                </a:moveTo>
                <a:cubicBezTo>
                  <a:pt x="325071" y="464109"/>
                  <a:pt x="342243" y="481168"/>
                  <a:pt x="342243" y="502201"/>
                </a:cubicBezTo>
                <a:cubicBezTo>
                  <a:pt x="342243" y="523234"/>
                  <a:pt x="325071" y="540390"/>
                  <a:pt x="304019" y="540390"/>
                </a:cubicBezTo>
                <a:cubicBezTo>
                  <a:pt x="282966" y="540390"/>
                  <a:pt x="265891" y="523234"/>
                  <a:pt x="265891" y="502201"/>
                </a:cubicBezTo>
                <a:cubicBezTo>
                  <a:pt x="265891" y="481168"/>
                  <a:pt x="282966" y="464109"/>
                  <a:pt x="304019" y="464109"/>
                </a:cubicBezTo>
                <a:close/>
                <a:moveTo>
                  <a:pt x="188730" y="442535"/>
                </a:moveTo>
                <a:lnTo>
                  <a:pt x="180964" y="471406"/>
                </a:lnTo>
                <a:cubicBezTo>
                  <a:pt x="181838" y="471406"/>
                  <a:pt x="182809" y="471406"/>
                  <a:pt x="183682" y="471406"/>
                </a:cubicBezTo>
                <a:cubicBezTo>
                  <a:pt x="193099" y="471406"/>
                  <a:pt x="202127" y="468694"/>
                  <a:pt x="209893" y="463656"/>
                </a:cubicBezTo>
                <a:close/>
                <a:moveTo>
                  <a:pt x="419365" y="442514"/>
                </a:moveTo>
                <a:lnTo>
                  <a:pt x="398212" y="463644"/>
                </a:lnTo>
                <a:cubicBezTo>
                  <a:pt x="405878" y="468684"/>
                  <a:pt x="414902" y="471398"/>
                  <a:pt x="424411" y="471398"/>
                </a:cubicBezTo>
                <a:cubicBezTo>
                  <a:pt x="425285" y="471398"/>
                  <a:pt x="426158" y="471398"/>
                  <a:pt x="427128" y="471398"/>
                </a:cubicBezTo>
                <a:close/>
                <a:moveTo>
                  <a:pt x="256047" y="441175"/>
                </a:moveTo>
                <a:cubicBezTo>
                  <a:pt x="261757" y="441175"/>
                  <a:pt x="266385" y="445788"/>
                  <a:pt x="266385" y="451478"/>
                </a:cubicBezTo>
                <a:cubicBezTo>
                  <a:pt x="266385" y="457168"/>
                  <a:pt x="261757" y="461781"/>
                  <a:pt x="256047" y="461781"/>
                </a:cubicBezTo>
                <a:cubicBezTo>
                  <a:pt x="250337" y="461781"/>
                  <a:pt x="245709" y="457168"/>
                  <a:pt x="245709" y="451478"/>
                </a:cubicBezTo>
                <a:cubicBezTo>
                  <a:pt x="245709" y="445788"/>
                  <a:pt x="250337" y="441175"/>
                  <a:pt x="256047" y="441175"/>
                </a:cubicBezTo>
                <a:close/>
                <a:moveTo>
                  <a:pt x="169994" y="437497"/>
                </a:moveTo>
                <a:lnTo>
                  <a:pt x="141065" y="445248"/>
                </a:lnTo>
                <a:cubicBezTo>
                  <a:pt x="143298" y="449705"/>
                  <a:pt x="146307" y="453871"/>
                  <a:pt x="149899" y="457455"/>
                </a:cubicBezTo>
                <a:cubicBezTo>
                  <a:pt x="153588" y="461137"/>
                  <a:pt x="157762" y="464140"/>
                  <a:pt x="162228" y="466369"/>
                </a:cubicBezTo>
                <a:close/>
                <a:moveTo>
                  <a:pt x="438093" y="437474"/>
                </a:moveTo>
                <a:lnTo>
                  <a:pt x="445856" y="466358"/>
                </a:lnTo>
                <a:cubicBezTo>
                  <a:pt x="450319" y="464128"/>
                  <a:pt x="454492" y="461124"/>
                  <a:pt x="458082" y="457441"/>
                </a:cubicBezTo>
                <a:cubicBezTo>
                  <a:pt x="461770" y="453854"/>
                  <a:pt x="464778" y="449687"/>
                  <a:pt x="467009" y="445228"/>
                </a:cubicBezTo>
                <a:close/>
                <a:moveTo>
                  <a:pt x="143783" y="397679"/>
                </a:moveTo>
                <a:cubicBezTo>
                  <a:pt x="138638" y="405332"/>
                  <a:pt x="135920" y="414342"/>
                  <a:pt x="135920" y="423837"/>
                </a:cubicBezTo>
                <a:cubicBezTo>
                  <a:pt x="135920" y="424709"/>
                  <a:pt x="135920" y="425581"/>
                  <a:pt x="136017" y="426550"/>
                </a:cubicBezTo>
                <a:lnTo>
                  <a:pt x="164946" y="418799"/>
                </a:lnTo>
                <a:close/>
                <a:moveTo>
                  <a:pt x="464292" y="397637"/>
                </a:moveTo>
                <a:lnTo>
                  <a:pt x="443139" y="418767"/>
                </a:lnTo>
                <a:lnTo>
                  <a:pt x="472055" y="426521"/>
                </a:lnTo>
                <a:cubicBezTo>
                  <a:pt x="472055" y="425552"/>
                  <a:pt x="472152" y="424680"/>
                  <a:pt x="472152" y="423807"/>
                </a:cubicBezTo>
                <a:cubicBezTo>
                  <a:pt x="472152" y="414309"/>
                  <a:pt x="469338" y="405295"/>
                  <a:pt x="464292" y="397637"/>
                </a:cubicBezTo>
                <a:close/>
                <a:moveTo>
                  <a:pt x="136211" y="376364"/>
                </a:moveTo>
                <a:cubicBezTo>
                  <a:pt x="139997" y="372586"/>
                  <a:pt x="146113" y="372586"/>
                  <a:pt x="149899" y="376364"/>
                </a:cubicBezTo>
                <a:lnTo>
                  <a:pt x="231154" y="457455"/>
                </a:lnTo>
                <a:cubicBezTo>
                  <a:pt x="232998" y="459296"/>
                  <a:pt x="234066" y="461815"/>
                  <a:pt x="234066" y="464334"/>
                </a:cubicBezTo>
                <a:cubicBezTo>
                  <a:pt x="234066" y="466950"/>
                  <a:pt x="232998" y="469372"/>
                  <a:pt x="231154" y="471213"/>
                </a:cubicBezTo>
                <a:cubicBezTo>
                  <a:pt x="218534" y="483904"/>
                  <a:pt x="201642" y="490783"/>
                  <a:pt x="183682" y="490783"/>
                </a:cubicBezTo>
                <a:cubicBezTo>
                  <a:pt x="165723" y="490783"/>
                  <a:pt x="148831" y="483904"/>
                  <a:pt x="136211" y="471213"/>
                </a:cubicBezTo>
                <a:cubicBezTo>
                  <a:pt x="123494" y="458521"/>
                  <a:pt x="116504" y="441663"/>
                  <a:pt x="116504" y="423837"/>
                </a:cubicBezTo>
                <a:cubicBezTo>
                  <a:pt x="116504" y="405914"/>
                  <a:pt x="123494" y="389056"/>
                  <a:pt x="136211" y="376364"/>
                </a:cubicBezTo>
                <a:close/>
                <a:moveTo>
                  <a:pt x="464972" y="373503"/>
                </a:moveTo>
                <a:cubicBezTo>
                  <a:pt x="467592" y="373503"/>
                  <a:pt x="470017" y="374569"/>
                  <a:pt x="471861" y="376314"/>
                </a:cubicBezTo>
                <a:cubicBezTo>
                  <a:pt x="484573" y="389011"/>
                  <a:pt x="491559" y="405876"/>
                  <a:pt x="491559" y="423807"/>
                </a:cubicBezTo>
                <a:cubicBezTo>
                  <a:pt x="491559" y="441642"/>
                  <a:pt x="484573" y="458507"/>
                  <a:pt x="471861" y="471204"/>
                </a:cubicBezTo>
                <a:cubicBezTo>
                  <a:pt x="459150" y="483901"/>
                  <a:pt x="442266" y="490783"/>
                  <a:pt x="424411" y="490783"/>
                </a:cubicBezTo>
                <a:cubicBezTo>
                  <a:pt x="406460" y="490783"/>
                  <a:pt x="389576" y="483901"/>
                  <a:pt x="376864" y="471204"/>
                </a:cubicBezTo>
                <a:cubicBezTo>
                  <a:pt x="373080" y="467424"/>
                  <a:pt x="373080" y="461221"/>
                  <a:pt x="376864" y="457441"/>
                </a:cubicBezTo>
                <a:lnTo>
                  <a:pt x="458082" y="376314"/>
                </a:lnTo>
                <a:cubicBezTo>
                  <a:pt x="459926" y="374569"/>
                  <a:pt x="462449" y="373503"/>
                  <a:pt x="464972" y="373503"/>
                </a:cubicBezTo>
                <a:close/>
                <a:moveTo>
                  <a:pt x="85102" y="372868"/>
                </a:moveTo>
                <a:cubicBezTo>
                  <a:pt x="90831" y="372868"/>
                  <a:pt x="95475" y="377496"/>
                  <a:pt x="95475" y="383206"/>
                </a:cubicBezTo>
                <a:cubicBezTo>
                  <a:pt x="95475" y="388916"/>
                  <a:pt x="90831" y="393544"/>
                  <a:pt x="85102" y="393544"/>
                </a:cubicBezTo>
                <a:cubicBezTo>
                  <a:pt x="79373" y="393544"/>
                  <a:pt x="74729" y="388916"/>
                  <a:pt x="74729" y="383206"/>
                </a:cubicBezTo>
                <a:cubicBezTo>
                  <a:pt x="74729" y="377496"/>
                  <a:pt x="79373" y="372868"/>
                  <a:pt x="85102" y="372868"/>
                </a:cubicBezTo>
                <a:close/>
                <a:moveTo>
                  <a:pt x="502943" y="284852"/>
                </a:moveTo>
                <a:cubicBezTo>
                  <a:pt x="492659" y="284852"/>
                  <a:pt x="484218" y="293285"/>
                  <a:pt x="484218" y="303559"/>
                </a:cubicBezTo>
                <a:cubicBezTo>
                  <a:pt x="484218" y="313930"/>
                  <a:pt x="492659" y="322363"/>
                  <a:pt x="502943" y="322363"/>
                </a:cubicBezTo>
                <a:cubicBezTo>
                  <a:pt x="513323" y="322363"/>
                  <a:pt x="521764" y="313930"/>
                  <a:pt x="521764" y="303559"/>
                </a:cubicBezTo>
                <a:cubicBezTo>
                  <a:pt x="521764" y="293285"/>
                  <a:pt x="513323" y="284852"/>
                  <a:pt x="502943" y="284852"/>
                </a:cubicBezTo>
                <a:close/>
                <a:moveTo>
                  <a:pt x="105094" y="284852"/>
                </a:moveTo>
                <a:cubicBezTo>
                  <a:pt x="94811" y="284852"/>
                  <a:pt x="86370" y="293285"/>
                  <a:pt x="86370" y="303559"/>
                </a:cubicBezTo>
                <a:cubicBezTo>
                  <a:pt x="86370" y="313930"/>
                  <a:pt x="94811" y="322363"/>
                  <a:pt x="105094" y="322363"/>
                </a:cubicBezTo>
                <a:cubicBezTo>
                  <a:pt x="115475" y="322363"/>
                  <a:pt x="123916" y="313930"/>
                  <a:pt x="123916" y="303559"/>
                </a:cubicBezTo>
                <a:cubicBezTo>
                  <a:pt x="123916" y="293285"/>
                  <a:pt x="115475" y="284852"/>
                  <a:pt x="105094" y="284852"/>
                </a:cubicBezTo>
                <a:close/>
                <a:moveTo>
                  <a:pt x="502943" y="265467"/>
                </a:moveTo>
                <a:cubicBezTo>
                  <a:pt x="523995" y="265467"/>
                  <a:pt x="541167" y="282526"/>
                  <a:pt x="541167" y="303559"/>
                </a:cubicBezTo>
                <a:cubicBezTo>
                  <a:pt x="541167" y="324592"/>
                  <a:pt x="523995" y="341748"/>
                  <a:pt x="502943" y="341748"/>
                </a:cubicBezTo>
                <a:cubicBezTo>
                  <a:pt x="481890" y="341748"/>
                  <a:pt x="464815" y="324592"/>
                  <a:pt x="464815" y="303559"/>
                </a:cubicBezTo>
                <a:cubicBezTo>
                  <a:pt x="464815" y="282526"/>
                  <a:pt x="481890" y="265467"/>
                  <a:pt x="502943" y="265467"/>
                </a:cubicBezTo>
                <a:close/>
                <a:moveTo>
                  <a:pt x="105094" y="265467"/>
                </a:moveTo>
                <a:cubicBezTo>
                  <a:pt x="126147" y="265467"/>
                  <a:pt x="143319" y="282526"/>
                  <a:pt x="143319" y="303559"/>
                </a:cubicBezTo>
                <a:cubicBezTo>
                  <a:pt x="143319" y="324592"/>
                  <a:pt x="126147" y="341748"/>
                  <a:pt x="105094" y="341748"/>
                </a:cubicBezTo>
                <a:cubicBezTo>
                  <a:pt x="84042" y="341748"/>
                  <a:pt x="66967" y="324592"/>
                  <a:pt x="66967" y="303559"/>
                </a:cubicBezTo>
                <a:cubicBezTo>
                  <a:pt x="66967" y="282526"/>
                  <a:pt x="84042" y="265467"/>
                  <a:pt x="105094" y="265467"/>
                </a:cubicBezTo>
                <a:close/>
                <a:moveTo>
                  <a:pt x="443787" y="262221"/>
                </a:moveTo>
                <a:cubicBezTo>
                  <a:pt x="449477" y="262221"/>
                  <a:pt x="454090" y="266834"/>
                  <a:pt x="454090" y="272524"/>
                </a:cubicBezTo>
                <a:cubicBezTo>
                  <a:pt x="454090" y="278214"/>
                  <a:pt x="449477" y="282827"/>
                  <a:pt x="443787" y="282827"/>
                </a:cubicBezTo>
                <a:cubicBezTo>
                  <a:pt x="438097" y="282827"/>
                  <a:pt x="433484" y="278214"/>
                  <a:pt x="433484" y="272524"/>
                </a:cubicBezTo>
                <a:cubicBezTo>
                  <a:pt x="433484" y="266834"/>
                  <a:pt x="438097" y="262221"/>
                  <a:pt x="443787" y="262221"/>
                </a:cubicBezTo>
                <a:close/>
                <a:moveTo>
                  <a:pt x="538661" y="220941"/>
                </a:moveTo>
                <a:cubicBezTo>
                  <a:pt x="544371" y="220941"/>
                  <a:pt x="548999" y="225554"/>
                  <a:pt x="548999" y="231244"/>
                </a:cubicBezTo>
                <a:cubicBezTo>
                  <a:pt x="548999" y="236934"/>
                  <a:pt x="544371" y="241547"/>
                  <a:pt x="538661" y="241547"/>
                </a:cubicBezTo>
                <a:cubicBezTo>
                  <a:pt x="532951" y="241547"/>
                  <a:pt x="528323" y="236934"/>
                  <a:pt x="528323" y="231244"/>
                </a:cubicBezTo>
                <a:cubicBezTo>
                  <a:pt x="528323" y="225554"/>
                  <a:pt x="532951" y="220941"/>
                  <a:pt x="538661" y="220941"/>
                </a:cubicBezTo>
                <a:close/>
                <a:moveTo>
                  <a:pt x="95793" y="212967"/>
                </a:moveTo>
                <a:cubicBezTo>
                  <a:pt x="101503" y="212967"/>
                  <a:pt x="106131" y="217611"/>
                  <a:pt x="106131" y="223340"/>
                </a:cubicBezTo>
                <a:cubicBezTo>
                  <a:pt x="106131" y="229069"/>
                  <a:pt x="101503" y="233713"/>
                  <a:pt x="95793" y="233713"/>
                </a:cubicBezTo>
                <a:cubicBezTo>
                  <a:pt x="90083" y="233713"/>
                  <a:pt x="85455" y="229069"/>
                  <a:pt x="85455" y="223340"/>
                </a:cubicBezTo>
                <a:cubicBezTo>
                  <a:pt x="85455" y="217611"/>
                  <a:pt x="90083" y="212967"/>
                  <a:pt x="95793" y="212967"/>
                </a:cubicBezTo>
                <a:close/>
                <a:moveTo>
                  <a:pt x="304019" y="209973"/>
                </a:moveTo>
                <a:cubicBezTo>
                  <a:pt x="252301" y="209973"/>
                  <a:pt x="210286" y="251922"/>
                  <a:pt x="210286" y="303559"/>
                </a:cubicBezTo>
                <a:cubicBezTo>
                  <a:pt x="210286" y="355196"/>
                  <a:pt x="252301" y="397242"/>
                  <a:pt x="304019" y="397242"/>
                </a:cubicBezTo>
                <a:cubicBezTo>
                  <a:pt x="355736" y="397242"/>
                  <a:pt x="397848" y="355196"/>
                  <a:pt x="397848" y="303559"/>
                </a:cubicBezTo>
                <a:cubicBezTo>
                  <a:pt x="397848" y="251922"/>
                  <a:pt x="355736" y="209973"/>
                  <a:pt x="304019" y="209973"/>
                </a:cubicBezTo>
                <a:close/>
                <a:moveTo>
                  <a:pt x="304019" y="190597"/>
                </a:moveTo>
                <a:cubicBezTo>
                  <a:pt x="366507" y="190597"/>
                  <a:pt x="417254" y="241265"/>
                  <a:pt x="417254" y="303559"/>
                </a:cubicBezTo>
                <a:cubicBezTo>
                  <a:pt x="417254" y="365950"/>
                  <a:pt x="366507" y="416618"/>
                  <a:pt x="304019" y="416618"/>
                </a:cubicBezTo>
                <a:cubicBezTo>
                  <a:pt x="241627" y="416618"/>
                  <a:pt x="190880" y="365950"/>
                  <a:pt x="190880" y="303559"/>
                </a:cubicBezTo>
                <a:cubicBezTo>
                  <a:pt x="190880" y="241265"/>
                  <a:pt x="241627" y="190597"/>
                  <a:pt x="304019" y="190597"/>
                </a:cubicBezTo>
                <a:close/>
                <a:moveTo>
                  <a:pt x="472080" y="180706"/>
                </a:moveTo>
                <a:lnTo>
                  <a:pt x="443161" y="188458"/>
                </a:lnTo>
                <a:lnTo>
                  <a:pt x="464316" y="209583"/>
                </a:lnTo>
                <a:cubicBezTo>
                  <a:pt x="469362" y="201831"/>
                  <a:pt x="472177" y="192819"/>
                  <a:pt x="472177" y="183419"/>
                </a:cubicBezTo>
                <a:cubicBezTo>
                  <a:pt x="472177" y="182547"/>
                  <a:pt x="472080" y="181578"/>
                  <a:pt x="472080" y="180706"/>
                </a:cubicBezTo>
                <a:close/>
                <a:moveTo>
                  <a:pt x="136012" y="180706"/>
                </a:moveTo>
                <a:cubicBezTo>
                  <a:pt x="135915" y="181578"/>
                  <a:pt x="135915" y="182547"/>
                  <a:pt x="135915" y="183419"/>
                </a:cubicBezTo>
                <a:cubicBezTo>
                  <a:pt x="135915" y="192819"/>
                  <a:pt x="138633" y="201831"/>
                  <a:pt x="143777" y="209583"/>
                </a:cubicBezTo>
                <a:lnTo>
                  <a:pt x="164935" y="188458"/>
                </a:lnTo>
                <a:close/>
                <a:moveTo>
                  <a:pt x="85702" y="173027"/>
                </a:moveTo>
                <a:cubicBezTo>
                  <a:pt x="91412" y="173027"/>
                  <a:pt x="96040" y="177671"/>
                  <a:pt x="96040" y="183400"/>
                </a:cubicBezTo>
                <a:cubicBezTo>
                  <a:pt x="96040" y="189129"/>
                  <a:pt x="91412" y="193773"/>
                  <a:pt x="85702" y="193773"/>
                </a:cubicBezTo>
                <a:cubicBezTo>
                  <a:pt x="79992" y="193773"/>
                  <a:pt x="75364" y="189129"/>
                  <a:pt x="75364" y="183400"/>
                </a:cubicBezTo>
                <a:cubicBezTo>
                  <a:pt x="75364" y="177671"/>
                  <a:pt x="79992" y="173027"/>
                  <a:pt x="85702" y="173027"/>
                </a:cubicBezTo>
                <a:close/>
                <a:moveTo>
                  <a:pt x="445878" y="140879"/>
                </a:moveTo>
                <a:lnTo>
                  <a:pt x="438115" y="169756"/>
                </a:lnTo>
                <a:lnTo>
                  <a:pt x="467033" y="162003"/>
                </a:lnTo>
                <a:cubicBezTo>
                  <a:pt x="464801" y="157546"/>
                  <a:pt x="461793" y="153379"/>
                  <a:pt x="458106" y="149697"/>
                </a:cubicBezTo>
                <a:cubicBezTo>
                  <a:pt x="454515" y="146111"/>
                  <a:pt x="450342" y="143107"/>
                  <a:pt x="445878" y="140879"/>
                </a:cubicBezTo>
                <a:close/>
                <a:moveTo>
                  <a:pt x="162218" y="140879"/>
                </a:moveTo>
                <a:cubicBezTo>
                  <a:pt x="157753" y="143107"/>
                  <a:pt x="153580" y="146111"/>
                  <a:pt x="149891" y="149697"/>
                </a:cubicBezTo>
                <a:cubicBezTo>
                  <a:pt x="146300" y="153379"/>
                  <a:pt x="143292" y="157546"/>
                  <a:pt x="141059" y="162003"/>
                </a:cubicBezTo>
                <a:lnTo>
                  <a:pt x="169982" y="169756"/>
                </a:lnTo>
                <a:close/>
                <a:moveTo>
                  <a:pt x="424432" y="135743"/>
                </a:moveTo>
                <a:cubicBezTo>
                  <a:pt x="414922" y="135743"/>
                  <a:pt x="405897" y="138456"/>
                  <a:pt x="398231" y="143592"/>
                </a:cubicBezTo>
                <a:lnTo>
                  <a:pt x="419386" y="164717"/>
                </a:lnTo>
                <a:lnTo>
                  <a:pt x="427149" y="135840"/>
                </a:lnTo>
                <a:cubicBezTo>
                  <a:pt x="426179" y="135840"/>
                  <a:pt x="425305" y="135743"/>
                  <a:pt x="424432" y="135743"/>
                </a:cubicBezTo>
                <a:close/>
                <a:moveTo>
                  <a:pt x="183667" y="135743"/>
                </a:moveTo>
                <a:cubicBezTo>
                  <a:pt x="182794" y="135743"/>
                  <a:pt x="181823" y="135840"/>
                  <a:pt x="180949" y="135840"/>
                </a:cubicBezTo>
                <a:lnTo>
                  <a:pt x="188714" y="164717"/>
                </a:lnTo>
                <a:lnTo>
                  <a:pt x="209872" y="143592"/>
                </a:lnTo>
                <a:cubicBezTo>
                  <a:pt x="202108" y="138456"/>
                  <a:pt x="193082" y="135743"/>
                  <a:pt x="183667" y="135743"/>
                </a:cubicBezTo>
                <a:close/>
                <a:moveTo>
                  <a:pt x="424432" y="116362"/>
                </a:moveTo>
                <a:cubicBezTo>
                  <a:pt x="442288" y="116362"/>
                  <a:pt x="459173" y="123339"/>
                  <a:pt x="471886" y="136033"/>
                </a:cubicBezTo>
                <a:cubicBezTo>
                  <a:pt x="484598" y="148631"/>
                  <a:pt x="491488" y="165492"/>
                  <a:pt x="491488" y="183419"/>
                </a:cubicBezTo>
                <a:cubicBezTo>
                  <a:pt x="491488" y="201346"/>
                  <a:pt x="484598" y="218207"/>
                  <a:pt x="471886" y="230805"/>
                </a:cubicBezTo>
                <a:cubicBezTo>
                  <a:pt x="469945" y="232743"/>
                  <a:pt x="467519" y="233712"/>
                  <a:pt x="464996" y="233712"/>
                </a:cubicBezTo>
                <a:cubicBezTo>
                  <a:pt x="462570" y="233712"/>
                  <a:pt x="460046" y="232743"/>
                  <a:pt x="458106" y="230805"/>
                </a:cubicBezTo>
                <a:lnTo>
                  <a:pt x="376881" y="149697"/>
                </a:lnTo>
                <a:cubicBezTo>
                  <a:pt x="375135" y="147856"/>
                  <a:pt x="374067" y="145433"/>
                  <a:pt x="374067" y="142914"/>
                </a:cubicBezTo>
                <a:cubicBezTo>
                  <a:pt x="374067" y="140297"/>
                  <a:pt x="375135" y="137875"/>
                  <a:pt x="376881" y="136033"/>
                </a:cubicBezTo>
                <a:cubicBezTo>
                  <a:pt x="389594" y="123339"/>
                  <a:pt x="406479" y="116362"/>
                  <a:pt x="424432" y="116362"/>
                </a:cubicBezTo>
                <a:close/>
                <a:moveTo>
                  <a:pt x="183667" y="116362"/>
                </a:moveTo>
                <a:cubicBezTo>
                  <a:pt x="201623" y="116362"/>
                  <a:pt x="218511" y="123339"/>
                  <a:pt x="231128" y="136033"/>
                </a:cubicBezTo>
                <a:cubicBezTo>
                  <a:pt x="234913" y="139813"/>
                  <a:pt x="234913" y="145918"/>
                  <a:pt x="231128" y="149697"/>
                </a:cubicBezTo>
                <a:lnTo>
                  <a:pt x="149891" y="230805"/>
                </a:lnTo>
                <a:cubicBezTo>
                  <a:pt x="148047" y="232646"/>
                  <a:pt x="145621" y="233712"/>
                  <a:pt x="143097" y="233712"/>
                </a:cubicBezTo>
                <a:cubicBezTo>
                  <a:pt x="140477" y="233712"/>
                  <a:pt x="138050" y="232646"/>
                  <a:pt x="136206" y="230805"/>
                </a:cubicBezTo>
                <a:cubicBezTo>
                  <a:pt x="123492" y="218207"/>
                  <a:pt x="116504" y="201346"/>
                  <a:pt x="116504" y="183419"/>
                </a:cubicBezTo>
                <a:cubicBezTo>
                  <a:pt x="116504" y="165492"/>
                  <a:pt x="123492" y="148631"/>
                  <a:pt x="136206" y="136033"/>
                </a:cubicBezTo>
                <a:cubicBezTo>
                  <a:pt x="148824" y="123339"/>
                  <a:pt x="165712" y="116362"/>
                  <a:pt x="183667" y="116362"/>
                </a:cubicBezTo>
                <a:close/>
                <a:moveTo>
                  <a:pt x="304019" y="86211"/>
                </a:moveTo>
                <a:cubicBezTo>
                  <a:pt x="293735" y="86211"/>
                  <a:pt x="285294" y="94644"/>
                  <a:pt x="285294" y="104918"/>
                </a:cubicBezTo>
                <a:cubicBezTo>
                  <a:pt x="285294" y="115289"/>
                  <a:pt x="293735" y="123722"/>
                  <a:pt x="304019" y="123722"/>
                </a:cubicBezTo>
                <a:cubicBezTo>
                  <a:pt x="314399" y="123722"/>
                  <a:pt x="322840" y="115289"/>
                  <a:pt x="322840" y="104918"/>
                </a:cubicBezTo>
                <a:cubicBezTo>
                  <a:pt x="322840" y="94644"/>
                  <a:pt x="314399" y="86211"/>
                  <a:pt x="304019" y="86211"/>
                </a:cubicBezTo>
                <a:close/>
                <a:moveTo>
                  <a:pt x="304019" y="66826"/>
                </a:moveTo>
                <a:cubicBezTo>
                  <a:pt x="325071" y="66826"/>
                  <a:pt x="342243" y="83885"/>
                  <a:pt x="342243" y="104918"/>
                </a:cubicBezTo>
                <a:cubicBezTo>
                  <a:pt x="342243" y="125951"/>
                  <a:pt x="325071" y="143107"/>
                  <a:pt x="304019" y="143107"/>
                </a:cubicBezTo>
                <a:cubicBezTo>
                  <a:pt x="282966" y="143107"/>
                  <a:pt x="265891" y="125951"/>
                  <a:pt x="265891" y="104918"/>
                </a:cubicBezTo>
                <a:cubicBezTo>
                  <a:pt x="265891" y="83885"/>
                  <a:pt x="282966" y="66826"/>
                  <a:pt x="304019" y="66826"/>
                </a:cubicBezTo>
                <a:close/>
                <a:moveTo>
                  <a:pt x="224292" y="66826"/>
                </a:moveTo>
                <a:cubicBezTo>
                  <a:pt x="230002" y="66826"/>
                  <a:pt x="234630" y="71454"/>
                  <a:pt x="234630" y="77164"/>
                </a:cubicBezTo>
                <a:cubicBezTo>
                  <a:pt x="234630" y="82874"/>
                  <a:pt x="230002" y="87502"/>
                  <a:pt x="224292" y="87502"/>
                </a:cubicBezTo>
                <a:cubicBezTo>
                  <a:pt x="218582" y="87502"/>
                  <a:pt x="213954" y="82874"/>
                  <a:pt x="213954" y="77164"/>
                </a:cubicBezTo>
                <a:cubicBezTo>
                  <a:pt x="213954" y="71454"/>
                  <a:pt x="218582" y="66826"/>
                  <a:pt x="224292" y="66826"/>
                </a:cubicBezTo>
                <a:close/>
                <a:moveTo>
                  <a:pt x="400318" y="66190"/>
                </a:moveTo>
                <a:cubicBezTo>
                  <a:pt x="406008" y="66190"/>
                  <a:pt x="410621" y="70834"/>
                  <a:pt x="410621" y="76563"/>
                </a:cubicBezTo>
                <a:cubicBezTo>
                  <a:pt x="410621" y="82292"/>
                  <a:pt x="406008" y="86936"/>
                  <a:pt x="400318" y="86936"/>
                </a:cubicBezTo>
                <a:cubicBezTo>
                  <a:pt x="394628" y="86936"/>
                  <a:pt x="390015" y="82292"/>
                  <a:pt x="390015" y="76563"/>
                </a:cubicBezTo>
                <a:cubicBezTo>
                  <a:pt x="390015" y="70834"/>
                  <a:pt x="394628" y="66190"/>
                  <a:pt x="400318" y="66190"/>
                </a:cubicBezTo>
                <a:close/>
                <a:moveTo>
                  <a:pt x="304018" y="19378"/>
                </a:moveTo>
                <a:cubicBezTo>
                  <a:pt x="147109" y="19378"/>
                  <a:pt x="19407" y="146887"/>
                  <a:pt x="19407" y="303560"/>
                </a:cubicBezTo>
                <a:cubicBezTo>
                  <a:pt x="19407" y="460329"/>
                  <a:pt x="147109" y="587838"/>
                  <a:pt x="304018" y="587838"/>
                </a:cubicBezTo>
                <a:cubicBezTo>
                  <a:pt x="461024" y="587838"/>
                  <a:pt x="588726" y="460329"/>
                  <a:pt x="588726" y="303560"/>
                </a:cubicBezTo>
                <a:cubicBezTo>
                  <a:pt x="588726" y="146887"/>
                  <a:pt x="461024" y="19378"/>
                  <a:pt x="304018" y="19378"/>
                </a:cubicBezTo>
                <a:close/>
                <a:moveTo>
                  <a:pt x="304018" y="0"/>
                </a:moveTo>
                <a:cubicBezTo>
                  <a:pt x="385238" y="0"/>
                  <a:pt x="461607" y="31586"/>
                  <a:pt x="519053" y="88946"/>
                </a:cubicBezTo>
                <a:cubicBezTo>
                  <a:pt x="576499" y="146305"/>
                  <a:pt x="608133" y="222462"/>
                  <a:pt x="608133" y="303560"/>
                </a:cubicBezTo>
                <a:cubicBezTo>
                  <a:pt x="608133" y="384657"/>
                  <a:pt x="576499" y="460911"/>
                  <a:pt x="519053" y="518270"/>
                </a:cubicBezTo>
                <a:cubicBezTo>
                  <a:pt x="461607" y="575629"/>
                  <a:pt x="385238" y="607216"/>
                  <a:pt x="304018" y="607216"/>
                </a:cubicBezTo>
                <a:cubicBezTo>
                  <a:pt x="222798" y="607216"/>
                  <a:pt x="146526" y="575629"/>
                  <a:pt x="89080" y="518270"/>
                </a:cubicBezTo>
                <a:cubicBezTo>
                  <a:pt x="31634" y="460911"/>
                  <a:pt x="0" y="384657"/>
                  <a:pt x="0" y="303560"/>
                </a:cubicBezTo>
                <a:cubicBezTo>
                  <a:pt x="0" y="222462"/>
                  <a:pt x="31634" y="146305"/>
                  <a:pt x="89080" y="88946"/>
                </a:cubicBezTo>
                <a:cubicBezTo>
                  <a:pt x="146526" y="31586"/>
                  <a:pt x="222798" y="0"/>
                  <a:pt x="304018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70" name="bell_104189"/>
          <p:cNvSpPr>
            <a:spLocks noChangeAspect="1"/>
          </p:cNvSpPr>
          <p:nvPr userDrawn="1"/>
        </p:nvSpPr>
        <p:spPr bwMode="auto">
          <a:xfrm>
            <a:off x="6539813" y="5817519"/>
            <a:ext cx="383701" cy="383149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08090" h="607216">
                <a:moveTo>
                  <a:pt x="92360" y="465368"/>
                </a:moveTo>
                <a:cubicBezTo>
                  <a:pt x="85277" y="479223"/>
                  <a:pt x="87508" y="496760"/>
                  <a:pt x="99055" y="508193"/>
                </a:cubicBezTo>
                <a:cubicBezTo>
                  <a:pt x="110602" y="519723"/>
                  <a:pt x="128165" y="521952"/>
                  <a:pt x="141944" y="514879"/>
                </a:cubicBezTo>
                <a:cubicBezTo>
                  <a:pt x="133599" y="507515"/>
                  <a:pt x="125060" y="499473"/>
                  <a:pt x="116424" y="490947"/>
                </a:cubicBezTo>
                <a:cubicBezTo>
                  <a:pt x="107788" y="482323"/>
                  <a:pt x="99831" y="473797"/>
                  <a:pt x="92360" y="465368"/>
                </a:cubicBezTo>
                <a:close/>
                <a:moveTo>
                  <a:pt x="312292" y="190597"/>
                </a:moveTo>
                <a:cubicBezTo>
                  <a:pt x="324808" y="190597"/>
                  <a:pt x="336935" y="192727"/>
                  <a:pt x="348578" y="196987"/>
                </a:cubicBezTo>
                <a:cubicBezTo>
                  <a:pt x="353623" y="198827"/>
                  <a:pt x="356242" y="204443"/>
                  <a:pt x="354399" y="209381"/>
                </a:cubicBezTo>
                <a:cubicBezTo>
                  <a:pt x="352555" y="214416"/>
                  <a:pt x="346928" y="217030"/>
                  <a:pt x="341980" y="215191"/>
                </a:cubicBezTo>
                <a:cubicBezTo>
                  <a:pt x="332472" y="211705"/>
                  <a:pt x="322479" y="209962"/>
                  <a:pt x="312292" y="209962"/>
                </a:cubicBezTo>
                <a:cubicBezTo>
                  <a:pt x="293858" y="209962"/>
                  <a:pt x="275619" y="215965"/>
                  <a:pt x="261066" y="226906"/>
                </a:cubicBezTo>
                <a:cubicBezTo>
                  <a:pt x="259319" y="228262"/>
                  <a:pt x="257185" y="228843"/>
                  <a:pt x="255245" y="228843"/>
                </a:cubicBezTo>
                <a:cubicBezTo>
                  <a:pt x="252237" y="228843"/>
                  <a:pt x="249326" y="227487"/>
                  <a:pt x="247483" y="224970"/>
                </a:cubicBezTo>
                <a:cubicBezTo>
                  <a:pt x="244184" y="220710"/>
                  <a:pt x="245057" y="214610"/>
                  <a:pt x="249326" y="211414"/>
                </a:cubicBezTo>
                <a:cubicBezTo>
                  <a:pt x="267275" y="197956"/>
                  <a:pt x="289687" y="190597"/>
                  <a:pt x="312292" y="190597"/>
                </a:cubicBezTo>
                <a:close/>
                <a:moveTo>
                  <a:pt x="413539" y="151634"/>
                </a:moveTo>
                <a:lnTo>
                  <a:pt x="390348" y="174791"/>
                </a:lnTo>
                <a:cubicBezTo>
                  <a:pt x="393162" y="176535"/>
                  <a:pt x="395782" y="178376"/>
                  <a:pt x="398499" y="180314"/>
                </a:cubicBezTo>
                <a:cubicBezTo>
                  <a:pt x="402768" y="183608"/>
                  <a:pt x="403642" y="189616"/>
                  <a:pt x="400440" y="193879"/>
                </a:cubicBezTo>
                <a:cubicBezTo>
                  <a:pt x="397238" y="198239"/>
                  <a:pt x="391124" y="199111"/>
                  <a:pt x="386855" y="195817"/>
                </a:cubicBezTo>
                <a:cubicBezTo>
                  <a:pt x="342899" y="162971"/>
                  <a:pt x="281574" y="162971"/>
                  <a:pt x="237715" y="195914"/>
                </a:cubicBezTo>
                <a:lnTo>
                  <a:pt x="103034" y="297068"/>
                </a:lnTo>
                <a:cubicBezTo>
                  <a:pt x="118753" y="327104"/>
                  <a:pt x="146116" y="370124"/>
                  <a:pt x="191722" y="415662"/>
                </a:cubicBezTo>
                <a:cubicBezTo>
                  <a:pt x="206180" y="430099"/>
                  <a:pt x="221317" y="443567"/>
                  <a:pt x="236648" y="455872"/>
                </a:cubicBezTo>
                <a:cubicBezTo>
                  <a:pt x="240917" y="459167"/>
                  <a:pt x="241597" y="465271"/>
                  <a:pt x="238201" y="469534"/>
                </a:cubicBezTo>
                <a:cubicBezTo>
                  <a:pt x="236260" y="471859"/>
                  <a:pt x="233446" y="473119"/>
                  <a:pt x="230632" y="473119"/>
                </a:cubicBezTo>
                <a:cubicBezTo>
                  <a:pt x="228497" y="473119"/>
                  <a:pt x="226362" y="472441"/>
                  <a:pt x="224616" y="470987"/>
                </a:cubicBezTo>
                <a:cubicBezTo>
                  <a:pt x="208605" y="458295"/>
                  <a:pt x="192983" y="444342"/>
                  <a:pt x="178040" y="429421"/>
                </a:cubicBezTo>
                <a:cubicBezTo>
                  <a:pt x="129330" y="380782"/>
                  <a:pt x="100511" y="334758"/>
                  <a:pt x="84500" y="303269"/>
                </a:cubicBezTo>
                <a:cubicBezTo>
                  <a:pt x="64997" y="301719"/>
                  <a:pt x="45105" y="304432"/>
                  <a:pt x="21623" y="312086"/>
                </a:cubicBezTo>
                <a:cubicBezTo>
                  <a:pt x="29191" y="335243"/>
                  <a:pt x="56167" y="403260"/>
                  <a:pt x="130203" y="477188"/>
                </a:cubicBezTo>
                <a:cubicBezTo>
                  <a:pt x="204239" y="551116"/>
                  <a:pt x="272356" y="578052"/>
                  <a:pt x="295450" y="585609"/>
                </a:cubicBezTo>
                <a:cubicBezTo>
                  <a:pt x="303213" y="562162"/>
                  <a:pt x="305930" y="542299"/>
                  <a:pt x="304280" y="522824"/>
                </a:cubicBezTo>
                <a:cubicBezTo>
                  <a:pt x="288367" y="514685"/>
                  <a:pt x="272259" y="505190"/>
                  <a:pt x="256443" y="494435"/>
                </a:cubicBezTo>
                <a:cubicBezTo>
                  <a:pt x="251979" y="491431"/>
                  <a:pt x="250815" y="485424"/>
                  <a:pt x="253823" y="480967"/>
                </a:cubicBezTo>
                <a:cubicBezTo>
                  <a:pt x="256831" y="476607"/>
                  <a:pt x="262847" y="475444"/>
                  <a:pt x="267310" y="478448"/>
                </a:cubicBezTo>
                <a:cubicBezTo>
                  <a:pt x="281671" y="488137"/>
                  <a:pt x="296129" y="496760"/>
                  <a:pt x="310587" y="504221"/>
                </a:cubicBezTo>
                <a:lnTo>
                  <a:pt x="411793" y="369833"/>
                </a:lnTo>
                <a:cubicBezTo>
                  <a:pt x="444784" y="325941"/>
                  <a:pt x="444881" y="264803"/>
                  <a:pt x="411890" y="220912"/>
                </a:cubicBezTo>
                <a:cubicBezTo>
                  <a:pt x="408687" y="216648"/>
                  <a:pt x="409561" y="210544"/>
                  <a:pt x="413830" y="207347"/>
                </a:cubicBezTo>
                <a:cubicBezTo>
                  <a:pt x="418100" y="204149"/>
                  <a:pt x="424213" y="205021"/>
                  <a:pt x="427415" y="209285"/>
                </a:cubicBezTo>
                <a:cubicBezTo>
                  <a:pt x="429453" y="211901"/>
                  <a:pt x="431296" y="214614"/>
                  <a:pt x="433043" y="217327"/>
                </a:cubicBezTo>
                <a:lnTo>
                  <a:pt x="456234" y="194266"/>
                </a:lnTo>
                <a:close/>
                <a:moveTo>
                  <a:pt x="547736" y="19378"/>
                </a:moveTo>
                <a:cubicBezTo>
                  <a:pt x="536771" y="19378"/>
                  <a:pt x="526485" y="23641"/>
                  <a:pt x="518820" y="31393"/>
                </a:cubicBezTo>
                <a:lnTo>
                  <a:pt x="419652" y="130318"/>
                </a:lnTo>
                <a:lnTo>
                  <a:pt x="477484" y="188162"/>
                </a:lnTo>
                <a:lnTo>
                  <a:pt x="576652" y="89140"/>
                </a:lnTo>
                <a:cubicBezTo>
                  <a:pt x="584414" y="81388"/>
                  <a:pt x="588684" y="71118"/>
                  <a:pt x="588684" y="60266"/>
                </a:cubicBezTo>
                <a:cubicBezTo>
                  <a:pt x="588684" y="49318"/>
                  <a:pt x="584414" y="39047"/>
                  <a:pt x="576652" y="31393"/>
                </a:cubicBezTo>
                <a:cubicBezTo>
                  <a:pt x="568986" y="23641"/>
                  <a:pt x="558700" y="19378"/>
                  <a:pt x="547736" y="19378"/>
                </a:cubicBezTo>
                <a:close/>
                <a:moveTo>
                  <a:pt x="547736" y="0"/>
                </a:moveTo>
                <a:cubicBezTo>
                  <a:pt x="560544" y="0"/>
                  <a:pt x="572770" y="3973"/>
                  <a:pt x="582959" y="11336"/>
                </a:cubicBezTo>
                <a:lnTo>
                  <a:pt x="589848" y="4554"/>
                </a:lnTo>
                <a:cubicBezTo>
                  <a:pt x="593632" y="775"/>
                  <a:pt x="599745" y="678"/>
                  <a:pt x="603530" y="4554"/>
                </a:cubicBezTo>
                <a:cubicBezTo>
                  <a:pt x="607314" y="8333"/>
                  <a:pt x="607314" y="14437"/>
                  <a:pt x="603530" y="18216"/>
                </a:cubicBezTo>
                <a:lnTo>
                  <a:pt x="596737" y="25095"/>
                </a:lnTo>
                <a:cubicBezTo>
                  <a:pt x="604112" y="35268"/>
                  <a:pt x="608090" y="47380"/>
                  <a:pt x="608090" y="60266"/>
                </a:cubicBezTo>
                <a:cubicBezTo>
                  <a:pt x="608090" y="76350"/>
                  <a:pt x="601783" y="91465"/>
                  <a:pt x="590430" y="102801"/>
                </a:cubicBezTo>
                <a:lnTo>
                  <a:pt x="484373" y="208703"/>
                </a:lnTo>
                <a:cubicBezTo>
                  <a:pt x="482530" y="210544"/>
                  <a:pt x="480007" y="211513"/>
                  <a:pt x="477484" y="211513"/>
                </a:cubicBezTo>
                <a:cubicBezTo>
                  <a:pt x="475058" y="211513"/>
                  <a:pt x="472535" y="210544"/>
                  <a:pt x="470692" y="208703"/>
                </a:cubicBezTo>
                <a:lnTo>
                  <a:pt x="469915" y="207928"/>
                </a:lnTo>
                <a:lnTo>
                  <a:pt x="442843" y="235058"/>
                </a:lnTo>
                <a:cubicBezTo>
                  <a:pt x="464481" y="282147"/>
                  <a:pt x="459339" y="338925"/>
                  <a:pt x="427318" y="381460"/>
                </a:cubicBezTo>
                <a:lnTo>
                  <a:pt x="323492" y="519336"/>
                </a:lnTo>
                <a:cubicBezTo>
                  <a:pt x="325918" y="544624"/>
                  <a:pt x="321940" y="569913"/>
                  <a:pt x="310781" y="600821"/>
                </a:cubicBezTo>
                <a:cubicBezTo>
                  <a:pt x="309326" y="604697"/>
                  <a:pt x="305638" y="607216"/>
                  <a:pt x="301660" y="607216"/>
                </a:cubicBezTo>
                <a:cubicBezTo>
                  <a:pt x="300884" y="607216"/>
                  <a:pt x="300205" y="607119"/>
                  <a:pt x="299428" y="606925"/>
                </a:cubicBezTo>
                <a:cubicBezTo>
                  <a:pt x="296420" y="606247"/>
                  <a:pt x="234610" y="591423"/>
                  <a:pt x="157469" y="528153"/>
                </a:cubicBezTo>
                <a:cubicBezTo>
                  <a:pt x="147863" y="534935"/>
                  <a:pt x="136510" y="538327"/>
                  <a:pt x="125157" y="538327"/>
                </a:cubicBezTo>
                <a:cubicBezTo>
                  <a:pt x="110699" y="538327"/>
                  <a:pt x="96241" y="532804"/>
                  <a:pt x="85374" y="521952"/>
                </a:cubicBezTo>
                <a:cubicBezTo>
                  <a:pt x="65870" y="502477"/>
                  <a:pt x="63735" y="471762"/>
                  <a:pt x="79163" y="449865"/>
                </a:cubicBezTo>
                <a:cubicBezTo>
                  <a:pt x="15801" y="372934"/>
                  <a:pt x="955" y="311117"/>
                  <a:pt x="276" y="308113"/>
                </a:cubicBezTo>
                <a:cubicBezTo>
                  <a:pt x="-889" y="303366"/>
                  <a:pt x="1731" y="298521"/>
                  <a:pt x="6389" y="296874"/>
                </a:cubicBezTo>
                <a:cubicBezTo>
                  <a:pt x="37245" y="285635"/>
                  <a:pt x="62668" y="281662"/>
                  <a:pt x="87993" y="284181"/>
                </a:cubicBezTo>
                <a:lnTo>
                  <a:pt x="226071" y="180508"/>
                </a:lnTo>
                <a:cubicBezTo>
                  <a:pt x="268669" y="148437"/>
                  <a:pt x="325530" y="143302"/>
                  <a:pt x="372688" y="165005"/>
                </a:cubicBezTo>
                <a:lnTo>
                  <a:pt x="399857" y="137973"/>
                </a:lnTo>
                <a:lnTo>
                  <a:pt x="399081" y="137198"/>
                </a:lnTo>
                <a:cubicBezTo>
                  <a:pt x="397238" y="135357"/>
                  <a:pt x="396267" y="132934"/>
                  <a:pt x="396267" y="130318"/>
                </a:cubicBezTo>
                <a:cubicBezTo>
                  <a:pt x="396267" y="127799"/>
                  <a:pt x="397238" y="125280"/>
                  <a:pt x="399081" y="123536"/>
                </a:cubicBezTo>
                <a:lnTo>
                  <a:pt x="505041" y="17634"/>
                </a:lnTo>
                <a:cubicBezTo>
                  <a:pt x="516491" y="6298"/>
                  <a:pt x="531628" y="0"/>
                  <a:pt x="5477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71" name="friction-drum_104181"/>
          <p:cNvSpPr>
            <a:spLocks noChangeAspect="1"/>
          </p:cNvSpPr>
          <p:nvPr userDrawn="1"/>
        </p:nvSpPr>
        <p:spPr bwMode="auto">
          <a:xfrm>
            <a:off x="5349504" y="5419616"/>
            <a:ext cx="293764" cy="64650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  <a:gd name="connsiteX140" fmla="*/ 373273 h 605239"/>
              <a:gd name="connsiteY140" fmla="*/ 373273 h 605239"/>
              <a:gd name="connsiteX141" fmla="*/ 373273 h 605239"/>
              <a:gd name="connsiteY141" fmla="*/ 373273 h 605239"/>
              <a:gd name="connsiteX142" fmla="*/ 373273 h 605239"/>
              <a:gd name="connsiteY142" fmla="*/ 373273 h 605239"/>
              <a:gd name="connsiteX143" fmla="*/ 373273 h 605239"/>
              <a:gd name="connsiteY143" fmla="*/ 373273 h 605239"/>
              <a:gd name="connsiteX144" fmla="*/ 373273 h 605239"/>
              <a:gd name="connsiteY144" fmla="*/ 373273 h 605239"/>
              <a:gd name="connsiteX145" fmla="*/ 373273 h 605239"/>
              <a:gd name="connsiteY145" fmla="*/ 373273 h 605239"/>
              <a:gd name="connsiteX146" fmla="*/ 373273 h 605239"/>
              <a:gd name="connsiteY14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75911" h="607216">
                <a:moveTo>
                  <a:pt x="58423" y="446280"/>
                </a:moveTo>
                <a:cubicBezTo>
                  <a:pt x="52406" y="446280"/>
                  <a:pt x="48136" y="447152"/>
                  <a:pt x="44060" y="447830"/>
                </a:cubicBezTo>
                <a:cubicBezTo>
                  <a:pt x="41149" y="448412"/>
                  <a:pt x="38043" y="448993"/>
                  <a:pt x="34549" y="449187"/>
                </a:cubicBezTo>
                <a:lnTo>
                  <a:pt x="39984" y="587838"/>
                </a:lnTo>
                <a:lnTo>
                  <a:pt x="235927" y="587838"/>
                </a:lnTo>
                <a:lnTo>
                  <a:pt x="241265" y="449187"/>
                </a:lnTo>
                <a:cubicBezTo>
                  <a:pt x="237868" y="448993"/>
                  <a:pt x="234762" y="448412"/>
                  <a:pt x="231754" y="447830"/>
                </a:cubicBezTo>
                <a:cubicBezTo>
                  <a:pt x="227678" y="447152"/>
                  <a:pt x="223505" y="446280"/>
                  <a:pt x="217488" y="446280"/>
                </a:cubicBezTo>
                <a:cubicBezTo>
                  <a:pt x="212829" y="446280"/>
                  <a:pt x="207589" y="446764"/>
                  <a:pt x="201669" y="447733"/>
                </a:cubicBezTo>
                <a:cubicBezTo>
                  <a:pt x="195263" y="448799"/>
                  <a:pt x="187985" y="451706"/>
                  <a:pt x="180318" y="454806"/>
                </a:cubicBezTo>
                <a:cubicBezTo>
                  <a:pt x="167798" y="459845"/>
                  <a:pt x="153629" y="465561"/>
                  <a:pt x="137907" y="465561"/>
                </a:cubicBezTo>
                <a:cubicBezTo>
                  <a:pt x="122185" y="465561"/>
                  <a:pt x="108113" y="459845"/>
                  <a:pt x="95594" y="454806"/>
                </a:cubicBezTo>
                <a:cubicBezTo>
                  <a:pt x="87927" y="451706"/>
                  <a:pt x="80551" y="448799"/>
                  <a:pt x="74243" y="447733"/>
                </a:cubicBezTo>
                <a:cubicBezTo>
                  <a:pt x="68226" y="446764"/>
                  <a:pt x="63082" y="446280"/>
                  <a:pt x="58423" y="446280"/>
                </a:cubicBezTo>
                <a:close/>
                <a:moveTo>
                  <a:pt x="30667" y="338440"/>
                </a:moveTo>
                <a:cubicBezTo>
                  <a:pt x="30473" y="338440"/>
                  <a:pt x="30376" y="338537"/>
                  <a:pt x="30376" y="338537"/>
                </a:cubicBezTo>
                <a:cubicBezTo>
                  <a:pt x="30279" y="338634"/>
                  <a:pt x="30279" y="338731"/>
                  <a:pt x="30279" y="338828"/>
                </a:cubicBezTo>
                <a:lnTo>
                  <a:pt x="31541" y="371480"/>
                </a:lnTo>
                <a:lnTo>
                  <a:pt x="61044" y="371480"/>
                </a:lnTo>
                <a:cubicBezTo>
                  <a:pt x="66382" y="371480"/>
                  <a:pt x="70749" y="375743"/>
                  <a:pt x="70749" y="381169"/>
                </a:cubicBezTo>
                <a:cubicBezTo>
                  <a:pt x="70749" y="386498"/>
                  <a:pt x="66382" y="390858"/>
                  <a:pt x="61044" y="390858"/>
                </a:cubicBezTo>
                <a:lnTo>
                  <a:pt x="30182" y="390858"/>
                </a:lnTo>
                <a:lnTo>
                  <a:pt x="22612" y="428549"/>
                </a:lnTo>
                <a:cubicBezTo>
                  <a:pt x="26106" y="429518"/>
                  <a:pt x="29017" y="429905"/>
                  <a:pt x="31638" y="429905"/>
                </a:cubicBezTo>
                <a:cubicBezTo>
                  <a:pt x="34549" y="429905"/>
                  <a:pt x="37170" y="429421"/>
                  <a:pt x="40566" y="428840"/>
                </a:cubicBezTo>
                <a:cubicBezTo>
                  <a:pt x="45031" y="427968"/>
                  <a:pt x="50562" y="426902"/>
                  <a:pt x="58423" y="426902"/>
                </a:cubicBezTo>
                <a:cubicBezTo>
                  <a:pt x="64150" y="426902"/>
                  <a:pt x="70361" y="427483"/>
                  <a:pt x="77348" y="428646"/>
                </a:cubicBezTo>
                <a:cubicBezTo>
                  <a:pt x="85792" y="430002"/>
                  <a:pt x="94138" y="433297"/>
                  <a:pt x="102872" y="436882"/>
                </a:cubicBezTo>
                <a:cubicBezTo>
                  <a:pt x="114227" y="441435"/>
                  <a:pt x="125970" y="446183"/>
                  <a:pt x="137907" y="446183"/>
                </a:cubicBezTo>
                <a:cubicBezTo>
                  <a:pt x="149844" y="446183"/>
                  <a:pt x="161684" y="441435"/>
                  <a:pt x="173039" y="436882"/>
                </a:cubicBezTo>
                <a:cubicBezTo>
                  <a:pt x="181773" y="433297"/>
                  <a:pt x="190023" y="430002"/>
                  <a:pt x="198563" y="428646"/>
                </a:cubicBezTo>
                <a:cubicBezTo>
                  <a:pt x="205551" y="427483"/>
                  <a:pt x="211762" y="426902"/>
                  <a:pt x="217488" y="426902"/>
                </a:cubicBezTo>
                <a:cubicBezTo>
                  <a:pt x="225252" y="426902"/>
                  <a:pt x="230880" y="427968"/>
                  <a:pt x="235345" y="428840"/>
                </a:cubicBezTo>
                <a:cubicBezTo>
                  <a:pt x="238644" y="429421"/>
                  <a:pt x="241265" y="429905"/>
                  <a:pt x="244176" y="429905"/>
                </a:cubicBezTo>
                <a:cubicBezTo>
                  <a:pt x="246894" y="429905"/>
                  <a:pt x="249805" y="429518"/>
                  <a:pt x="253202" y="428549"/>
                </a:cubicBezTo>
                <a:lnTo>
                  <a:pt x="245729" y="390858"/>
                </a:lnTo>
                <a:lnTo>
                  <a:pt x="99864" y="390858"/>
                </a:lnTo>
                <a:cubicBezTo>
                  <a:pt x="94526" y="390858"/>
                  <a:pt x="90159" y="386498"/>
                  <a:pt x="90159" y="381169"/>
                </a:cubicBezTo>
                <a:cubicBezTo>
                  <a:pt x="90159" y="375743"/>
                  <a:pt x="94526" y="371480"/>
                  <a:pt x="99864" y="371480"/>
                </a:cubicBezTo>
                <a:lnTo>
                  <a:pt x="244370" y="371480"/>
                </a:lnTo>
                <a:lnTo>
                  <a:pt x="245632" y="338828"/>
                </a:lnTo>
                <a:cubicBezTo>
                  <a:pt x="245632" y="338731"/>
                  <a:pt x="245632" y="338634"/>
                  <a:pt x="245535" y="338537"/>
                </a:cubicBezTo>
                <a:cubicBezTo>
                  <a:pt x="245438" y="338537"/>
                  <a:pt x="245341" y="338440"/>
                  <a:pt x="245244" y="338440"/>
                </a:cubicBezTo>
                <a:close/>
                <a:moveTo>
                  <a:pt x="137907" y="153572"/>
                </a:moveTo>
                <a:lnTo>
                  <a:pt x="128202" y="159386"/>
                </a:lnTo>
                <a:lnTo>
                  <a:pt x="128202" y="319062"/>
                </a:lnTo>
                <a:lnTo>
                  <a:pt x="147612" y="319062"/>
                </a:lnTo>
                <a:lnTo>
                  <a:pt x="147612" y="159386"/>
                </a:lnTo>
                <a:close/>
                <a:moveTo>
                  <a:pt x="213362" y="151832"/>
                </a:moveTo>
                <a:lnTo>
                  <a:pt x="213606" y="151854"/>
                </a:lnTo>
                <a:lnTo>
                  <a:pt x="213606" y="151925"/>
                </a:lnTo>
                <a:lnTo>
                  <a:pt x="213329" y="151833"/>
                </a:lnTo>
                <a:close/>
                <a:moveTo>
                  <a:pt x="214382" y="91465"/>
                </a:moveTo>
                <a:cubicBezTo>
                  <a:pt x="209238" y="91465"/>
                  <a:pt x="204289" y="93306"/>
                  <a:pt x="200504" y="96794"/>
                </a:cubicBezTo>
                <a:lnTo>
                  <a:pt x="167022" y="128187"/>
                </a:lnTo>
                <a:lnTo>
                  <a:pt x="167022" y="132547"/>
                </a:lnTo>
                <a:cubicBezTo>
                  <a:pt x="176145" y="132547"/>
                  <a:pt x="185850" y="132547"/>
                  <a:pt x="194099" y="132547"/>
                </a:cubicBezTo>
                <a:cubicBezTo>
                  <a:pt x="209724" y="132547"/>
                  <a:pt x="213023" y="132547"/>
                  <a:pt x="213509" y="132547"/>
                </a:cubicBezTo>
                <a:cubicBezTo>
                  <a:pt x="213606" y="132547"/>
                  <a:pt x="213703" y="132547"/>
                  <a:pt x="213703" y="132547"/>
                </a:cubicBezTo>
                <a:cubicBezTo>
                  <a:pt x="213800" y="132547"/>
                  <a:pt x="213897" y="132547"/>
                  <a:pt x="213897" y="132547"/>
                </a:cubicBezTo>
                <a:cubicBezTo>
                  <a:pt x="214188" y="132547"/>
                  <a:pt x="214382" y="132547"/>
                  <a:pt x="214576" y="132547"/>
                </a:cubicBezTo>
                <a:cubicBezTo>
                  <a:pt x="225834" y="132450"/>
                  <a:pt x="234956" y="123245"/>
                  <a:pt x="234956" y="112006"/>
                </a:cubicBezTo>
                <a:cubicBezTo>
                  <a:pt x="234956" y="100670"/>
                  <a:pt x="225737" y="91465"/>
                  <a:pt x="214382" y="91465"/>
                </a:cubicBezTo>
                <a:close/>
                <a:moveTo>
                  <a:pt x="61529" y="91465"/>
                </a:moveTo>
                <a:cubicBezTo>
                  <a:pt x="50174" y="91465"/>
                  <a:pt x="40955" y="100670"/>
                  <a:pt x="40955" y="112006"/>
                </a:cubicBezTo>
                <a:cubicBezTo>
                  <a:pt x="40955" y="123245"/>
                  <a:pt x="50077" y="132450"/>
                  <a:pt x="61335" y="132547"/>
                </a:cubicBezTo>
                <a:cubicBezTo>
                  <a:pt x="61529" y="132547"/>
                  <a:pt x="61723" y="132547"/>
                  <a:pt x="61917" y="132547"/>
                </a:cubicBezTo>
                <a:cubicBezTo>
                  <a:pt x="62111" y="132547"/>
                  <a:pt x="62208" y="132547"/>
                  <a:pt x="62305" y="132547"/>
                </a:cubicBezTo>
                <a:cubicBezTo>
                  <a:pt x="62888" y="132547"/>
                  <a:pt x="66188" y="132547"/>
                  <a:pt x="81813" y="132547"/>
                </a:cubicBezTo>
                <a:cubicBezTo>
                  <a:pt x="90062" y="132547"/>
                  <a:pt x="99767" y="132547"/>
                  <a:pt x="108792" y="132547"/>
                </a:cubicBezTo>
                <a:lnTo>
                  <a:pt x="108792" y="128187"/>
                </a:lnTo>
                <a:lnTo>
                  <a:pt x="75408" y="96794"/>
                </a:lnTo>
                <a:cubicBezTo>
                  <a:pt x="71526" y="93306"/>
                  <a:pt x="66673" y="91465"/>
                  <a:pt x="61529" y="91465"/>
                </a:cubicBezTo>
                <a:close/>
                <a:moveTo>
                  <a:pt x="137907" y="19378"/>
                </a:moveTo>
                <a:cubicBezTo>
                  <a:pt x="132570" y="19378"/>
                  <a:pt x="128202" y="23738"/>
                  <a:pt x="128202" y="29067"/>
                </a:cubicBezTo>
                <a:lnTo>
                  <a:pt x="128202" y="119757"/>
                </a:lnTo>
                <a:lnTo>
                  <a:pt x="137907" y="128865"/>
                </a:lnTo>
                <a:lnTo>
                  <a:pt x="147612" y="119757"/>
                </a:lnTo>
                <a:lnTo>
                  <a:pt x="147612" y="29067"/>
                </a:lnTo>
                <a:cubicBezTo>
                  <a:pt x="147612" y="23738"/>
                  <a:pt x="143245" y="19378"/>
                  <a:pt x="137907" y="19378"/>
                </a:cubicBezTo>
                <a:close/>
                <a:moveTo>
                  <a:pt x="137907" y="0"/>
                </a:moveTo>
                <a:cubicBezTo>
                  <a:pt x="154017" y="0"/>
                  <a:pt x="167022" y="13080"/>
                  <a:pt x="167022" y="29067"/>
                </a:cubicBezTo>
                <a:lnTo>
                  <a:pt x="167022" y="101542"/>
                </a:lnTo>
                <a:lnTo>
                  <a:pt x="187208" y="82648"/>
                </a:lnTo>
                <a:cubicBezTo>
                  <a:pt x="187305" y="82648"/>
                  <a:pt x="187305" y="82551"/>
                  <a:pt x="187305" y="82551"/>
                </a:cubicBezTo>
                <a:cubicBezTo>
                  <a:pt x="194778" y="75769"/>
                  <a:pt x="204386" y="72087"/>
                  <a:pt x="214382" y="72087"/>
                </a:cubicBezTo>
                <a:cubicBezTo>
                  <a:pt x="236412" y="72087"/>
                  <a:pt x="254366" y="90012"/>
                  <a:pt x="254366" y="112006"/>
                </a:cubicBezTo>
                <a:cubicBezTo>
                  <a:pt x="254366" y="134000"/>
                  <a:pt x="236412" y="151925"/>
                  <a:pt x="214382" y="151925"/>
                </a:cubicBezTo>
                <a:lnTo>
                  <a:pt x="213606" y="151854"/>
                </a:lnTo>
                <a:lnTo>
                  <a:pt x="213606" y="151828"/>
                </a:lnTo>
                <a:lnTo>
                  <a:pt x="213362" y="151832"/>
                </a:lnTo>
                <a:lnTo>
                  <a:pt x="213314" y="151828"/>
                </a:lnTo>
                <a:lnTo>
                  <a:pt x="213329" y="151833"/>
                </a:lnTo>
                <a:lnTo>
                  <a:pt x="208171" y="151925"/>
                </a:lnTo>
                <a:lnTo>
                  <a:pt x="194099" y="151925"/>
                </a:lnTo>
                <a:cubicBezTo>
                  <a:pt x="187499" y="151925"/>
                  <a:pt x="180027" y="151925"/>
                  <a:pt x="172651" y="151925"/>
                </a:cubicBezTo>
                <a:lnTo>
                  <a:pt x="243012" y="194557"/>
                </a:lnTo>
                <a:cubicBezTo>
                  <a:pt x="247670" y="197367"/>
                  <a:pt x="249126" y="203277"/>
                  <a:pt x="246311" y="207831"/>
                </a:cubicBezTo>
                <a:cubicBezTo>
                  <a:pt x="244467" y="210835"/>
                  <a:pt x="241265" y="212579"/>
                  <a:pt x="237965" y="212579"/>
                </a:cubicBezTo>
                <a:cubicBezTo>
                  <a:pt x="236315" y="212579"/>
                  <a:pt x="234568" y="212094"/>
                  <a:pt x="233015" y="211126"/>
                </a:cubicBezTo>
                <a:lnTo>
                  <a:pt x="167022" y="171206"/>
                </a:lnTo>
                <a:lnTo>
                  <a:pt x="167022" y="319062"/>
                </a:lnTo>
                <a:lnTo>
                  <a:pt x="245244" y="319062"/>
                </a:lnTo>
                <a:cubicBezTo>
                  <a:pt x="250678" y="319062"/>
                  <a:pt x="255725" y="321194"/>
                  <a:pt x="259510" y="325166"/>
                </a:cubicBezTo>
                <a:cubicBezTo>
                  <a:pt x="263295" y="329042"/>
                  <a:pt x="265236" y="334177"/>
                  <a:pt x="265042" y="339603"/>
                </a:cubicBezTo>
                <a:lnTo>
                  <a:pt x="263780" y="371480"/>
                </a:lnTo>
                <a:lnTo>
                  <a:pt x="266206" y="371480"/>
                </a:lnTo>
                <a:cubicBezTo>
                  <a:pt x="271544" y="371480"/>
                  <a:pt x="275911" y="375743"/>
                  <a:pt x="275911" y="381169"/>
                </a:cubicBezTo>
                <a:cubicBezTo>
                  <a:pt x="275911" y="386498"/>
                  <a:pt x="271544" y="390858"/>
                  <a:pt x="266206" y="390858"/>
                </a:cubicBezTo>
                <a:lnTo>
                  <a:pt x="265527" y="390858"/>
                </a:lnTo>
                <a:lnTo>
                  <a:pt x="273970" y="433200"/>
                </a:lnTo>
                <a:cubicBezTo>
                  <a:pt x="274844" y="437851"/>
                  <a:pt x="272320" y="442404"/>
                  <a:pt x="267856" y="444148"/>
                </a:cubicBezTo>
                <a:cubicBezTo>
                  <a:pt x="265430" y="445020"/>
                  <a:pt x="263101" y="445892"/>
                  <a:pt x="260869" y="446571"/>
                </a:cubicBezTo>
                <a:lnTo>
                  <a:pt x="254949" y="597914"/>
                </a:lnTo>
                <a:cubicBezTo>
                  <a:pt x="254755" y="603050"/>
                  <a:pt x="250484" y="607216"/>
                  <a:pt x="245244" y="607216"/>
                </a:cubicBezTo>
                <a:lnTo>
                  <a:pt x="30667" y="607216"/>
                </a:lnTo>
                <a:cubicBezTo>
                  <a:pt x="25427" y="607216"/>
                  <a:pt x="21156" y="603050"/>
                  <a:pt x="20962" y="597914"/>
                </a:cubicBezTo>
                <a:lnTo>
                  <a:pt x="15042" y="446571"/>
                </a:lnTo>
                <a:cubicBezTo>
                  <a:pt x="12810" y="445892"/>
                  <a:pt x="10481" y="445020"/>
                  <a:pt x="7958" y="444148"/>
                </a:cubicBezTo>
                <a:cubicBezTo>
                  <a:pt x="3591" y="442404"/>
                  <a:pt x="970" y="437851"/>
                  <a:pt x="1941" y="433200"/>
                </a:cubicBezTo>
                <a:lnTo>
                  <a:pt x="10384" y="390858"/>
                </a:lnTo>
                <a:lnTo>
                  <a:pt x="9705" y="390858"/>
                </a:lnTo>
                <a:cubicBezTo>
                  <a:pt x="4270" y="390858"/>
                  <a:pt x="0" y="386498"/>
                  <a:pt x="0" y="381169"/>
                </a:cubicBezTo>
                <a:cubicBezTo>
                  <a:pt x="0" y="375743"/>
                  <a:pt x="4270" y="371480"/>
                  <a:pt x="9705" y="371480"/>
                </a:cubicBezTo>
                <a:lnTo>
                  <a:pt x="12131" y="371480"/>
                </a:lnTo>
                <a:lnTo>
                  <a:pt x="10869" y="339603"/>
                </a:lnTo>
                <a:cubicBezTo>
                  <a:pt x="10675" y="334177"/>
                  <a:pt x="12616" y="329042"/>
                  <a:pt x="16401" y="325166"/>
                </a:cubicBezTo>
                <a:cubicBezTo>
                  <a:pt x="20089" y="321194"/>
                  <a:pt x="25233" y="319062"/>
                  <a:pt x="30667" y="319062"/>
                </a:cubicBezTo>
                <a:lnTo>
                  <a:pt x="108792" y="319062"/>
                </a:lnTo>
                <a:lnTo>
                  <a:pt x="108792" y="171206"/>
                </a:lnTo>
                <a:lnTo>
                  <a:pt x="42896" y="211126"/>
                </a:lnTo>
                <a:cubicBezTo>
                  <a:pt x="41343" y="212094"/>
                  <a:pt x="39596" y="212579"/>
                  <a:pt x="37849" y="212579"/>
                </a:cubicBezTo>
                <a:cubicBezTo>
                  <a:pt x="34549" y="212579"/>
                  <a:pt x="31444" y="210835"/>
                  <a:pt x="29600" y="207831"/>
                </a:cubicBezTo>
                <a:cubicBezTo>
                  <a:pt x="26785" y="203277"/>
                  <a:pt x="28241" y="197367"/>
                  <a:pt x="32802" y="194557"/>
                </a:cubicBezTo>
                <a:lnTo>
                  <a:pt x="103261" y="151925"/>
                </a:lnTo>
                <a:cubicBezTo>
                  <a:pt x="95885" y="151925"/>
                  <a:pt x="88315" y="151925"/>
                  <a:pt x="81813" y="151925"/>
                </a:cubicBezTo>
                <a:lnTo>
                  <a:pt x="67741" y="151925"/>
                </a:lnTo>
                <a:cubicBezTo>
                  <a:pt x="65606" y="151925"/>
                  <a:pt x="63762" y="151925"/>
                  <a:pt x="62305" y="151828"/>
                </a:cubicBezTo>
                <a:lnTo>
                  <a:pt x="62305" y="151925"/>
                </a:lnTo>
                <a:cubicBezTo>
                  <a:pt x="62014" y="151925"/>
                  <a:pt x="61820" y="151925"/>
                  <a:pt x="61529" y="151925"/>
                </a:cubicBezTo>
                <a:cubicBezTo>
                  <a:pt x="39499" y="151925"/>
                  <a:pt x="21545" y="134000"/>
                  <a:pt x="21545" y="112006"/>
                </a:cubicBezTo>
                <a:cubicBezTo>
                  <a:pt x="21545" y="90012"/>
                  <a:pt x="39499" y="72087"/>
                  <a:pt x="61529" y="72087"/>
                </a:cubicBezTo>
                <a:cubicBezTo>
                  <a:pt x="71526" y="72087"/>
                  <a:pt x="81133" y="75769"/>
                  <a:pt x="88509" y="82551"/>
                </a:cubicBezTo>
                <a:cubicBezTo>
                  <a:pt x="88606" y="82551"/>
                  <a:pt x="88606" y="82648"/>
                  <a:pt x="88606" y="82648"/>
                </a:cubicBezTo>
                <a:lnTo>
                  <a:pt x="108792" y="101542"/>
                </a:lnTo>
                <a:lnTo>
                  <a:pt x="108792" y="29067"/>
                </a:lnTo>
                <a:cubicBezTo>
                  <a:pt x="108792" y="13080"/>
                  <a:pt x="121894" y="0"/>
                  <a:pt x="137907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72" name="christmas-sled_62246"/>
          <p:cNvSpPr>
            <a:spLocks noChangeAspect="1"/>
          </p:cNvSpPr>
          <p:nvPr userDrawn="1"/>
        </p:nvSpPr>
        <p:spPr bwMode="auto">
          <a:xfrm>
            <a:off x="5725648" y="6238970"/>
            <a:ext cx="454634" cy="263112"/>
          </a:xfrm>
          <a:custGeom>
            <a:avLst/>
            <a:gdLst>
              <a:gd name="T0" fmla="*/ 5494 w 6366"/>
              <a:gd name="T1" fmla="*/ 1176 h 3690"/>
              <a:gd name="T2" fmla="*/ 5280 w 6366"/>
              <a:gd name="T3" fmla="*/ 1287 h 3690"/>
              <a:gd name="T4" fmla="*/ 3912 w 6366"/>
              <a:gd name="T5" fmla="*/ 1699 h 3690"/>
              <a:gd name="T6" fmla="*/ 2180 w 6366"/>
              <a:gd name="T7" fmla="*/ 859 h 3690"/>
              <a:gd name="T8" fmla="*/ 1889 w 6366"/>
              <a:gd name="T9" fmla="*/ 685 h 3690"/>
              <a:gd name="T10" fmla="*/ 1324 w 6366"/>
              <a:gd name="T11" fmla="*/ 26 h 3690"/>
              <a:gd name="T12" fmla="*/ 1256 w 6366"/>
              <a:gd name="T13" fmla="*/ 178 h 3690"/>
              <a:gd name="T14" fmla="*/ 1105 w 6366"/>
              <a:gd name="T15" fmla="*/ 848 h 3690"/>
              <a:gd name="T16" fmla="*/ 860 w 6366"/>
              <a:gd name="T17" fmla="*/ 2140 h 3690"/>
              <a:gd name="T18" fmla="*/ 1211 w 6366"/>
              <a:gd name="T19" fmla="*/ 3423 h 3690"/>
              <a:gd name="T20" fmla="*/ 267 w 6366"/>
              <a:gd name="T21" fmla="*/ 3124 h 3690"/>
              <a:gd name="T22" fmla="*/ 699 w 6366"/>
              <a:gd name="T23" fmla="*/ 2692 h 3690"/>
              <a:gd name="T24" fmla="*/ 0 w 6366"/>
              <a:gd name="T25" fmla="*/ 3124 h 3690"/>
              <a:gd name="T26" fmla="*/ 1314 w 6366"/>
              <a:gd name="T27" fmla="*/ 3690 h 3690"/>
              <a:gd name="T28" fmla="*/ 1315 w 6366"/>
              <a:gd name="T29" fmla="*/ 3690 h 3690"/>
              <a:gd name="T30" fmla="*/ 3175 w 6366"/>
              <a:gd name="T31" fmla="*/ 3690 h 3690"/>
              <a:gd name="T32" fmla="*/ 5070 w 6366"/>
              <a:gd name="T33" fmla="*/ 3690 h 3690"/>
              <a:gd name="T34" fmla="*/ 5071 w 6366"/>
              <a:gd name="T35" fmla="*/ 3690 h 3690"/>
              <a:gd name="T36" fmla="*/ 6366 w 6366"/>
              <a:gd name="T37" fmla="*/ 2724 h 3690"/>
              <a:gd name="T38" fmla="*/ 1102 w 6366"/>
              <a:gd name="T39" fmla="*/ 2028 h 3690"/>
              <a:gd name="T40" fmla="*/ 1333 w 6366"/>
              <a:gd name="T41" fmla="*/ 988 h 3690"/>
              <a:gd name="T42" fmla="*/ 1636 w 6366"/>
              <a:gd name="T43" fmla="*/ 769 h 3690"/>
              <a:gd name="T44" fmla="*/ 2830 w 6366"/>
              <a:gd name="T45" fmla="*/ 1379 h 3690"/>
              <a:gd name="T46" fmla="*/ 5038 w 6366"/>
              <a:gd name="T47" fmla="*/ 1946 h 3690"/>
              <a:gd name="T48" fmla="*/ 6061 w 6366"/>
              <a:gd name="T49" fmla="*/ 2420 h 3690"/>
              <a:gd name="T50" fmla="*/ 5276 w 6366"/>
              <a:gd name="T51" fmla="*/ 2420 h 3690"/>
              <a:gd name="T52" fmla="*/ 3381 w 6366"/>
              <a:gd name="T53" fmla="*/ 2420 h 3690"/>
              <a:gd name="T54" fmla="*/ 1102 w 6366"/>
              <a:gd name="T55" fmla="*/ 2028 h 3690"/>
              <a:gd name="T56" fmla="*/ 3490 w 6366"/>
              <a:gd name="T57" fmla="*/ 2687 h 3690"/>
              <a:gd name="T58" fmla="*/ 4962 w 6366"/>
              <a:gd name="T59" fmla="*/ 3423 h 3690"/>
              <a:gd name="T60" fmla="*/ 1672 w 6366"/>
              <a:gd name="T61" fmla="*/ 2687 h 3690"/>
              <a:gd name="T62" fmla="*/ 3066 w 6366"/>
              <a:gd name="T63" fmla="*/ 3423 h 3690"/>
              <a:gd name="T64" fmla="*/ 1672 w 6366"/>
              <a:gd name="T65" fmla="*/ 2687 h 3690"/>
              <a:gd name="T66" fmla="*/ 5234 w 6366"/>
              <a:gd name="T67" fmla="*/ 3423 h 3690"/>
              <a:gd name="T68" fmla="*/ 6099 w 6366"/>
              <a:gd name="T69" fmla="*/ 2687 h 3690"/>
              <a:gd name="T70" fmla="*/ 5400 w 6366"/>
              <a:gd name="T71" fmla="*/ 3423 h 3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66" h="3690">
                <a:moveTo>
                  <a:pt x="6237" y="2100"/>
                </a:moveTo>
                <a:cubicBezTo>
                  <a:pt x="6094" y="1756"/>
                  <a:pt x="5844" y="1445"/>
                  <a:pt x="5494" y="1176"/>
                </a:cubicBezTo>
                <a:cubicBezTo>
                  <a:pt x="5453" y="1145"/>
                  <a:pt x="5398" y="1140"/>
                  <a:pt x="5352" y="1163"/>
                </a:cubicBezTo>
                <a:cubicBezTo>
                  <a:pt x="5306" y="1187"/>
                  <a:pt x="5278" y="1235"/>
                  <a:pt x="5280" y="1287"/>
                </a:cubicBezTo>
                <a:cubicBezTo>
                  <a:pt x="5287" y="1477"/>
                  <a:pt x="5176" y="1615"/>
                  <a:pt x="4949" y="1695"/>
                </a:cubicBezTo>
                <a:cubicBezTo>
                  <a:pt x="4683" y="1790"/>
                  <a:pt x="4295" y="1791"/>
                  <a:pt x="3912" y="1699"/>
                </a:cubicBezTo>
                <a:cubicBezTo>
                  <a:pt x="3518" y="1603"/>
                  <a:pt x="3201" y="1429"/>
                  <a:pt x="3044" y="1219"/>
                </a:cubicBezTo>
                <a:cubicBezTo>
                  <a:pt x="2707" y="771"/>
                  <a:pt x="2390" y="824"/>
                  <a:pt x="2180" y="859"/>
                </a:cubicBezTo>
                <a:cubicBezTo>
                  <a:pt x="2105" y="872"/>
                  <a:pt x="2041" y="883"/>
                  <a:pt x="2003" y="867"/>
                </a:cubicBezTo>
                <a:cubicBezTo>
                  <a:pt x="1952" y="846"/>
                  <a:pt x="1913" y="757"/>
                  <a:pt x="1889" y="685"/>
                </a:cubicBezTo>
                <a:cubicBezTo>
                  <a:pt x="1804" y="430"/>
                  <a:pt x="1665" y="215"/>
                  <a:pt x="1475" y="45"/>
                </a:cubicBezTo>
                <a:cubicBezTo>
                  <a:pt x="1433" y="8"/>
                  <a:pt x="1373" y="0"/>
                  <a:pt x="1324" y="26"/>
                </a:cubicBezTo>
                <a:cubicBezTo>
                  <a:pt x="1275" y="51"/>
                  <a:pt x="1247" y="105"/>
                  <a:pt x="1253" y="160"/>
                </a:cubicBezTo>
                <a:cubicBezTo>
                  <a:pt x="1254" y="166"/>
                  <a:pt x="1255" y="172"/>
                  <a:pt x="1256" y="178"/>
                </a:cubicBezTo>
                <a:cubicBezTo>
                  <a:pt x="1258" y="194"/>
                  <a:pt x="1260" y="209"/>
                  <a:pt x="1259" y="219"/>
                </a:cubicBezTo>
                <a:cubicBezTo>
                  <a:pt x="1253" y="608"/>
                  <a:pt x="1201" y="693"/>
                  <a:pt x="1105" y="848"/>
                </a:cubicBezTo>
                <a:cubicBezTo>
                  <a:pt x="1042" y="952"/>
                  <a:pt x="963" y="1080"/>
                  <a:pt x="875" y="1317"/>
                </a:cubicBezTo>
                <a:cubicBezTo>
                  <a:pt x="758" y="1632"/>
                  <a:pt x="753" y="1908"/>
                  <a:pt x="860" y="2140"/>
                </a:cubicBezTo>
                <a:cubicBezTo>
                  <a:pt x="957" y="2350"/>
                  <a:pt x="1142" y="2515"/>
                  <a:pt x="1410" y="2634"/>
                </a:cubicBezTo>
                <a:lnTo>
                  <a:pt x="1211" y="3423"/>
                </a:lnTo>
                <a:lnTo>
                  <a:pt x="566" y="3423"/>
                </a:lnTo>
                <a:cubicBezTo>
                  <a:pt x="401" y="3423"/>
                  <a:pt x="267" y="3289"/>
                  <a:pt x="267" y="3124"/>
                </a:cubicBezTo>
                <a:cubicBezTo>
                  <a:pt x="267" y="2959"/>
                  <a:pt x="401" y="2825"/>
                  <a:pt x="566" y="2825"/>
                </a:cubicBezTo>
                <a:cubicBezTo>
                  <a:pt x="639" y="2825"/>
                  <a:pt x="699" y="2765"/>
                  <a:pt x="699" y="2692"/>
                </a:cubicBezTo>
                <a:cubicBezTo>
                  <a:pt x="699" y="2618"/>
                  <a:pt x="639" y="2558"/>
                  <a:pt x="566" y="2558"/>
                </a:cubicBezTo>
                <a:cubicBezTo>
                  <a:pt x="254" y="2558"/>
                  <a:pt x="0" y="2812"/>
                  <a:pt x="0" y="3124"/>
                </a:cubicBezTo>
                <a:cubicBezTo>
                  <a:pt x="0" y="3436"/>
                  <a:pt x="254" y="3690"/>
                  <a:pt x="566" y="3690"/>
                </a:cubicBezTo>
                <a:lnTo>
                  <a:pt x="1314" y="3690"/>
                </a:lnTo>
                <a:cubicBezTo>
                  <a:pt x="1314" y="3690"/>
                  <a:pt x="1314" y="3690"/>
                  <a:pt x="1315" y="3690"/>
                </a:cubicBezTo>
                <a:cubicBezTo>
                  <a:pt x="1315" y="3690"/>
                  <a:pt x="1315" y="3690"/>
                  <a:pt x="1315" y="3690"/>
                </a:cubicBezTo>
                <a:lnTo>
                  <a:pt x="3174" y="3690"/>
                </a:lnTo>
                <a:cubicBezTo>
                  <a:pt x="3174" y="3690"/>
                  <a:pt x="3174" y="3690"/>
                  <a:pt x="3175" y="3690"/>
                </a:cubicBezTo>
                <a:cubicBezTo>
                  <a:pt x="3175" y="3690"/>
                  <a:pt x="3175" y="3690"/>
                  <a:pt x="3175" y="3690"/>
                </a:cubicBezTo>
                <a:lnTo>
                  <a:pt x="5070" y="3690"/>
                </a:lnTo>
                <a:cubicBezTo>
                  <a:pt x="5070" y="3690"/>
                  <a:pt x="5070" y="3690"/>
                  <a:pt x="5070" y="3690"/>
                </a:cubicBezTo>
                <a:cubicBezTo>
                  <a:pt x="5071" y="3690"/>
                  <a:pt x="5071" y="3690"/>
                  <a:pt x="5071" y="3690"/>
                </a:cubicBezTo>
                <a:lnTo>
                  <a:pt x="5400" y="3690"/>
                </a:lnTo>
                <a:cubicBezTo>
                  <a:pt x="5933" y="3690"/>
                  <a:pt x="6366" y="3256"/>
                  <a:pt x="6366" y="2724"/>
                </a:cubicBezTo>
                <a:cubicBezTo>
                  <a:pt x="6366" y="2520"/>
                  <a:pt x="6321" y="2305"/>
                  <a:pt x="6237" y="2100"/>
                </a:cubicBezTo>
                <a:close/>
                <a:moveTo>
                  <a:pt x="1102" y="2028"/>
                </a:moveTo>
                <a:cubicBezTo>
                  <a:pt x="1026" y="1863"/>
                  <a:pt x="1033" y="1656"/>
                  <a:pt x="1125" y="1410"/>
                </a:cubicBezTo>
                <a:cubicBezTo>
                  <a:pt x="1204" y="1198"/>
                  <a:pt x="1273" y="1086"/>
                  <a:pt x="1333" y="988"/>
                </a:cubicBezTo>
                <a:cubicBezTo>
                  <a:pt x="1422" y="842"/>
                  <a:pt x="1482" y="732"/>
                  <a:pt x="1510" y="498"/>
                </a:cubicBezTo>
                <a:cubicBezTo>
                  <a:pt x="1561" y="581"/>
                  <a:pt x="1603" y="672"/>
                  <a:pt x="1636" y="769"/>
                </a:cubicBezTo>
                <a:cubicBezTo>
                  <a:pt x="1779" y="1197"/>
                  <a:pt x="2036" y="1154"/>
                  <a:pt x="2224" y="1122"/>
                </a:cubicBezTo>
                <a:cubicBezTo>
                  <a:pt x="2413" y="1091"/>
                  <a:pt x="2592" y="1061"/>
                  <a:pt x="2830" y="1379"/>
                </a:cubicBezTo>
                <a:cubicBezTo>
                  <a:pt x="3024" y="1637"/>
                  <a:pt x="3396" y="1848"/>
                  <a:pt x="3849" y="1958"/>
                </a:cubicBezTo>
                <a:cubicBezTo>
                  <a:pt x="4281" y="2062"/>
                  <a:pt x="4725" y="2058"/>
                  <a:pt x="5038" y="1946"/>
                </a:cubicBezTo>
                <a:cubicBezTo>
                  <a:pt x="5277" y="1862"/>
                  <a:pt x="5437" y="1719"/>
                  <a:pt x="5507" y="1534"/>
                </a:cubicBezTo>
                <a:cubicBezTo>
                  <a:pt x="5855" y="1854"/>
                  <a:pt x="6001" y="2178"/>
                  <a:pt x="6061" y="2420"/>
                </a:cubicBezTo>
                <a:lnTo>
                  <a:pt x="5277" y="2420"/>
                </a:lnTo>
                <a:lnTo>
                  <a:pt x="5276" y="2420"/>
                </a:lnTo>
                <a:lnTo>
                  <a:pt x="3382" y="2420"/>
                </a:lnTo>
                <a:lnTo>
                  <a:pt x="3381" y="2420"/>
                </a:lnTo>
                <a:lnTo>
                  <a:pt x="1594" y="2420"/>
                </a:lnTo>
                <a:cubicBezTo>
                  <a:pt x="1344" y="2326"/>
                  <a:pt x="1179" y="2195"/>
                  <a:pt x="1102" y="2028"/>
                </a:cubicBezTo>
                <a:close/>
                <a:moveTo>
                  <a:pt x="3338" y="3423"/>
                </a:moveTo>
                <a:lnTo>
                  <a:pt x="3490" y="2687"/>
                </a:lnTo>
                <a:lnTo>
                  <a:pt x="5113" y="2687"/>
                </a:lnTo>
                <a:lnTo>
                  <a:pt x="4962" y="3423"/>
                </a:lnTo>
                <a:lnTo>
                  <a:pt x="3338" y="3423"/>
                </a:lnTo>
                <a:close/>
                <a:moveTo>
                  <a:pt x="1672" y="2687"/>
                </a:moveTo>
                <a:lnTo>
                  <a:pt x="3217" y="2687"/>
                </a:lnTo>
                <a:lnTo>
                  <a:pt x="3066" y="3423"/>
                </a:lnTo>
                <a:lnTo>
                  <a:pt x="1486" y="3423"/>
                </a:lnTo>
                <a:lnTo>
                  <a:pt x="1672" y="2687"/>
                </a:lnTo>
                <a:close/>
                <a:moveTo>
                  <a:pt x="5400" y="3423"/>
                </a:moveTo>
                <a:lnTo>
                  <a:pt x="5234" y="3423"/>
                </a:lnTo>
                <a:lnTo>
                  <a:pt x="5385" y="2687"/>
                </a:lnTo>
                <a:lnTo>
                  <a:pt x="6099" y="2687"/>
                </a:lnTo>
                <a:cubicBezTo>
                  <a:pt x="6099" y="2700"/>
                  <a:pt x="6100" y="2712"/>
                  <a:pt x="6100" y="2724"/>
                </a:cubicBezTo>
                <a:cubicBezTo>
                  <a:pt x="6100" y="3109"/>
                  <a:pt x="5786" y="3423"/>
                  <a:pt x="5400" y="3423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73" name="calendar-page-for-christmas-eve_16512"/>
          <p:cNvSpPr>
            <a:spLocks noChangeAspect="1"/>
          </p:cNvSpPr>
          <p:nvPr userDrawn="1"/>
        </p:nvSpPr>
        <p:spPr bwMode="auto">
          <a:xfrm>
            <a:off x="6556501" y="5047838"/>
            <a:ext cx="367013" cy="371777"/>
          </a:xfrm>
          <a:custGeom>
            <a:avLst/>
            <a:gdLst>
              <a:gd name="connsiteX0" fmla="*/ 388069 w 597971"/>
              <a:gd name="connsiteY0" fmla="*/ 334791 h 605734"/>
              <a:gd name="connsiteX1" fmla="*/ 368938 w 597971"/>
              <a:gd name="connsiteY1" fmla="*/ 373009 h 605734"/>
              <a:gd name="connsiteX2" fmla="*/ 341798 w 597971"/>
              <a:gd name="connsiteY2" fmla="*/ 417597 h 605734"/>
              <a:gd name="connsiteX3" fmla="*/ 341501 w 597971"/>
              <a:gd name="connsiteY3" fmla="*/ 418337 h 605734"/>
              <a:gd name="connsiteX4" fmla="*/ 387773 w 597971"/>
              <a:gd name="connsiteY4" fmla="*/ 418337 h 605734"/>
              <a:gd name="connsiteX5" fmla="*/ 387773 w 597971"/>
              <a:gd name="connsiteY5" fmla="*/ 373009 h 605734"/>
              <a:gd name="connsiteX6" fmla="*/ 389107 w 597971"/>
              <a:gd name="connsiteY6" fmla="*/ 334791 h 605734"/>
              <a:gd name="connsiteX7" fmla="*/ 374277 w 597971"/>
              <a:gd name="connsiteY7" fmla="*/ 298351 h 605734"/>
              <a:gd name="connsiteX8" fmla="*/ 433154 w 597971"/>
              <a:gd name="connsiteY8" fmla="*/ 298351 h 605734"/>
              <a:gd name="connsiteX9" fmla="*/ 433154 w 597971"/>
              <a:gd name="connsiteY9" fmla="*/ 418337 h 605734"/>
              <a:gd name="connsiteX10" fmla="*/ 457476 w 597971"/>
              <a:gd name="connsiteY10" fmla="*/ 418337 h 605734"/>
              <a:gd name="connsiteX11" fmla="*/ 457476 w 597971"/>
              <a:gd name="connsiteY11" fmla="*/ 454185 h 605734"/>
              <a:gd name="connsiteX12" fmla="*/ 433154 w 597971"/>
              <a:gd name="connsiteY12" fmla="*/ 454185 h 605734"/>
              <a:gd name="connsiteX13" fmla="*/ 433154 w 597971"/>
              <a:gd name="connsiteY13" fmla="*/ 502920 h 605734"/>
              <a:gd name="connsiteX14" fmla="*/ 387773 w 597971"/>
              <a:gd name="connsiteY14" fmla="*/ 502920 h 605734"/>
              <a:gd name="connsiteX15" fmla="*/ 387773 w 597971"/>
              <a:gd name="connsiteY15" fmla="*/ 454185 h 605734"/>
              <a:gd name="connsiteX16" fmla="*/ 297010 w 597971"/>
              <a:gd name="connsiteY16" fmla="*/ 454185 h 605734"/>
              <a:gd name="connsiteX17" fmla="*/ 297010 w 597971"/>
              <a:gd name="connsiteY17" fmla="*/ 422929 h 605734"/>
              <a:gd name="connsiteX18" fmla="*/ 197741 w 597971"/>
              <a:gd name="connsiteY18" fmla="*/ 294893 h 605734"/>
              <a:gd name="connsiteX19" fmla="*/ 269568 w 597971"/>
              <a:gd name="connsiteY19" fmla="*/ 358753 h 605734"/>
              <a:gd name="connsiteX20" fmla="*/ 215104 w 597971"/>
              <a:gd name="connsiteY20" fmla="*/ 447209 h 605734"/>
              <a:gd name="connsiteX21" fmla="*/ 196108 w 597971"/>
              <a:gd name="connsiteY21" fmla="*/ 462915 h 605734"/>
              <a:gd name="connsiteX22" fmla="*/ 196108 w 597971"/>
              <a:gd name="connsiteY22" fmla="*/ 463656 h 605734"/>
              <a:gd name="connsiteX23" fmla="*/ 273723 w 597971"/>
              <a:gd name="connsiteY23" fmla="*/ 463656 h 605734"/>
              <a:gd name="connsiteX24" fmla="*/ 273723 w 597971"/>
              <a:gd name="connsiteY24" fmla="*/ 502920 h 605734"/>
              <a:gd name="connsiteX25" fmla="*/ 128288 w 597971"/>
              <a:gd name="connsiteY25" fmla="*/ 502920 h 605734"/>
              <a:gd name="connsiteX26" fmla="*/ 128288 w 597971"/>
              <a:gd name="connsiteY26" fmla="*/ 474027 h 605734"/>
              <a:gd name="connsiteX27" fmla="*/ 154555 w 597971"/>
              <a:gd name="connsiteY27" fmla="*/ 450321 h 605734"/>
              <a:gd name="connsiteX28" fmla="*/ 221634 w 597971"/>
              <a:gd name="connsiteY28" fmla="*/ 363198 h 605734"/>
              <a:gd name="connsiteX29" fmla="*/ 188243 w 597971"/>
              <a:gd name="connsiteY29" fmla="*/ 333268 h 605734"/>
              <a:gd name="connsiteX30" fmla="*/ 144464 w 597971"/>
              <a:gd name="connsiteY30" fmla="*/ 349863 h 605734"/>
              <a:gd name="connsiteX31" fmla="*/ 130811 w 597971"/>
              <a:gd name="connsiteY31" fmla="*/ 315933 h 605734"/>
              <a:gd name="connsiteX32" fmla="*/ 197741 w 597971"/>
              <a:gd name="connsiteY32" fmla="*/ 294893 h 605734"/>
              <a:gd name="connsiteX33" fmla="*/ 21510 w 597971"/>
              <a:gd name="connsiteY33" fmla="*/ 243834 h 605734"/>
              <a:gd name="connsiteX34" fmla="*/ 21510 w 597971"/>
              <a:gd name="connsiteY34" fmla="*/ 509445 h 605734"/>
              <a:gd name="connsiteX35" fmla="*/ 96275 w 597971"/>
              <a:gd name="connsiteY35" fmla="*/ 584254 h 605734"/>
              <a:gd name="connsiteX36" fmla="*/ 501548 w 597971"/>
              <a:gd name="connsiteY36" fmla="*/ 584254 h 605734"/>
              <a:gd name="connsiteX37" fmla="*/ 576461 w 597971"/>
              <a:gd name="connsiteY37" fmla="*/ 509445 h 605734"/>
              <a:gd name="connsiteX38" fmla="*/ 576461 w 597971"/>
              <a:gd name="connsiteY38" fmla="*/ 243834 h 605734"/>
              <a:gd name="connsiteX39" fmla="*/ 96275 w 597971"/>
              <a:gd name="connsiteY39" fmla="*/ 64292 h 605734"/>
              <a:gd name="connsiteX40" fmla="*/ 21510 w 597971"/>
              <a:gd name="connsiteY40" fmla="*/ 138953 h 605734"/>
              <a:gd name="connsiteX41" fmla="*/ 21510 w 597971"/>
              <a:gd name="connsiteY41" fmla="*/ 222354 h 605734"/>
              <a:gd name="connsiteX42" fmla="*/ 576461 w 597971"/>
              <a:gd name="connsiteY42" fmla="*/ 222354 h 605734"/>
              <a:gd name="connsiteX43" fmla="*/ 576461 w 597971"/>
              <a:gd name="connsiteY43" fmla="*/ 138953 h 605734"/>
              <a:gd name="connsiteX44" fmla="*/ 501548 w 597971"/>
              <a:gd name="connsiteY44" fmla="*/ 64292 h 605734"/>
              <a:gd name="connsiteX45" fmla="*/ 468022 w 597971"/>
              <a:gd name="connsiteY45" fmla="*/ 64292 h 605734"/>
              <a:gd name="connsiteX46" fmla="*/ 468022 w 597971"/>
              <a:gd name="connsiteY46" fmla="*/ 136138 h 605734"/>
              <a:gd name="connsiteX47" fmla="*/ 457342 w 597971"/>
              <a:gd name="connsiteY47" fmla="*/ 146952 h 605734"/>
              <a:gd name="connsiteX48" fmla="*/ 374566 w 597971"/>
              <a:gd name="connsiteY48" fmla="*/ 146952 h 605734"/>
              <a:gd name="connsiteX49" fmla="*/ 363886 w 597971"/>
              <a:gd name="connsiteY49" fmla="*/ 136138 h 605734"/>
              <a:gd name="connsiteX50" fmla="*/ 363886 w 597971"/>
              <a:gd name="connsiteY50" fmla="*/ 64292 h 605734"/>
              <a:gd name="connsiteX51" fmla="*/ 226965 w 597971"/>
              <a:gd name="connsiteY51" fmla="*/ 64292 h 605734"/>
              <a:gd name="connsiteX52" fmla="*/ 226965 w 597971"/>
              <a:gd name="connsiteY52" fmla="*/ 136138 h 605734"/>
              <a:gd name="connsiteX53" fmla="*/ 216136 w 597971"/>
              <a:gd name="connsiteY53" fmla="*/ 146952 h 605734"/>
              <a:gd name="connsiteX54" fmla="*/ 133509 w 597971"/>
              <a:gd name="connsiteY54" fmla="*/ 146952 h 605734"/>
              <a:gd name="connsiteX55" fmla="*/ 122680 w 597971"/>
              <a:gd name="connsiteY55" fmla="*/ 136138 h 605734"/>
              <a:gd name="connsiteX56" fmla="*/ 122680 w 597971"/>
              <a:gd name="connsiteY56" fmla="*/ 64292 h 605734"/>
              <a:gd name="connsiteX57" fmla="*/ 385395 w 597971"/>
              <a:gd name="connsiteY57" fmla="*/ 21480 h 605734"/>
              <a:gd name="connsiteX58" fmla="*/ 385395 w 597971"/>
              <a:gd name="connsiteY58" fmla="*/ 53478 h 605734"/>
              <a:gd name="connsiteX59" fmla="*/ 385395 w 597971"/>
              <a:gd name="connsiteY59" fmla="*/ 125324 h 605734"/>
              <a:gd name="connsiteX60" fmla="*/ 446513 w 597971"/>
              <a:gd name="connsiteY60" fmla="*/ 125324 h 605734"/>
              <a:gd name="connsiteX61" fmla="*/ 446513 w 597971"/>
              <a:gd name="connsiteY61" fmla="*/ 53478 h 605734"/>
              <a:gd name="connsiteX62" fmla="*/ 446513 w 597971"/>
              <a:gd name="connsiteY62" fmla="*/ 21480 h 605734"/>
              <a:gd name="connsiteX63" fmla="*/ 144189 w 597971"/>
              <a:gd name="connsiteY63" fmla="*/ 21480 h 605734"/>
              <a:gd name="connsiteX64" fmla="*/ 144189 w 597971"/>
              <a:gd name="connsiteY64" fmla="*/ 53478 h 605734"/>
              <a:gd name="connsiteX65" fmla="*/ 144189 w 597971"/>
              <a:gd name="connsiteY65" fmla="*/ 125324 h 605734"/>
              <a:gd name="connsiteX66" fmla="*/ 205455 w 597971"/>
              <a:gd name="connsiteY66" fmla="*/ 125324 h 605734"/>
              <a:gd name="connsiteX67" fmla="*/ 205455 w 597971"/>
              <a:gd name="connsiteY67" fmla="*/ 53478 h 605734"/>
              <a:gd name="connsiteX68" fmla="*/ 205455 w 597971"/>
              <a:gd name="connsiteY68" fmla="*/ 21480 h 605734"/>
              <a:gd name="connsiteX69" fmla="*/ 133509 w 597971"/>
              <a:gd name="connsiteY69" fmla="*/ 0 h 605734"/>
              <a:gd name="connsiteX70" fmla="*/ 216136 w 597971"/>
              <a:gd name="connsiteY70" fmla="*/ 0 h 605734"/>
              <a:gd name="connsiteX71" fmla="*/ 226965 w 597971"/>
              <a:gd name="connsiteY71" fmla="*/ 10814 h 605734"/>
              <a:gd name="connsiteX72" fmla="*/ 226965 w 597971"/>
              <a:gd name="connsiteY72" fmla="*/ 42812 h 605734"/>
              <a:gd name="connsiteX73" fmla="*/ 363886 w 597971"/>
              <a:gd name="connsiteY73" fmla="*/ 42812 h 605734"/>
              <a:gd name="connsiteX74" fmla="*/ 363886 w 597971"/>
              <a:gd name="connsiteY74" fmla="*/ 10814 h 605734"/>
              <a:gd name="connsiteX75" fmla="*/ 374566 w 597971"/>
              <a:gd name="connsiteY75" fmla="*/ 0 h 605734"/>
              <a:gd name="connsiteX76" fmla="*/ 457342 w 597971"/>
              <a:gd name="connsiteY76" fmla="*/ 0 h 605734"/>
              <a:gd name="connsiteX77" fmla="*/ 468171 w 597971"/>
              <a:gd name="connsiteY77" fmla="*/ 10814 h 605734"/>
              <a:gd name="connsiteX78" fmla="*/ 468171 w 597971"/>
              <a:gd name="connsiteY78" fmla="*/ 42812 h 605734"/>
              <a:gd name="connsiteX79" fmla="*/ 501548 w 597971"/>
              <a:gd name="connsiteY79" fmla="*/ 42812 h 605734"/>
              <a:gd name="connsiteX80" fmla="*/ 597971 w 597971"/>
              <a:gd name="connsiteY80" fmla="*/ 138953 h 605734"/>
              <a:gd name="connsiteX81" fmla="*/ 597971 w 597971"/>
              <a:gd name="connsiteY81" fmla="*/ 233020 h 605734"/>
              <a:gd name="connsiteX82" fmla="*/ 597971 w 597971"/>
              <a:gd name="connsiteY82" fmla="*/ 509445 h 605734"/>
              <a:gd name="connsiteX83" fmla="*/ 501548 w 597971"/>
              <a:gd name="connsiteY83" fmla="*/ 605734 h 605734"/>
              <a:gd name="connsiteX84" fmla="*/ 96275 w 597971"/>
              <a:gd name="connsiteY84" fmla="*/ 605734 h 605734"/>
              <a:gd name="connsiteX85" fmla="*/ 0 w 597971"/>
              <a:gd name="connsiteY85" fmla="*/ 509445 h 605734"/>
              <a:gd name="connsiteX86" fmla="*/ 0 w 597971"/>
              <a:gd name="connsiteY86" fmla="*/ 233020 h 605734"/>
              <a:gd name="connsiteX87" fmla="*/ 0 w 597971"/>
              <a:gd name="connsiteY87" fmla="*/ 138953 h 605734"/>
              <a:gd name="connsiteX88" fmla="*/ 96275 w 597971"/>
              <a:gd name="connsiteY88" fmla="*/ 42812 h 605734"/>
              <a:gd name="connsiteX89" fmla="*/ 122680 w 597971"/>
              <a:gd name="connsiteY89" fmla="*/ 42812 h 605734"/>
              <a:gd name="connsiteX90" fmla="*/ 122680 w 597971"/>
              <a:gd name="connsiteY90" fmla="*/ 10814 h 605734"/>
              <a:gd name="connsiteX91" fmla="*/ 133509 w 597971"/>
              <a:gd name="connsiteY91" fmla="*/ 0 h 60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97971" h="605734">
                <a:moveTo>
                  <a:pt x="388069" y="334791"/>
                </a:moveTo>
                <a:cubicBezTo>
                  <a:pt x="381544" y="348123"/>
                  <a:pt x="375760" y="359974"/>
                  <a:pt x="368938" y="373009"/>
                </a:cubicBezTo>
                <a:lnTo>
                  <a:pt x="341798" y="417597"/>
                </a:lnTo>
                <a:lnTo>
                  <a:pt x="341501" y="418337"/>
                </a:lnTo>
                <a:lnTo>
                  <a:pt x="387773" y="418337"/>
                </a:lnTo>
                <a:lnTo>
                  <a:pt x="387773" y="373009"/>
                </a:lnTo>
                <a:cubicBezTo>
                  <a:pt x="387773" y="360714"/>
                  <a:pt x="388366" y="348123"/>
                  <a:pt x="389107" y="334791"/>
                </a:cubicBezTo>
                <a:close/>
                <a:moveTo>
                  <a:pt x="374277" y="298351"/>
                </a:moveTo>
                <a:lnTo>
                  <a:pt x="433154" y="298351"/>
                </a:lnTo>
                <a:lnTo>
                  <a:pt x="433154" y="418337"/>
                </a:lnTo>
                <a:lnTo>
                  <a:pt x="457476" y="418337"/>
                </a:lnTo>
                <a:lnTo>
                  <a:pt x="457476" y="454185"/>
                </a:lnTo>
                <a:lnTo>
                  <a:pt x="433154" y="454185"/>
                </a:lnTo>
                <a:lnTo>
                  <a:pt x="433154" y="502920"/>
                </a:lnTo>
                <a:lnTo>
                  <a:pt x="387773" y="502920"/>
                </a:lnTo>
                <a:lnTo>
                  <a:pt x="387773" y="454185"/>
                </a:lnTo>
                <a:lnTo>
                  <a:pt x="297010" y="454185"/>
                </a:lnTo>
                <a:lnTo>
                  <a:pt x="297010" y="422929"/>
                </a:lnTo>
                <a:close/>
                <a:moveTo>
                  <a:pt x="197741" y="294893"/>
                </a:moveTo>
                <a:cubicBezTo>
                  <a:pt x="244339" y="294893"/>
                  <a:pt x="269568" y="321859"/>
                  <a:pt x="269568" y="358753"/>
                </a:cubicBezTo>
                <a:cubicBezTo>
                  <a:pt x="269568" y="393424"/>
                  <a:pt x="245081" y="420835"/>
                  <a:pt x="215104" y="447209"/>
                </a:cubicBezTo>
                <a:lnTo>
                  <a:pt x="196108" y="462915"/>
                </a:lnTo>
                <a:lnTo>
                  <a:pt x="196108" y="463656"/>
                </a:lnTo>
                <a:lnTo>
                  <a:pt x="273723" y="463656"/>
                </a:lnTo>
                <a:lnTo>
                  <a:pt x="273723" y="502920"/>
                </a:lnTo>
                <a:lnTo>
                  <a:pt x="128288" y="502920"/>
                </a:lnTo>
                <a:lnTo>
                  <a:pt x="128288" y="474027"/>
                </a:lnTo>
                <a:lnTo>
                  <a:pt x="154555" y="450321"/>
                </a:lnTo>
                <a:cubicBezTo>
                  <a:pt x="199670" y="410019"/>
                  <a:pt x="221337" y="387053"/>
                  <a:pt x="221634" y="363198"/>
                </a:cubicBezTo>
                <a:cubicBezTo>
                  <a:pt x="221634" y="346455"/>
                  <a:pt x="211839" y="333268"/>
                  <a:pt x="188243" y="333268"/>
                </a:cubicBezTo>
                <a:cubicBezTo>
                  <a:pt x="170583" y="333268"/>
                  <a:pt x="155149" y="342010"/>
                  <a:pt x="144464" y="349863"/>
                </a:cubicBezTo>
                <a:lnTo>
                  <a:pt x="130811" y="315933"/>
                </a:lnTo>
                <a:cubicBezTo>
                  <a:pt x="145948" y="304228"/>
                  <a:pt x="170286" y="294893"/>
                  <a:pt x="197741" y="294893"/>
                </a:cubicBezTo>
                <a:close/>
                <a:moveTo>
                  <a:pt x="21510" y="243834"/>
                </a:moveTo>
                <a:lnTo>
                  <a:pt x="21510" y="509445"/>
                </a:lnTo>
                <a:cubicBezTo>
                  <a:pt x="21510" y="550627"/>
                  <a:pt x="55035" y="584254"/>
                  <a:pt x="96275" y="584254"/>
                </a:cubicBezTo>
                <a:lnTo>
                  <a:pt x="501548" y="584254"/>
                </a:lnTo>
                <a:cubicBezTo>
                  <a:pt x="542787" y="584254"/>
                  <a:pt x="576461" y="550627"/>
                  <a:pt x="576461" y="509445"/>
                </a:cubicBezTo>
                <a:lnTo>
                  <a:pt x="576461" y="243834"/>
                </a:lnTo>
                <a:close/>
                <a:moveTo>
                  <a:pt x="96275" y="64292"/>
                </a:moveTo>
                <a:cubicBezTo>
                  <a:pt x="55035" y="64292"/>
                  <a:pt x="21510" y="97771"/>
                  <a:pt x="21510" y="138953"/>
                </a:cubicBezTo>
                <a:lnTo>
                  <a:pt x="21510" y="222354"/>
                </a:lnTo>
                <a:lnTo>
                  <a:pt x="576461" y="222354"/>
                </a:lnTo>
                <a:lnTo>
                  <a:pt x="576461" y="138953"/>
                </a:lnTo>
                <a:cubicBezTo>
                  <a:pt x="576461" y="97771"/>
                  <a:pt x="542787" y="64292"/>
                  <a:pt x="501548" y="64292"/>
                </a:cubicBezTo>
                <a:lnTo>
                  <a:pt x="468022" y="64292"/>
                </a:lnTo>
                <a:lnTo>
                  <a:pt x="468022" y="136138"/>
                </a:lnTo>
                <a:cubicBezTo>
                  <a:pt x="468022" y="142064"/>
                  <a:pt x="463275" y="146952"/>
                  <a:pt x="457342" y="146952"/>
                </a:cubicBezTo>
                <a:lnTo>
                  <a:pt x="374566" y="146952"/>
                </a:lnTo>
                <a:cubicBezTo>
                  <a:pt x="368633" y="146952"/>
                  <a:pt x="363886" y="142064"/>
                  <a:pt x="363886" y="136138"/>
                </a:cubicBezTo>
                <a:lnTo>
                  <a:pt x="363886" y="64292"/>
                </a:lnTo>
                <a:lnTo>
                  <a:pt x="226965" y="64292"/>
                </a:lnTo>
                <a:lnTo>
                  <a:pt x="226965" y="136138"/>
                </a:lnTo>
                <a:cubicBezTo>
                  <a:pt x="226965" y="142064"/>
                  <a:pt x="222070" y="146952"/>
                  <a:pt x="216136" y="146952"/>
                </a:cubicBezTo>
                <a:lnTo>
                  <a:pt x="133509" y="146952"/>
                </a:lnTo>
                <a:cubicBezTo>
                  <a:pt x="127575" y="146952"/>
                  <a:pt x="122680" y="142064"/>
                  <a:pt x="122680" y="136138"/>
                </a:cubicBezTo>
                <a:lnTo>
                  <a:pt x="122680" y="64292"/>
                </a:lnTo>
                <a:close/>
                <a:moveTo>
                  <a:pt x="385395" y="21480"/>
                </a:moveTo>
                <a:lnTo>
                  <a:pt x="385395" y="53478"/>
                </a:lnTo>
                <a:lnTo>
                  <a:pt x="385395" y="125324"/>
                </a:lnTo>
                <a:lnTo>
                  <a:pt x="446513" y="125324"/>
                </a:lnTo>
                <a:lnTo>
                  <a:pt x="446513" y="53478"/>
                </a:lnTo>
                <a:lnTo>
                  <a:pt x="446513" y="21480"/>
                </a:lnTo>
                <a:close/>
                <a:moveTo>
                  <a:pt x="144189" y="21480"/>
                </a:moveTo>
                <a:lnTo>
                  <a:pt x="144189" y="53478"/>
                </a:lnTo>
                <a:lnTo>
                  <a:pt x="144189" y="125324"/>
                </a:lnTo>
                <a:lnTo>
                  <a:pt x="205455" y="125324"/>
                </a:lnTo>
                <a:lnTo>
                  <a:pt x="205455" y="53478"/>
                </a:lnTo>
                <a:lnTo>
                  <a:pt x="205455" y="21480"/>
                </a:lnTo>
                <a:close/>
                <a:moveTo>
                  <a:pt x="133509" y="0"/>
                </a:moveTo>
                <a:lnTo>
                  <a:pt x="216136" y="0"/>
                </a:lnTo>
                <a:cubicBezTo>
                  <a:pt x="222070" y="0"/>
                  <a:pt x="226965" y="4740"/>
                  <a:pt x="226965" y="10814"/>
                </a:cubicBezTo>
                <a:lnTo>
                  <a:pt x="226965" y="42812"/>
                </a:lnTo>
                <a:lnTo>
                  <a:pt x="363886" y="42812"/>
                </a:lnTo>
                <a:lnTo>
                  <a:pt x="363886" y="10814"/>
                </a:lnTo>
                <a:cubicBezTo>
                  <a:pt x="363886" y="4740"/>
                  <a:pt x="368633" y="0"/>
                  <a:pt x="374566" y="0"/>
                </a:cubicBezTo>
                <a:lnTo>
                  <a:pt x="457342" y="0"/>
                </a:lnTo>
                <a:cubicBezTo>
                  <a:pt x="463275" y="0"/>
                  <a:pt x="468171" y="4740"/>
                  <a:pt x="468171" y="10814"/>
                </a:cubicBezTo>
                <a:lnTo>
                  <a:pt x="468171" y="42812"/>
                </a:lnTo>
                <a:lnTo>
                  <a:pt x="501548" y="42812"/>
                </a:lnTo>
                <a:cubicBezTo>
                  <a:pt x="554655" y="42812"/>
                  <a:pt x="597971" y="85920"/>
                  <a:pt x="597971" y="138953"/>
                </a:cubicBezTo>
                <a:lnTo>
                  <a:pt x="597971" y="233020"/>
                </a:lnTo>
                <a:lnTo>
                  <a:pt x="597971" y="509445"/>
                </a:lnTo>
                <a:cubicBezTo>
                  <a:pt x="597971" y="562478"/>
                  <a:pt x="554655" y="605734"/>
                  <a:pt x="501548" y="605734"/>
                </a:cubicBezTo>
                <a:lnTo>
                  <a:pt x="96275" y="605734"/>
                </a:lnTo>
                <a:cubicBezTo>
                  <a:pt x="43168" y="605734"/>
                  <a:pt x="0" y="562478"/>
                  <a:pt x="0" y="509445"/>
                </a:cubicBezTo>
                <a:lnTo>
                  <a:pt x="0" y="233020"/>
                </a:lnTo>
                <a:lnTo>
                  <a:pt x="0" y="138953"/>
                </a:lnTo>
                <a:cubicBezTo>
                  <a:pt x="0" y="85920"/>
                  <a:pt x="43168" y="42812"/>
                  <a:pt x="96275" y="42812"/>
                </a:cubicBezTo>
                <a:lnTo>
                  <a:pt x="122680" y="42812"/>
                </a:lnTo>
                <a:lnTo>
                  <a:pt x="122680" y="10814"/>
                </a:lnTo>
                <a:cubicBezTo>
                  <a:pt x="122680" y="4740"/>
                  <a:pt x="127575" y="0"/>
                  <a:pt x="133509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74" name="christmas-sock_253091"/>
          <p:cNvSpPr>
            <a:spLocks noChangeAspect="1"/>
          </p:cNvSpPr>
          <p:nvPr userDrawn="1"/>
        </p:nvSpPr>
        <p:spPr bwMode="auto">
          <a:xfrm>
            <a:off x="7298129" y="3199376"/>
            <a:ext cx="298250" cy="410526"/>
          </a:xfrm>
          <a:custGeom>
            <a:avLst/>
            <a:gdLst>
              <a:gd name="T0" fmla="*/ 4865 w 5130"/>
              <a:gd name="T1" fmla="*/ 70 h 7072"/>
              <a:gd name="T2" fmla="*/ 4430 w 5130"/>
              <a:gd name="T3" fmla="*/ 95 h 7072"/>
              <a:gd name="T4" fmla="*/ 4074 w 5130"/>
              <a:gd name="T5" fmla="*/ 462 h 7072"/>
              <a:gd name="T6" fmla="*/ 3934 w 5130"/>
              <a:gd name="T7" fmla="*/ 953 h 7072"/>
              <a:gd name="T8" fmla="*/ 4005 w 5130"/>
              <a:gd name="T9" fmla="*/ 1216 h 7072"/>
              <a:gd name="T10" fmla="*/ 1055 w 5130"/>
              <a:gd name="T11" fmla="*/ 1216 h 7072"/>
              <a:gd name="T12" fmla="*/ 703 w 5130"/>
              <a:gd name="T13" fmla="*/ 1585 h 7072"/>
              <a:gd name="T14" fmla="*/ 703 w 5130"/>
              <a:gd name="T15" fmla="*/ 1951 h 7072"/>
              <a:gd name="T16" fmla="*/ 948 w 5130"/>
              <a:gd name="T17" fmla="*/ 2298 h 7072"/>
              <a:gd name="T18" fmla="*/ 948 w 5130"/>
              <a:gd name="T19" fmla="*/ 3982 h 7072"/>
              <a:gd name="T20" fmla="*/ 10 w 5130"/>
              <a:gd name="T21" fmla="*/ 5697 h 7072"/>
              <a:gd name="T22" fmla="*/ 367 w 5130"/>
              <a:gd name="T23" fmla="*/ 6454 h 7072"/>
              <a:gd name="T24" fmla="*/ 1364 w 5130"/>
              <a:gd name="T25" fmla="*/ 6850 h 7072"/>
              <a:gd name="T26" fmla="*/ 3216 w 5130"/>
              <a:gd name="T27" fmla="*/ 5967 h 7072"/>
              <a:gd name="T28" fmla="*/ 4458 w 5130"/>
              <a:gd name="T29" fmla="*/ 4856 h 7072"/>
              <a:gd name="T30" fmla="*/ 4500 w 5130"/>
              <a:gd name="T31" fmla="*/ 4769 h 7072"/>
              <a:gd name="T32" fmla="*/ 4500 w 5130"/>
              <a:gd name="T33" fmla="*/ 2225 h 7072"/>
              <a:gd name="T34" fmla="*/ 4623 w 5130"/>
              <a:gd name="T35" fmla="*/ 1952 h 7072"/>
              <a:gd name="T36" fmla="*/ 4623 w 5130"/>
              <a:gd name="T37" fmla="*/ 1585 h 7072"/>
              <a:gd name="T38" fmla="*/ 4524 w 5130"/>
              <a:gd name="T39" fmla="*/ 1343 h 7072"/>
              <a:gd name="T40" fmla="*/ 4569 w 5130"/>
              <a:gd name="T41" fmla="*/ 1319 h 7072"/>
              <a:gd name="T42" fmla="*/ 4924 w 5130"/>
              <a:gd name="T43" fmla="*/ 952 h 7072"/>
              <a:gd name="T44" fmla="*/ 4865 w 5130"/>
              <a:gd name="T45" fmla="*/ 70 h 7072"/>
              <a:gd name="T46" fmla="*/ 4255 w 5130"/>
              <a:gd name="T47" fmla="*/ 4718 h 7072"/>
              <a:gd name="T48" fmla="*/ 3069 w 5130"/>
              <a:gd name="T49" fmla="*/ 5776 h 7072"/>
              <a:gd name="T50" fmla="*/ 528 w 5130"/>
              <a:gd name="T51" fmla="*/ 6269 h 7072"/>
              <a:gd name="T52" fmla="*/ 250 w 5130"/>
              <a:gd name="T53" fmla="*/ 5694 h 7072"/>
              <a:gd name="T54" fmla="*/ 1148 w 5130"/>
              <a:gd name="T55" fmla="*/ 4124 h 7072"/>
              <a:gd name="T56" fmla="*/ 1193 w 5130"/>
              <a:gd name="T57" fmla="*/ 4034 h 7072"/>
              <a:gd name="T58" fmla="*/ 1193 w 5130"/>
              <a:gd name="T59" fmla="*/ 2318 h 7072"/>
              <a:gd name="T60" fmla="*/ 4255 w 5130"/>
              <a:gd name="T61" fmla="*/ 2318 h 7072"/>
              <a:gd name="T62" fmla="*/ 4255 w 5130"/>
              <a:gd name="T63" fmla="*/ 4718 h 7072"/>
              <a:gd name="T64" fmla="*/ 4378 w 5130"/>
              <a:gd name="T65" fmla="*/ 1951 h 7072"/>
              <a:gd name="T66" fmla="*/ 4242 w 5130"/>
              <a:gd name="T67" fmla="*/ 2073 h 7072"/>
              <a:gd name="T68" fmla="*/ 1055 w 5130"/>
              <a:gd name="T69" fmla="*/ 2073 h 7072"/>
              <a:gd name="T70" fmla="*/ 948 w 5130"/>
              <a:gd name="T71" fmla="*/ 1951 h 7072"/>
              <a:gd name="T72" fmla="*/ 948 w 5130"/>
              <a:gd name="T73" fmla="*/ 1585 h 7072"/>
              <a:gd name="T74" fmla="*/ 1055 w 5130"/>
              <a:gd name="T75" fmla="*/ 1461 h 7072"/>
              <a:gd name="T76" fmla="*/ 4242 w 5130"/>
              <a:gd name="T77" fmla="*/ 1461 h 7072"/>
              <a:gd name="T78" fmla="*/ 4378 w 5130"/>
              <a:gd name="T79" fmla="*/ 1585 h 7072"/>
              <a:gd name="T80" fmla="*/ 4378 w 5130"/>
              <a:gd name="T81" fmla="*/ 1951 h 7072"/>
              <a:gd name="T82" fmla="*/ 4710 w 5130"/>
              <a:gd name="T83" fmla="*/ 829 h 7072"/>
              <a:gd name="T84" fmla="*/ 4447 w 5130"/>
              <a:gd name="T85" fmla="*/ 1104 h 7072"/>
              <a:gd name="T86" fmla="*/ 4253 w 5130"/>
              <a:gd name="T87" fmla="*/ 1131 h 7072"/>
              <a:gd name="T88" fmla="*/ 4179 w 5130"/>
              <a:gd name="T89" fmla="*/ 950 h 7072"/>
              <a:gd name="T90" fmla="*/ 4286 w 5130"/>
              <a:gd name="T91" fmla="*/ 584 h 7072"/>
              <a:gd name="T92" fmla="*/ 4549 w 5130"/>
              <a:gd name="T93" fmla="*/ 309 h 7072"/>
              <a:gd name="T94" fmla="*/ 4683 w 5130"/>
              <a:gd name="T95" fmla="*/ 268 h 7072"/>
              <a:gd name="T96" fmla="*/ 4743 w 5130"/>
              <a:gd name="T97" fmla="*/ 282 h 7072"/>
              <a:gd name="T98" fmla="*/ 4710 w 5130"/>
              <a:gd name="T99" fmla="*/ 829 h 7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130" h="7072">
                <a:moveTo>
                  <a:pt x="4865" y="70"/>
                </a:moveTo>
                <a:cubicBezTo>
                  <a:pt x="4743" y="0"/>
                  <a:pt x="4585" y="9"/>
                  <a:pt x="4430" y="95"/>
                </a:cubicBezTo>
                <a:cubicBezTo>
                  <a:pt x="4293" y="171"/>
                  <a:pt x="4166" y="301"/>
                  <a:pt x="4074" y="462"/>
                </a:cubicBezTo>
                <a:cubicBezTo>
                  <a:pt x="3981" y="622"/>
                  <a:pt x="3931" y="796"/>
                  <a:pt x="3934" y="953"/>
                </a:cubicBezTo>
                <a:cubicBezTo>
                  <a:pt x="3936" y="1055"/>
                  <a:pt x="3961" y="1154"/>
                  <a:pt x="4005" y="1216"/>
                </a:cubicBezTo>
                <a:lnTo>
                  <a:pt x="1055" y="1216"/>
                </a:lnTo>
                <a:cubicBezTo>
                  <a:pt x="853" y="1216"/>
                  <a:pt x="703" y="1383"/>
                  <a:pt x="703" y="1585"/>
                </a:cubicBezTo>
                <a:lnTo>
                  <a:pt x="703" y="1951"/>
                </a:lnTo>
                <a:cubicBezTo>
                  <a:pt x="703" y="2112"/>
                  <a:pt x="795" y="2248"/>
                  <a:pt x="948" y="2298"/>
                </a:cubicBezTo>
                <a:lnTo>
                  <a:pt x="948" y="3982"/>
                </a:lnTo>
                <a:cubicBezTo>
                  <a:pt x="734" y="4163"/>
                  <a:pt x="0" y="4947"/>
                  <a:pt x="10" y="5697"/>
                </a:cubicBezTo>
                <a:cubicBezTo>
                  <a:pt x="14" y="5993"/>
                  <a:pt x="132" y="6248"/>
                  <a:pt x="367" y="6454"/>
                </a:cubicBezTo>
                <a:cubicBezTo>
                  <a:pt x="695" y="6741"/>
                  <a:pt x="1033" y="6850"/>
                  <a:pt x="1364" y="6850"/>
                </a:cubicBezTo>
                <a:cubicBezTo>
                  <a:pt x="2114" y="6850"/>
                  <a:pt x="2815" y="6288"/>
                  <a:pt x="3216" y="5967"/>
                </a:cubicBezTo>
                <a:cubicBezTo>
                  <a:pt x="3827" y="5479"/>
                  <a:pt x="4451" y="4862"/>
                  <a:pt x="4458" y="4856"/>
                </a:cubicBezTo>
                <a:cubicBezTo>
                  <a:pt x="4481" y="4833"/>
                  <a:pt x="4500" y="4802"/>
                  <a:pt x="4500" y="4769"/>
                </a:cubicBezTo>
                <a:lnTo>
                  <a:pt x="4500" y="2225"/>
                </a:lnTo>
                <a:cubicBezTo>
                  <a:pt x="4561" y="2158"/>
                  <a:pt x="4623" y="2060"/>
                  <a:pt x="4623" y="1952"/>
                </a:cubicBezTo>
                <a:lnTo>
                  <a:pt x="4623" y="1585"/>
                </a:lnTo>
                <a:cubicBezTo>
                  <a:pt x="4623" y="1493"/>
                  <a:pt x="4581" y="1408"/>
                  <a:pt x="4524" y="1343"/>
                </a:cubicBezTo>
                <a:cubicBezTo>
                  <a:pt x="4540" y="1336"/>
                  <a:pt x="4553" y="1328"/>
                  <a:pt x="4569" y="1319"/>
                </a:cubicBezTo>
                <a:cubicBezTo>
                  <a:pt x="4707" y="1243"/>
                  <a:pt x="4831" y="1112"/>
                  <a:pt x="4924" y="952"/>
                </a:cubicBezTo>
                <a:cubicBezTo>
                  <a:pt x="5130" y="595"/>
                  <a:pt x="5103" y="207"/>
                  <a:pt x="4865" y="70"/>
                </a:cubicBezTo>
                <a:close/>
                <a:moveTo>
                  <a:pt x="4255" y="4718"/>
                </a:moveTo>
                <a:cubicBezTo>
                  <a:pt x="4102" y="4855"/>
                  <a:pt x="3586" y="5363"/>
                  <a:pt x="3069" y="5776"/>
                </a:cubicBezTo>
                <a:cubicBezTo>
                  <a:pt x="2503" y="6229"/>
                  <a:pt x="1446" y="7072"/>
                  <a:pt x="528" y="6269"/>
                </a:cubicBezTo>
                <a:cubicBezTo>
                  <a:pt x="345" y="6109"/>
                  <a:pt x="253" y="5921"/>
                  <a:pt x="250" y="5694"/>
                </a:cubicBezTo>
                <a:cubicBezTo>
                  <a:pt x="240" y="4967"/>
                  <a:pt x="1139" y="4133"/>
                  <a:pt x="1148" y="4124"/>
                </a:cubicBezTo>
                <a:cubicBezTo>
                  <a:pt x="1173" y="4101"/>
                  <a:pt x="1193" y="4069"/>
                  <a:pt x="1193" y="4034"/>
                </a:cubicBezTo>
                <a:lnTo>
                  <a:pt x="1193" y="2318"/>
                </a:lnTo>
                <a:lnTo>
                  <a:pt x="4255" y="2318"/>
                </a:lnTo>
                <a:lnTo>
                  <a:pt x="4255" y="4718"/>
                </a:lnTo>
                <a:close/>
                <a:moveTo>
                  <a:pt x="4378" y="1951"/>
                </a:moveTo>
                <a:cubicBezTo>
                  <a:pt x="4378" y="2019"/>
                  <a:pt x="4309" y="2073"/>
                  <a:pt x="4242" y="2073"/>
                </a:cubicBezTo>
                <a:lnTo>
                  <a:pt x="1055" y="2073"/>
                </a:lnTo>
                <a:cubicBezTo>
                  <a:pt x="987" y="2073"/>
                  <a:pt x="948" y="2021"/>
                  <a:pt x="948" y="1951"/>
                </a:cubicBezTo>
                <a:lnTo>
                  <a:pt x="948" y="1585"/>
                </a:lnTo>
                <a:cubicBezTo>
                  <a:pt x="948" y="1518"/>
                  <a:pt x="988" y="1461"/>
                  <a:pt x="1055" y="1461"/>
                </a:cubicBezTo>
                <a:lnTo>
                  <a:pt x="4242" y="1461"/>
                </a:lnTo>
                <a:cubicBezTo>
                  <a:pt x="4310" y="1461"/>
                  <a:pt x="4378" y="1516"/>
                  <a:pt x="4378" y="1585"/>
                </a:cubicBezTo>
                <a:lnTo>
                  <a:pt x="4378" y="1951"/>
                </a:lnTo>
                <a:close/>
                <a:moveTo>
                  <a:pt x="4710" y="829"/>
                </a:moveTo>
                <a:cubicBezTo>
                  <a:pt x="4640" y="950"/>
                  <a:pt x="4544" y="1050"/>
                  <a:pt x="4447" y="1104"/>
                </a:cubicBezTo>
                <a:cubicBezTo>
                  <a:pt x="4369" y="1147"/>
                  <a:pt x="4299" y="1157"/>
                  <a:pt x="4253" y="1131"/>
                </a:cubicBezTo>
                <a:cubicBezTo>
                  <a:pt x="4207" y="1105"/>
                  <a:pt x="4180" y="1039"/>
                  <a:pt x="4179" y="950"/>
                </a:cubicBezTo>
                <a:cubicBezTo>
                  <a:pt x="4177" y="838"/>
                  <a:pt x="4216" y="705"/>
                  <a:pt x="4286" y="584"/>
                </a:cubicBezTo>
                <a:cubicBezTo>
                  <a:pt x="4356" y="463"/>
                  <a:pt x="4452" y="363"/>
                  <a:pt x="4549" y="309"/>
                </a:cubicBezTo>
                <a:cubicBezTo>
                  <a:pt x="4598" y="282"/>
                  <a:pt x="4644" y="268"/>
                  <a:pt x="4683" y="268"/>
                </a:cubicBezTo>
                <a:cubicBezTo>
                  <a:pt x="4706" y="268"/>
                  <a:pt x="4726" y="272"/>
                  <a:pt x="4743" y="282"/>
                </a:cubicBezTo>
                <a:cubicBezTo>
                  <a:pt x="4843" y="340"/>
                  <a:pt x="4850" y="586"/>
                  <a:pt x="4710" y="829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75" name="christmas-tree_63483"/>
          <p:cNvSpPr>
            <a:spLocks noChangeAspect="1"/>
          </p:cNvSpPr>
          <p:nvPr userDrawn="1"/>
        </p:nvSpPr>
        <p:spPr bwMode="auto">
          <a:xfrm>
            <a:off x="7266832" y="4099553"/>
            <a:ext cx="336404" cy="376801"/>
          </a:xfrm>
          <a:custGeom>
            <a:avLst/>
            <a:gdLst>
              <a:gd name="connsiteX0" fmla="*/ 178859 w 538491"/>
              <a:gd name="connsiteY0" fmla="*/ 433533 h 603155"/>
              <a:gd name="connsiteX1" fmla="*/ 184821 w 538491"/>
              <a:gd name="connsiteY1" fmla="*/ 437499 h 603155"/>
              <a:gd name="connsiteX2" fmla="*/ 192769 w 538491"/>
              <a:gd name="connsiteY2" fmla="*/ 456336 h 603155"/>
              <a:gd name="connsiteX3" fmla="*/ 214627 w 538491"/>
              <a:gd name="connsiteY3" fmla="*/ 458319 h 603155"/>
              <a:gd name="connsiteX4" fmla="*/ 219594 w 538491"/>
              <a:gd name="connsiteY4" fmla="*/ 463277 h 603155"/>
              <a:gd name="connsiteX5" fmla="*/ 217607 w 538491"/>
              <a:gd name="connsiteY5" fmla="*/ 469225 h 603155"/>
              <a:gd name="connsiteX6" fmla="*/ 201711 w 538491"/>
              <a:gd name="connsiteY6" fmla="*/ 484097 h 603155"/>
              <a:gd name="connsiteX7" fmla="*/ 206679 w 538491"/>
              <a:gd name="connsiteY7" fmla="*/ 504917 h 603155"/>
              <a:gd name="connsiteX8" fmla="*/ 203698 w 538491"/>
              <a:gd name="connsiteY8" fmla="*/ 510866 h 603155"/>
              <a:gd name="connsiteX9" fmla="*/ 196743 w 538491"/>
              <a:gd name="connsiteY9" fmla="*/ 511858 h 603155"/>
              <a:gd name="connsiteX10" fmla="*/ 178859 w 538491"/>
              <a:gd name="connsiteY10" fmla="*/ 500952 h 603155"/>
              <a:gd name="connsiteX11" fmla="*/ 159982 w 538491"/>
              <a:gd name="connsiteY11" fmla="*/ 511858 h 603155"/>
              <a:gd name="connsiteX12" fmla="*/ 153028 w 538491"/>
              <a:gd name="connsiteY12" fmla="*/ 510866 h 603155"/>
              <a:gd name="connsiteX13" fmla="*/ 151041 w 538491"/>
              <a:gd name="connsiteY13" fmla="*/ 504917 h 603155"/>
              <a:gd name="connsiteX14" fmla="*/ 155015 w 538491"/>
              <a:gd name="connsiteY14" fmla="*/ 484097 h 603155"/>
              <a:gd name="connsiteX15" fmla="*/ 139118 w 538491"/>
              <a:gd name="connsiteY15" fmla="*/ 469225 h 603155"/>
              <a:gd name="connsiteX16" fmla="*/ 138125 w 538491"/>
              <a:gd name="connsiteY16" fmla="*/ 463277 h 603155"/>
              <a:gd name="connsiteX17" fmla="*/ 143092 w 538491"/>
              <a:gd name="connsiteY17" fmla="*/ 458319 h 603155"/>
              <a:gd name="connsiteX18" fmla="*/ 163956 w 538491"/>
              <a:gd name="connsiteY18" fmla="*/ 456336 h 603155"/>
              <a:gd name="connsiteX19" fmla="*/ 172898 w 538491"/>
              <a:gd name="connsiteY19" fmla="*/ 437499 h 603155"/>
              <a:gd name="connsiteX20" fmla="*/ 178859 w 538491"/>
              <a:gd name="connsiteY20" fmla="*/ 433533 h 603155"/>
              <a:gd name="connsiteX21" fmla="*/ 351667 w 538491"/>
              <a:gd name="connsiteY21" fmla="*/ 383840 h 603155"/>
              <a:gd name="connsiteX22" fmla="*/ 357629 w 538491"/>
              <a:gd name="connsiteY22" fmla="*/ 387806 h 603155"/>
              <a:gd name="connsiteX23" fmla="*/ 366571 w 538491"/>
              <a:gd name="connsiteY23" fmla="*/ 407635 h 603155"/>
              <a:gd name="connsiteX24" fmla="*/ 387435 w 538491"/>
              <a:gd name="connsiteY24" fmla="*/ 409618 h 603155"/>
              <a:gd name="connsiteX25" fmla="*/ 392402 w 538491"/>
              <a:gd name="connsiteY25" fmla="*/ 413583 h 603155"/>
              <a:gd name="connsiteX26" fmla="*/ 390415 w 538491"/>
              <a:gd name="connsiteY26" fmla="*/ 420524 h 603155"/>
              <a:gd name="connsiteX27" fmla="*/ 375512 w 538491"/>
              <a:gd name="connsiteY27" fmla="*/ 434404 h 603155"/>
              <a:gd name="connsiteX28" fmla="*/ 379487 w 538491"/>
              <a:gd name="connsiteY28" fmla="*/ 455224 h 603155"/>
              <a:gd name="connsiteX29" fmla="*/ 376506 w 538491"/>
              <a:gd name="connsiteY29" fmla="*/ 462165 h 603155"/>
              <a:gd name="connsiteX30" fmla="*/ 369551 w 538491"/>
              <a:gd name="connsiteY30" fmla="*/ 462165 h 603155"/>
              <a:gd name="connsiteX31" fmla="*/ 351667 w 538491"/>
              <a:gd name="connsiteY31" fmla="*/ 452250 h 603155"/>
              <a:gd name="connsiteX32" fmla="*/ 332790 w 538491"/>
              <a:gd name="connsiteY32" fmla="*/ 462165 h 603155"/>
              <a:gd name="connsiteX33" fmla="*/ 325836 w 538491"/>
              <a:gd name="connsiteY33" fmla="*/ 462165 h 603155"/>
              <a:gd name="connsiteX34" fmla="*/ 323849 w 538491"/>
              <a:gd name="connsiteY34" fmla="*/ 455224 h 603155"/>
              <a:gd name="connsiteX35" fmla="*/ 327823 w 538491"/>
              <a:gd name="connsiteY35" fmla="*/ 434404 h 603155"/>
              <a:gd name="connsiteX36" fmla="*/ 311926 w 538491"/>
              <a:gd name="connsiteY36" fmla="*/ 420524 h 603155"/>
              <a:gd name="connsiteX37" fmla="*/ 310933 w 538491"/>
              <a:gd name="connsiteY37" fmla="*/ 413583 h 603155"/>
              <a:gd name="connsiteX38" fmla="*/ 315900 w 538491"/>
              <a:gd name="connsiteY38" fmla="*/ 409618 h 603155"/>
              <a:gd name="connsiteX39" fmla="*/ 336764 w 538491"/>
              <a:gd name="connsiteY39" fmla="*/ 407635 h 603155"/>
              <a:gd name="connsiteX40" fmla="*/ 345706 w 538491"/>
              <a:gd name="connsiteY40" fmla="*/ 387806 h 603155"/>
              <a:gd name="connsiteX41" fmla="*/ 351667 w 538491"/>
              <a:gd name="connsiteY41" fmla="*/ 383840 h 603155"/>
              <a:gd name="connsiteX42" fmla="*/ 186663 w 538491"/>
              <a:gd name="connsiteY42" fmla="*/ 271714 h 603155"/>
              <a:gd name="connsiteX43" fmla="*/ 192625 w 538491"/>
              <a:gd name="connsiteY43" fmla="*/ 274694 h 603155"/>
              <a:gd name="connsiteX44" fmla="*/ 201567 w 538491"/>
              <a:gd name="connsiteY44" fmla="*/ 294563 h 603155"/>
              <a:gd name="connsiteX45" fmla="*/ 222431 w 538491"/>
              <a:gd name="connsiteY45" fmla="*/ 296550 h 603155"/>
              <a:gd name="connsiteX46" fmla="*/ 227398 w 538491"/>
              <a:gd name="connsiteY46" fmla="*/ 301517 h 603155"/>
              <a:gd name="connsiteX47" fmla="*/ 226405 w 538491"/>
              <a:gd name="connsiteY47" fmla="*/ 307478 h 603155"/>
              <a:gd name="connsiteX48" fmla="*/ 210508 w 538491"/>
              <a:gd name="connsiteY48" fmla="*/ 322380 h 603155"/>
              <a:gd name="connsiteX49" fmla="*/ 214483 w 538491"/>
              <a:gd name="connsiteY49" fmla="*/ 343242 h 603155"/>
              <a:gd name="connsiteX50" fmla="*/ 212495 w 538491"/>
              <a:gd name="connsiteY50" fmla="*/ 349203 h 603155"/>
              <a:gd name="connsiteX51" fmla="*/ 205541 w 538491"/>
              <a:gd name="connsiteY51" fmla="*/ 349203 h 603155"/>
              <a:gd name="connsiteX52" fmla="*/ 186663 w 538491"/>
              <a:gd name="connsiteY52" fmla="*/ 339269 h 603155"/>
              <a:gd name="connsiteX53" fmla="*/ 168780 w 538491"/>
              <a:gd name="connsiteY53" fmla="*/ 349203 h 603155"/>
              <a:gd name="connsiteX54" fmla="*/ 161825 w 538491"/>
              <a:gd name="connsiteY54" fmla="*/ 349203 h 603155"/>
              <a:gd name="connsiteX55" fmla="*/ 158845 w 538491"/>
              <a:gd name="connsiteY55" fmla="*/ 343242 h 603155"/>
              <a:gd name="connsiteX56" fmla="*/ 163812 w 538491"/>
              <a:gd name="connsiteY56" fmla="*/ 322380 h 603155"/>
              <a:gd name="connsiteX57" fmla="*/ 147916 w 538491"/>
              <a:gd name="connsiteY57" fmla="*/ 307478 h 603155"/>
              <a:gd name="connsiteX58" fmla="*/ 145929 w 538491"/>
              <a:gd name="connsiteY58" fmla="*/ 301517 h 603155"/>
              <a:gd name="connsiteX59" fmla="*/ 150896 w 538491"/>
              <a:gd name="connsiteY59" fmla="*/ 296550 h 603155"/>
              <a:gd name="connsiteX60" fmla="*/ 172754 w 538491"/>
              <a:gd name="connsiteY60" fmla="*/ 294563 h 603155"/>
              <a:gd name="connsiteX61" fmla="*/ 180702 w 538491"/>
              <a:gd name="connsiteY61" fmla="*/ 274694 h 603155"/>
              <a:gd name="connsiteX62" fmla="*/ 186663 w 538491"/>
              <a:gd name="connsiteY62" fmla="*/ 271714 h 603155"/>
              <a:gd name="connsiteX63" fmla="*/ 332715 w 538491"/>
              <a:gd name="connsiteY63" fmla="*/ 232056 h 603155"/>
              <a:gd name="connsiteX64" fmla="*/ 338676 w 538491"/>
              <a:gd name="connsiteY64" fmla="*/ 236030 h 603155"/>
              <a:gd name="connsiteX65" fmla="*/ 346624 w 538491"/>
              <a:gd name="connsiteY65" fmla="*/ 254905 h 603155"/>
              <a:gd name="connsiteX66" fmla="*/ 368482 w 538491"/>
              <a:gd name="connsiteY66" fmla="*/ 256892 h 603155"/>
              <a:gd name="connsiteX67" fmla="*/ 373449 w 538491"/>
              <a:gd name="connsiteY67" fmla="*/ 261859 h 603155"/>
              <a:gd name="connsiteX68" fmla="*/ 371462 w 538491"/>
              <a:gd name="connsiteY68" fmla="*/ 268814 h 603155"/>
              <a:gd name="connsiteX69" fmla="*/ 355566 w 538491"/>
              <a:gd name="connsiteY69" fmla="*/ 282722 h 603155"/>
              <a:gd name="connsiteX70" fmla="*/ 360533 w 538491"/>
              <a:gd name="connsiteY70" fmla="*/ 303584 h 603155"/>
              <a:gd name="connsiteX71" fmla="*/ 357553 w 538491"/>
              <a:gd name="connsiteY71" fmla="*/ 309545 h 603155"/>
              <a:gd name="connsiteX72" fmla="*/ 350598 w 538491"/>
              <a:gd name="connsiteY72" fmla="*/ 310539 h 603155"/>
              <a:gd name="connsiteX73" fmla="*/ 332715 w 538491"/>
              <a:gd name="connsiteY73" fmla="*/ 299611 h 603155"/>
              <a:gd name="connsiteX74" fmla="*/ 313837 w 538491"/>
              <a:gd name="connsiteY74" fmla="*/ 310539 h 603155"/>
              <a:gd name="connsiteX75" fmla="*/ 306883 w 538491"/>
              <a:gd name="connsiteY75" fmla="*/ 309545 h 603155"/>
              <a:gd name="connsiteX76" fmla="*/ 304895 w 538491"/>
              <a:gd name="connsiteY76" fmla="*/ 303584 h 603155"/>
              <a:gd name="connsiteX77" fmla="*/ 308870 w 538491"/>
              <a:gd name="connsiteY77" fmla="*/ 282722 h 603155"/>
              <a:gd name="connsiteX78" fmla="*/ 292973 w 538491"/>
              <a:gd name="connsiteY78" fmla="*/ 268814 h 603155"/>
              <a:gd name="connsiteX79" fmla="*/ 291980 w 538491"/>
              <a:gd name="connsiteY79" fmla="*/ 261859 h 603155"/>
              <a:gd name="connsiteX80" fmla="*/ 296947 w 538491"/>
              <a:gd name="connsiteY80" fmla="*/ 256892 h 603155"/>
              <a:gd name="connsiteX81" fmla="*/ 317811 w 538491"/>
              <a:gd name="connsiteY81" fmla="*/ 254905 h 603155"/>
              <a:gd name="connsiteX82" fmla="*/ 326753 w 538491"/>
              <a:gd name="connsiteY82" fmla="*/ 236030 h 603155"/>
              <a:gd name="connsiteX83" fmla="*/ 332715 w 538491"/>
              <a:gd name="connsiteY83" fmla="*/ 232056 h 603155"/>
              <a:gd name="connsiteX84" fmla="*/ 269165 w 538491"/>
              <a:gd name="connsiteY84" fmla="*/ 103207 h 603155"/>
              <a:gd name="connsiteX85" fmla="*/ 275127 w 538491"/>
              <a:gd name="connsiteY85" fmla="*/ 107171 h 603155"/>
              <a:gd name="connsiteX86" fmla="*/ 284069 w 538491"/>
              <a:gd name="connsiteY86" fmla="*/ 126991 h 603155"/>
              <a:gd name="connsiteX87" fmla="*/ 304933 w 538491"/>
              <a:gd name="connsiteY87" fmla="*/ 128973 h 603155"/>
              <a:gd name="connsiteX88" fmla="*/ 309900 w 538491"/>
              <a:gd name="connsiteY88" fmla="*/ 132937 h 603155"/>
              <a:gd name="connsiteX89" fmla="*/ 308907 w 538491"/>
              <a:gd name="connsiteY89" fmla="*/ 139874 h 603155"/>
              <a:gd name="connsiteX90" fmla="*/ 293010 w 538491"/>
              <a:gd name="connsiteY90" fmla="*/ 154740 h 603155"/>
              <a:gd name="connsiteX91" fmla="*/ 296985 w 538491"/>
              <a:gd name="connsiteY91" fmla="*/ 174560 h 603155"/>
              <a:gd name="connsiteX92" fmla="*/ 294997 w 538491"/>
              <a:gd name="connsiteY92" fmla="*/ 181497 h 603155"/>
              <a:gd name="connsiteX93" fmla="*/ 288043 w 538491"/>
              <a:gd name="connsiteY93" fmla="*/ 181497 h 603155"/>
              <a:gd name="connsiteX94" fmla="*/ 269165 w 538491"/>
              <a:gd name="connsiteY94" fmla="*/ 171587 h 603155"/>
              <a:gd name="connsiteX95" fmla="*/ 251282 w 538491"/>
              <a:gd name="connsiteY95" fmla="*/ 181497 h 603155"/>
              <a:gd name="connsiteX96" fmla="*/ 244327 w 538491"/>
              <a:gd name="connsiteY96" fmla="*/ 181497 h 603155"/>
              <a:gd name="connsiteX97" fmla="*/ 241347 w 538491"/>
              <a:gd name="connsiteY97" fmla="*/ 174560 h 603155"/>
              <a:gd name="connsiteX98" fmla="*/ 245321 w 538491"/>
              <a:gd name="connsiteY98" fmla="*/ 154740 h 603155"/>
              <a:gd name="connsiteX99" fmla="*/ 230418 w 538491"/>
              <a:gd name="connsiteY99" fmla="*/ 139874 h 603155"/>
              <a:gd name="connsiteX100" fmla="*/ 228431 w 538491"/>
              <a:gd name="connsiteY100" fmla="*/ 132937 h 603155"/>
              <a:gd name="connsiteX101" fmla="*/ 233398 w 538491"/>
              <a:gd name="connsiteY101" fmla="*/ 128973 h 603155"/>
              <a:gd name="connsiteX102" fmla="*/ 254262 w 538491"/>
              <a:gd name="connsiteY102" fmla="*/ 126991 h 603155"/>
              <a:gd name="connsiteX103" fmla="*/ 263204 w 538491"/>
              <a:gd name="connsiteY103" fmla="*/ 107171 h 603155"/>
              <a:gd name="connsiteX104" fmla="*/ 269165 w 538491"/>
              <a:gd name="connsiteY104" fmla="*/ 103207 h 603155"/>
              <a:gd name="connsiteX105" fmla="*/ 269245 w 538491"/>
              <a:gd name="connsiteY105" fmla="*/ 41665 h 603155"/>
              <a:gd name="connsiteX106" fmla="*/ 252356 w 538491"/>
              <a:gd name="connsiteY106" fmla="*/ 46625 h 603155"/>
              <a:gd name="connsiteX107" fmla="*/ 166912 w 538491"/>
              <a:gd name="connsiteY107" fmla="*/ 128964 h 603155"/>
              <a:gd name="connsiteX108" fmla="*/ 176848 w 538491"/>
              <a:gd name="connsiteY108" fmla="*/ 149797 h 603155"/>
              <a:gd name="connsiteX109" fmla="*/ 198705 w 538491"/>
              <a:gd name="connsiteY109" fmla="*/ 166661 h 603155"/>
              <a:gd name="connsiteX110" fmla="*/ 176848 w 538491"/>
              <a:gd name="connsiteY110" fmla="*/ 183526 h 603155"/>
              <a:gd name="connsiteX111" fmla="*/ 82463 w 538491"/>
              <a:gd name="connsiteY111" fmla="*/ 295625 h 603155"/>
              <a:gd name="connsiteX112" fmla="*/ 102333 w 538491"/>
              <a:gd name="connsiteY112" fmla="*/ 341259 h 603155"/>
              <a:gd name="connsiteX113" fmla="*/ 121210 w 538491"/>
              <a:gd name="connsiteY113" fmla="*/ 356139 h 603155"/>
              <a:gd name="connsiteX114" fmla="*/ 103327 w 538491"/>
              <a:gd name="connsiteY114" fmla="*/ 373004 h 603155"/>
              <a:gd name="connsiteX115" fmla="*/ 41728 w 538491"/>
              <a:gd name="connsiteY115" fmla="*/ 466255 h 603155"/>
              <a:gd name="connsiteX116" fmla="*/ 101340 w 538491"/>
              <a:gd name="connsiteY116" fmla="*/ 542641 h 603155"/>
              <a:gd name="connsiteX117" fmla="*/ 269245 w 538491"/>
              <a:gd name="connsiteY117" fmla="*/ 561490 h 603155"/>
              <a:gd name="connsiteX118" fmla="*/ 438145 w 538491"/>
              <a:gd name="connsiteY118" fmla="*/ 542641 h 603155"/>
              <a:gd name="connsiteX119" fmla="*/ 496763 w 538491"/>
              <a:gd name="connsiteY119" fmla="*/ 466255 h 603155"/>
              <a:gd name="connsiteX120" fmla="*/ 435164 w 538491"/>
              <a:gd name="connsiteY120" fmla="*/ 373004 h 603155"/>
              <a:gd name="connsiteX121" fmla="*/ 417281 w 538491"/>
              <a:gd name="connsiteY121" fmla="*/ 356139 h 603155"/>
              <a:gd name="connsiteX122" fmla="*/ 436158 w 538491"/>
              <a:gd name="connsiteY122" fmla="*/ 341259 h 603155"/>
              <a:gd name="connsiteX123" fmla="*/ 456028 w 538491"/>
              <a:gd name="connsiteY123" fmla="*/ 295625 h 603155"/>
              <a:gd name="connsiteX124" fmla="*/ 361643 w 538491"/>
              <a:gd name="connsiteY124" fmla="*/ 183526 h 603155"/>
              <a:gd name="connsiteX125" fmla="*/ 339786 w 538491"/>
              <a:gd name="connsiteY125" fmla="*/ 166661 h 603155"/>
              <a:gd name="connsiteX126" fmla="*/ 361643 w 538491"/>
              <a:gd name="connsiteY126" fmla="*/ 149797 h 603155"/>
              <a:gd name="connsiteX127" fmla="*/ 372572 w 538491"/>
              <a:gd name="connsiteY127" fmla="*/ 128964 h 603155"/>
              <a:gd name="connsiteX128" fmla="*/ 286135 w 538491"/>
              <a:gd name="connsiteY128" fmla="*/ 46625 h 603155"/>
              <a:gd name="connsiteX129" fmla="*/ 269245 w 538491"/>
              <a:gd name="connsiteY129" fmla="*/ 41665 h 603155"/>
              <a:gd name="connsiteX130" fmla="*/ 269245 w 538491"/>
              <a:gd name="connsiteY130" fmla="*/ 0 h 603155"/>
              <a:gd name="connsiteX131" fmla="*/ 308987 w 538491"/>
              <a:gd name="connsiteY131" fmla="*/ 11904 h 603155"/>
              <a:gd name="connsiteX132" fmla="*/ 373566 w 538491"/>
              <a:gd name="connsiteY132" fmla="*/ 59522 h 603155"/>
              <a:gd name="connsiteX133" fmla="*/ 413307 w 538491"/>
              <a:gd name="connsiteY133" fmla="*/ 128964 h 603155"/>
              <a:gd name="connsiteX134" fmla="*/ 404365 w 538491"/>
              <a:gd name="connsiteY134" fmla="*/ 163685 h 603155"/>
              <a:gd name="connsiteX135" fmla="*/ 460996 w 538491"/>
              <a:gd name="connsiteY135" fmla="*/ 216263 h 603155"/>
              <a:gd name="connsiteX136" fmla="*/ 497756 w 538491"/>
              <a:gd name="connsiteY136" fmla="*/ 295625 h 603155"/>
              <a:gd name="connsiteX137" fmla="*/ 478879 w 538491"/>
              <a:gd name="connsiteY137" fmla="*/ 357131 h 603155"/>
              <a:gd name="connsiteX138" fmla="*/ 515640 w 538491"/>
              <a:gd name="connsiteY138" fmla="*/ 400781 h 603155"/>
              <a:gd name="connsiteX139" fmla="*/ 538491 w 538491"/>
              <a:gd name="connsiteY139" fmla="*/ 466255 h 603155"/>
              <a:gd name="connsiteX140" fmla="*/ 514646 w 538491"/>
              <a:gd name="connsiteY140" fmla="*/ 539665 h 603155"/>
              <a:gd name="connsiteX141" fmla="*/ 452054 w 538491"/>
              <a:gd name="connsiteY141" fmla="*/ 581330 h 603155"/>
              <a:gd name="connsiteX142" fmla="*/ 269245 w 538491"/>
              <a:gd name="connsiteY142" fmla="*/ 603155 h 603155"/>
              <a:gd name="connsiteX143" fmla="*/ 86437 w 538491"/>
              <a:gd name="connsiteY143" fmla="*/ 581330 h 603155"/>
              <a:gd name="connsiteX144" fmla="*/ 23845 w 538491"/>
              <a:gd name="connsiteY144" fmla="*/ 539665 h 603155"/>
              <a:gd name="connsiteX145" fmla="*/ 0 w 538491"/>
              <a:gd name="connsiteY145" fmla="*/ 466255 h 603155"/>
              <a:gd name="connsiteX146" fmla="*/ 22851 w 538491"/>
              <a:gd name="connsiteY146" fmla="*/ 400781 h 603155"/>
              <a:gd name="connsiteX147" fmla="*/ 59612 w 538491"/>
              <a:gd name="connsiteY147" fmla="*/ 357131 h 603155"/>
              <a:gd name="connsiteX148" fmla="*/ 40735 w 538491"/>
              <a:gd name="connsiteY148" fmla="*/ 295625 h 603155"/>
              <a:gd name="connsiteX149" fmla="*/ 77495 w 538491"/>
              <a:gd name="connsiteY149" fmla="*/ 216263 h 603155"/>
              <a:gd name="connsiteX150" fmla="*/ 134126 w 538491"/>
              <a:gd name="connsiteY150" fmla="*/ 163685 h 603155"/>
              <a:gd name="connsiteX151" fmla="*/ 125184 w 538491"/>
              <a:gd name="connsiteY151" fmla="*/ 128964 h 603155"/>
              <a:gd name="connsiteX152" fmla="*/ 165919 w 538491"/>
              <a:gd name="connsiteY152" fmla="*/ 59522 h 603155"/>
              <a:gd name="connsiteX153" fmla="*/ 229504 w 538491"/>
              <a:gd name="connsiteY153" fmla="*/ 10912 h 603155"/>
              <a:gd name="connsiteX154" fmla="*/ 269245 w 538491"/>
              <a:gd name="connsiteY154" fmla="*/ 0 h 60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38491" h="603155">
                <a:moveTo>
                  <a:pt x="178859" y="433533"/>
                </a:moveTo>
                <a:cubicBezTo>
                  <a:pt x="180847" y="433533"/>
                  <a:pt x="183827" y="434524"/>
                  <a:pt x="184821" y="437499"/>
                </a:cubicBezTo>
                <a:lnTo>
                  <a:pt x="192769" y="456336"/>
                </a:lnTo>
                <a:lnTo>
                  <a:pt x="214627" y="458319"/>
                </a:lnTo>
                <a:cubicBezTo>
                  <a:pt x="216614" y="459311"/>
                  <a:pt x="218601" y="460302"/>
                  <a:pt x="219594" y="463277"/>
                </a:cubicBezTo>
                <a:cubicBezTo>
                  <a:pt x="220588" y="465259"/>
                  <a:pt x="219594" y="468234"/>
                  <a:pt x="217607" y="469225"/>
                </a:cubicBezTo>
                <a:lnTo>
                  <a:pt x="201711" y="484097"/>
                </a:lnTo>
                <a:lnTo>
                  <a:pt x="206679" y="504917"/>
                </a:lnTo>
                <a:cubicBezTo>
                  <a:pt x="206679" y="506900"/>
                  <a:pt x="205685" y="509875"/>
                  <a:pt x="203698" y="510866"/>
                </a:cubicBezTo>
                <a:cubicBezTo>
                  <a:pt x="201711" y="512849"/>
                  <a:pt x="198730" y="512849"/>
                  <a:pt x="196743" y="511858"/>
                </a:cubicBezTo>
                <a:lnTo>
                  <a:pt x="178859" y="500952"/>
                </a:lnTo>
                <a:lnTo>
                  <a:pt x="159982" y="511858"/>
                </a:lnTo>
                <a:cubicBezTo>
                  <a:pt x="157995" y="512849"/>
                  <a:pt x="155015" y="512849"/>
                  <a:pt x="153028" y="510866"/>
                </a:cubicBezTo>
                <a:cubicBezTo>
                  <a:pt x="151041" y="509875"/>
                  <a:pt x="150047" y="506900"/>
                  <a:pt x="151041" y="504917"/>
                </a:cubicBezTo>
                <a:lnTo>
                  <a:pt x="155015" y="484097"/>
                </a:lnTo>
                <a:lnTo>
                  <a:pt x="139118" y="469225"/>
                </a:lnTo>
                <a:cubicBezTo>
                  <a:pt x="137131" y="468234"/>
                  <a:pt x="137131" y="465259"/>
                  <a:pt x="138125" y="463277"/>
                </a:cubicBezTo>
                <a:cubicBezTo>
                  <a:pt x="138125" y="460302"/>
                  <a:pt x="140112" y="459311"/>
                  <a:pt x="143092" y="458319"/>
                </a:cubicBezTo>
                <a:lnTo>
                  <a:pt x="163956" y="456336"/>
                </a:lnTo>
                <a:lnTo>
                  <a:pt x="172898" y="437499"/>
                </a:lnTo>
                <a:cubicBezTo>
                  <a:pt x="173892" y="434524"/>
                  <a:pt x="175879" y="433533"/>
                  <a:pt x="178859" y="433533"/>
                </a:cubicBezTo>
                <a:close/>
                <a:moveTo>
                  <a:pt x="351667" y="383840"/>
                </a:moveTo>
                <a:cubicBezTo>
                  <a:pt x="353655" y="383840"/>
                  <a:pt x="356635" y="385823"/>
                  <a:pt x="357629" y="387806"/>
                </a:cubicBezTo>
                <a:lnTo>
                  <a:pt x="366571" y="407635"/>
                </a:lnTo>
                <a:lnTo>
                  <a:pt x="387435" y="409618"/>
                </a:lnTo>
                <a:cubicBezTo>
                  <a:pt x="389422" y="409618"/>
                  <a:pt x="391409" y="411601"/>
                  <a:pt x="392402" y="413583"/>
                </a:cubicBezTo>
                <a:cubicBezTo>
                  <a:pt x="393396" y="416558"/>
                  <a:pt x="392402" y="418541"/>
                  <a:pt x="390415" y="420524"/>
                </a:cubicBezTo>
                <a:lnTo>
                  <a:pt x="375512" y="434404"/>
                </a:lnTo>
                <a:lnTo>
                  <a:pt x="379487" y="455224"/>
                </a:lnTo>
                <a:cubicBezTo>
                  <a:pt x="379487" y="458199"/>
                  <a:pt x="378493" y="460182"/>
                  <a:pt x="376506" y="462165"/>
                </a:cubicBezTo>
                <a:cubicBezTo>
                  <a:pt x="374519" y="463156"/>
                  <a:pt x="372532" y="463156"/>
                  <a:pt x="369551" y="462165"/>
                </a:cubicBezTo>
                <a:lnTo>
                  <a:pt x="351667" y="452250"/>
                </a:lnTo>
                <a:lnTo>
                  <a:pt x="332790" y="462165"/>
                </a:lnTo>
                <a:cubicBezTo>
                  <a:pt x="330803" y="463156"/>
                  <a:pt x="327823" y="463156"/>
                  <a:pt x="325836" y="462165"/>
                </a:cubicBezTo>
                <a:cubicBezTo>
                  <a:pt x="323849" y="460182"/>
                  <a:pt x="322855" y="458199"/>
                  <a:pt x="323849" y="455224"/>
                </a:cubicBezTo>
                <a:lnTo>
                  <a:pt x="327823" y="434404"/>
                </a:lnTo>
                <a:lnTo>
                  <a:pt x="311926" y="420524"/>
                </a:lnTo>
                <a:cubicBezTo>
                  <a:pt x="310933" y="418541"/>
                  <a:pt x="309939" y="416558"/>
                  <a:pt x="310933" y="413583"/>
                </a:cubicBezTo>
                <a:cubicBezTo>
                  <a:pt x="310933" y="411601"/>
                  <a:pt x="313913" y="409618"/>
                  <a:pt x="315900" y="409618"/>
                </a:cubicBezTo>
                <a:lnTo>
                  <a:pt x="336764" y="407635"/>
                </a:lnTo>
                <a:lnTo>
                  <a:pt x="345706" y="387806"/>
                </a:lnTo>
                <a:cubicBezTo>
                  <a:pt x="346700" y="385823"/>
                  <a:pt x="348687" y="383840"/>
                  <a:pt x="351667" y="383840"/>
                </a:cubicBezTo>
                <a:close/>
                <a:moveTo>
                  <a:pt x="186663" y="271714"/>
                </a:moveTo>
                <a:cubicBezTo>
                  <a:pt x="189644" y="271714"/>
                  <a:pt x="191631" y="272707"/>
                  <a:pt x="192625" y="274694"/>
                </a:cubicBezTo>
                <a:lnTo>
                  <a:pt x="201567" y="294563"/>
                </a:lnTo>
                <a:lnTo>
                  <a:pt x="222431" y="296550"/>
                </a:lnTo>
                <a:cubicBezTo>
                  <a:pt x="225411" y="297544"/>
                  <a:pt x="227398" y="298537"/>
                  <a:pt x="227398" y="301517"/>
                </a:cubicBezTo>
                <a:cubicBezTo>
                  <a:pt x="228392" y="303504"/>
                  <a:pt x="228392" y="306485"/>
                  <a:pt x="226405" y="307478"/>
                </a:cubicBezTo>
                <a:lnTo>
                  <a:pt x="210508" y="322380"/>
                </a:lnTo>
                <a:lnTo>
                  <a:pt x="214483" y="343242"/>
                </a:lnTo>
                <a:cubicBezTo>
                  <a:pt x="215476" y="345229"/>
                  <a:pt x="214483" y="348210"/>
                  <a:pt x="212495" y="349203"/>
                </a:cubicBezTo>
                <a:cubicBezTo>
                  <a:pt x="210508" y="351190"/>
                  <a:pt x="207528" y="351190"/>
                  <a:pt x="205541" y="349203"/>
                </a:cubicBezTo>
                <a:lnTo>
                  <a:pt x="186663" y="339269"/>
                </a:lnTo>
                <a:lnTo>
                  <a:pt x="168780" y="349203"/>
                </a:lnTo>
                <a:cubicBezTo>
                  <a:pt x="166793" y="351190"/>
                  <a:pt x="163812" y="351190"/>
                  <a:pt x="161825" y="349203"/>
                </a:cubicBezTo>
                <a:cubicBezTo>
                  <a:pt x="159838" y="348210"/>
                  <a:pt x="158845" y="345229"/>
                  <a:pt x="158845" y="343242"/>
                </a:cubicBezTo>
                <a:lnTo>
                  <a:pt x="163812" y="322380"/>
                </a:lnTo>
                <a:lnTo>
                  <a:pt x="147916" y="307478"/>
                </a:lnTo>
                <a:cubicBezTo>
                  <a:pt x="145929" y="306485"/>
                  <a:pt x="144935" y="303504"/>
                  <a:pt x="145929" y="301517"/>
                </a:cubicBezTo>
                <a:cubicBezTo>
                  <a:pt x="146922" y="298537"/>
                  <a:pt x="148909" y="297544"/>
                  <a:pt x="150896" y="296550"/>
                </a:cubicBezTo>
                <a:lnTo>
                  <a:pt x="172754" y="294563"/>
                </a:lnTo>
                <a:lnTo>
                  <a:pt x="180702" y="274694"/>
                </a:lnTo>
                <a:cubicBezTo>
                  <a:pt x="181696" y="272707"/>
                  <a:pt x="184676" y="271714"/>
                  <a:pt x="186663" y="271714"/>
                </a:cubicBezTo>
                <a:close/>
                <a:moveTo>
                  <a:pt x="332715" y="232056"/>
                </a:moveTo>
                <a:cubicBezTo>
                  <a:pt x="334702" y="232056"/>
                  <a:pt x="337682" y="233049"/>
                  <a:pt x="338676" y="236030"/>
                </a:cubicBezTo>
                <a:lnTo>
                  <a:pt x="346624" y="254905"/>
                </a:lnTo>
                <a:lnTo>
                  <a:pt x="368482" y="256892"/>
                </a:lnTo>
                <a:cubicBezTo>
                  <a:pt x="370469" y="257886"/>
                  <a:pt x="372456" y="258879"/>
                  <a:pt x="373449" y="261859"/>
                </a:cubicBezTo>
                <a:cubicBezTo>
                  <a:pt x="374443" y="263846"/>
                  <a:pt x="373449" y="266827"/>
                  <a:pt x="371462" y="268814"/>
                </a:cubicBezTo>
                <a:lnTo>
                  <a:pt x="355566" y="282722"/>
                </a:lnTo>
                <a:lnTo>
                  <a:pt x="360533" y="303584"/>
                </a:lnTo>
                <a:cubicBezTo>
                  <a:pt x="360533" y="305571"/>
                  <a:pt x="359540" y="308552"/>
                  <a:pt x="357553" y="309545"/>
                </a:cubicBezTo>
                <a:cubicBezTo>
                  <a:pt x="355566" y="311532"/>
                  <a:pt x="352585" y="311532"/>
                  <a:pt x="350598" y="310539"/>
                </a:cubicBezTo>
                <a:lnTo>
                  <a:pt x="332715" y="299611"/>
                </a:lnTo>
                <a:lnTo>
                  <a:pt x="313837" y="310539"/>
                </a:lnTo>
                <a:cubicBezTo>
                  <a:pt x="311850" y="311532"/>
                  <a:pt x="308870" y="311532"/>
                  <a:pt x="306883" y="309545"/>
                </a:cubicBezTo>
                <a:cubicBezTo>
                  <a:pt x="304895" y="308552"/>
                  <a:pt x="303902" y="305571"/>
                  <a:pt x="304895" y="303584"/>
                </a:cubicBezTo>
                <a:lnTo>
                  <a:pt x="308870" y="282722"/>
                </a:lnTo>
                <a:lnTo>
                  <a:pt x="292973" y="268814"/>
                </a:lnTo>
                <a:cubicBezTo>
                  <a:pt x="290986" y="266827"/>
                  <a:pt x="290986" y="263846"/>
                  <a:pt x="291980" y="261859"/>
                </a:cubicBezTo>
                <a:cubicBezTo>
                  <a:pt x="291980" y="258879"/>
                  <a:pt x="293967" y="257886"/>
                  <a:pt x="296947" y="256892"/>
                </a:cubicBezTo>
                <a:lnTo>
                  <a:pt x="317811" y="254905"/>
                </a:lnTo>
                <a:lnTo>
                  <a:pt x="326753" y="236030"/>
                </a:lnTo>
                <a:cubicBezTo>
                  <a:pt x="327747" y="233049"/>
                  <a:pt x="329734" y="232056"/>
                  <a:pt x="332715" y="232056"/>
                </a:cubicBezTo>
                <a:close/>
                <a:moveTo>
                  <a:pt x="269165" y="103207"/>
                </a:moveTo>
                <a:cubicBezTo>
                  <a:pt x="272146" y="103207"/>
                  <a:pt x="274133" y="105189"/>
                  <a:pt x="275127" y="107171"/>
                </a:cubicBezTo>
                <a:lnTo>
                  <a:pt x="284069" y="126991"/>
                </a:lnTo>
                <a:lnTo>
                  <a:pt x="304933" y="128973"/>
                </a:lnTo>
                <a:cubicBezTo>
                  <a:pt x="306920" y="128973"/>
                  <a:pt x="309900" y="130955"/>
                  <a:pt x="309900" y="132937"/>
                </a:cubicBezTo>
                <a:cubicBezTo>
                  <a:pt x="310894" y="135910"/>
                  <a:pt x="309900" y="137892"/>
                  <a:pt x="308907" y="139874"/>
                </a:cubicBezTo>
                <a:lnTo>
                  <a:pt x="293010" y="154740"/>
                </a:lnTo>
                <a:lnTo>
                  <a:pt x="296985" y="174560"/>
                </a:lnTo>
                <a:cubicBezTo>
                  <a:pt x="297978" y="177533"/>
                  <a:pt x="296985" y="179515"/>
                  <a:pt x="294997" y="181497"/>
                </a:cubicBezTo>
                <a:cubicBezTo>
                  <a:pt x="293010" y="182488"/>
                  <a:pt x="290030" y="183479"/>
                  <a:pt x="288043" y="181497"/>
                </a:cubicBezTo>
                <a:lnTo>
                  <a:pt x="269165" y="171587"/>
                </a:lnTo>
                <a:lnTo>
                  <a:pt x="251282" y="181497"/>
                </a:lnTo>
                <a:cubicBezTo>
                  <a:pt x="248301" y="183479"/>
                  <a:pt x="246314" y="182488"/>
                  <a:pt x="244327" y="181497"/>
                </a:cubicBezTo>
                <a:cubicBezTo>
                  <a:pt x="242340" y="179515"/>
                  <a:pt x="241347" y="177533"/>
                  <a:pt x="241347" y="174560"/>
                </a:cubicBezTo>
                <a:lnTo>
                  <a:pt x="245321" y="154740"/>
                </a:lnTo>
                <a:lnTo>
                  <a:pt x="230418" y="139874"/>
                </a:lnTo>
                <a:cubicBezTo>
                  <a:pt x="228431" y="137892"/>
                  <a:pt x="227437" y="135910"/>
                  <a:pt x="228431" y="132937"/>
                </a:cubicBezTo>
                <a:cubicBezTo>
                  <a:pt x="229424" y="130955"/>
                  <a:pt x="231411" y="128973"/>
                  <a:pt x="233398" y="128973"/>
                </a:cubicBezTo>
                <a:lnTo>
                  <a:pt x="254262" y="126991"/>
                </a:lnTo>
                <a:lnTo>
                  <a:pt x="263204" y="107171"/>
                </a:lnTo>
                <a:cubicBezTo>
                  <a:pt x="264198" y="105189"/>
                  <a:pt x="267178" y="103207"/>
                  <a:pt x="269165" y="103207"/>
                </a:cubicBezTo>
                <a:close/>
                <a:moveTo>
                  <a:pt x="269245" y="41665"/>
                </a:moveTo>
                <a:cubicBezTo>
                  <a:pt x="263284" y="41665"/>
                  <a:pt x="257323" y="43649"/>
                  <a:pt x="252356" y="46625"/>
                </a:cubicBezTo>
                <a:cubicBezTo>
                  <a:pt x="192744" y="83331"/>
                  <a:pt x="166912" y="114084"/>
                  <a:pt x="166912" y="128964"/>
                </a:cubicBezTo>
                <a:cubicBezTo>
                  <a:pt x="166912" y="138884"/>
                  <a:pt x="169893" y="144837"/>
                  <a:pt x="176848" y="149797"/>
                </a:cubicBezTo>
                <a:lnTo>
                  <a:pt x="198705" y="166661"/>
                </a:lnTo>
                <a:lnTo>
                  <a:pt x="176848" y="183526"/>
                </a:lnTo>
                <a:cubicBezTo>
                  <a:pt x="116243" y="228167"/>
                  <a:pt x="82463" y="268840"/>
                  <a:pt x="82463" y="295625"/>
                </a:cubicBezTo>
                <a:cubicBezTo>
                  <a:pt x="82463" y="315466"/>
                  <a:pt x="88424" y="330346"/>
                  <a:pt x="102333" y="341259"/>
                </a:cubicBezTo>
                <a:lnTo>
                  <a:pt x="121210" y="356139"/>
                </a:lnTo>
                <a:lnTo>
                  <a:pt x="103327" y="373004"/>
                </a:lnTo>
                <a:cubicBezTo>
                  <a:pt x="52657" y="419629"/>
                  <a:pt x="41728" y="449390"/>
                  <a:pt x="41728" y="466255"/>
                </a:cubicBezTo>
                <a:cubicBezTo>
                  <a:pt x="41728" y="503952"/>
                  <a:pt x="59612" y="526769"/>
                  <a:pt x="101340" y="542641"/>
                </a:cubicBezTo>
                <a:cubicBezTo>
                  <a:pt x="148035" y="559506"/>
                  <a:pt x="215595" y="561490"/>
                  <a:pt x="269245" y="561490"/>
                </a:cubicBezTo>
                <a:cubicBezTo>
                  <a:pt x="322896" y="561490"/>
                  <a:pt x="391449" y="559506"/>
                  <a:pt x="438145" y="542641"/>
                </a:cubicBezTo>
                <a:cubicBezTo>
                  <a:pt x="478879" y="526769"/>
                  <a:pt x="496763" y="503952"/>
                  <a:pt x="496763" y="466255"/>
                </a:cubicBezTo>
                <a:cubicBezTo>
                  <a:pt x="496763" y="449390"/>
                  <a:pt x="485834" y="419629"/>
                  <a:pt x="435164" y="373004"/>
                </a:cubicBezTo>
                <a:lnTo>
                  <a:pt x="417281" y="356139"/>
                </a:lnTo>
                <a:lnTo>
                  <a:pt x="436158" y="341259"/>
                </a:lnTo>
                <a:cubicBezTo>
                  <a:pt x="450067" y="330346"/>
                  <a:pt x="456028" y="315466"/>
                  <a:pt x="456028" y="295625"/>
                </a:cubicBezTo>
                <a:cubicBezTo>
                  <a:pt x="456028" y="268840"/>
                  <a:pt x="422248" y="228167"/>
                  <a:pt x="361643" y="183526"/>
                </a:cubicBezTo>
                <a:lnTo>
                  <a:pt x="339786" y="166661"/>
                </a:lnTo>
                <a:lnTo>
                  <a:pt x="361643" y="149797"/>
                </a:lnTo>
                <a:cubicBezTo>
                  <a:pt x="369592" y="144837"/>
                  <a:pt x="372572" y="138884"/>
                  <a:pt x="372572" y="128964"/>
                </a:cubicBezTo>
                <a:cubicBezTo>
                  <a:pt x="372572" y="115076"/>
                  <a:pt x="345747" y="83331"/>
                  <a:pt x="286135" y="46625"/>
                </a:cubicBezTo>
                <a:cubicBezTo>
                  <a:pt x="281168" y="43649"/>
                  <a:pt x="275207" y="41665"/>
                  <a:pt x="269245" y="41665"/>
                </a:cubicBezTo>
                <a:close/>
                <a:moveTo>
                  <a:pt x="269245" y="0"/>
                </a:moveTo>
                <a:cubicBezTo>
                  <a:pt x="283155" y="0"/>
                  <a:pt x="297064" y="3968"/>
                  <a:pt x="308987" y="11904"/>
                </a:cubicBezTo>
                <a:cubicBezTo>
                  <a:pt x="326870" y="22817"/>
                  <a:pt x="352702" y="39681"/>
                  <a:pt x="373566" y="59522"/>
                </a:cubicBezTo>
                <a:cubicBezTo>
                  <a:pt x="400391" y="84323"/>
                  <a:pt x="413307" y="107139"/>
                  <a:pt x="413307" y="128964"/>
                </a:cubicBezTo>
                <a:cubicBezTo>
                  <a:pt x="413307" y="141860"/>
                  <a:pt x="410326" y="153765"/>
                  <a:pt x="404365" y="163685"/>
                </a:cubicBezTo>
                <a:cubicBezTo>
                  <a:pt x="427216" y="182534"/>
                  <a:pt x="446093" y="199398"/>
                  <a:pt x="460996" y="216263"/>
                </a:cubicBezTo>
                <a:cubicBezTo>
                  <a:pt x="485834" y="245032"/>
                  <a:pt x="497756" y="270825"/>
                  <a:pt x="497756" y="295625"/>
                </a:cubicBezTo>
                <a:cubicBezTo>
                  <a:pt x="497756" y="319434"/>
                  <a:pt x="491795" y="340267"/>
                  <a:pt x="478879" y="357131"/>
                </a:cubicBezTo>
                <a:cubicBezTo>
                  <a:pt x="493782" y="372012"/>
                  <a:pt x="505705" y="386892"/>
                  <a:pt x="515640" y="400781"/>
                </a:cubicBezTo>
                <a:cubicBezTo>
                  <a:pt x="530543" y="423597"/>
                  <a:pt x="538491" y="445422"/>
                  <a:pt x="538491" y="466255"/>
                </a:cubicBezTo>
                <a:cubicBezTo>
                  <a:pt x="538491" y="495024"/>
                  <a:pt x="530543" y="519824"/>
                  <a:pt x="514646" y="539665"/>
                </a:cubicBezTo>
                <a:cubicBezTo>
                  <a:pt x="499743" y="557522"/>
                  <a:pt x="478879" y="571410"/>
                  <a:pt x="452054" y="581330"/>
                </a:cubicBezTo>
                <a:cubicBezTo>
                  <a:pt x="411320" y="596211"/>
                  <a:pt x="354689" y="603155"/>
                  <a:pt x="269245" y="603155"/>
                </a:cubicBezTo>
                <a:cubicBezTo>
                  <a:pt x="183802" y="603155"/>
                  <a:pt x="128165" y="596211"/>
                  <a:pt x="86437" y="581330"/>
                </a:cubicBezTo>
                <a:cubicBezTo>
                  <a:pt x="59612" y="571410"/>
                  <a:pt x="38748" y="557522"/>
                  <a:pt x="23845" y="539665"/>
                </a:cubicBezTo>
                <a:cubicBezTo>
                  <a:pt x="7948" y="519824"/>
                  <a:pt x="0" y="495024"/>
                  <a:pt x="0" y="466255"/>
                </a:cubicBezTo>
                <a:cubicBezTo>
                  <a:pt x="0" y="445422"/>
                  <a:pt x="7948" y="423597"/>
                  <a:pt x="22851" y="400781"/>
                </a:cubicBezTo>
                <a:cubicBezTo>
                  <a:pt x="32786" y="386892"/>
                  <a:pt x="44709" y="372012"/>
                  <a:pt x="59612" y="357131"/>
                </a:cubicBezTo>
                <a:cubicBezTo>
                  <a:pt x="46696" y="340267"/>
                  <a:pt x="40735" y="319434"/>
                  <a:pt x="40735" y="295625"/>
                </a:cubicBezTo>
                <a:cubicBezTo>
                  <a:pt x="40735" y="270825"/>
                  <a:pt x="52657" y="245032"/>
                  <a:pt x="77495" y="216263"/>
                </a:cubicBezTo>
                <a:cubicBezTo>
                  <a:pt x="92398" y="199398"/>
                  <a:pt x="111275" y="182534"/>
                  <a:pt x="134126" y="163685"/>
                </a:cubicBezTo>
                <a:cubicBezTo>
                  <a:pt x="128165" y="153765"/>
                  <a:pt x="125184" y="141860"/>
                  <a:pt x="125184" y="128964"/>
                </a:cubicBezTo>
                <a:cubicBezTo>
                  <a:pt x="125184" y="107139"/>
                  <a:pt x="138100" y="84323"/>
                  <a:pt x="165919" y="59522"/>
                </a:cubicBezTo>
                <a:cubicBezTo>
                  <a:pt x="186783" y="39681"/>
                  <a:pt x="211621" y="22817"/>
                  <a:pt x="229504" y="10912"/>
                </a:cubicBezTo>
                <a:cubicBezTo>
                  <a:pt x="241427" y="3968"/>
                  <a:pt x="255336" y="0"/>
                  <a:pt x="269245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76" name="christmas-ornament_63434"/>
          <p:cNvSpPr>
            <a:spLocks noChangeAspect="1"/>
          </p:cNvSpPr>
          <p:nvPr userDrawn="1"/>
        </p:nvSpPr>
        <p:spPr bwMode="auto">
          <a:xfrm>
            <a:off x="7887771" y="5505352"/>
            <a:ext cx="321149" cy="390525"/>
          </a:xfrm>
          <a:custGeom>
            <a:avLst/>
            <a:gdLst>
              <a:gd name="connsiteX0" fmla="*/ 270737 w 467188"/>
              <a:gd name="connsiteY0" fmla="*/ 448424 h 568112"/>
              <a:gd name="connsiteX1" fmla="*/ 339867 w 467188"/>
              <a:gd name="connsiteY1" fmla="*/ 465917 h 568112"/>
              <a:gd name="connsiteX2" fmla="*/ 369363 w 467188"/>
              <a:gd name="connsiteY2" fmla="*/ 533126 h 568112"/>
              <a:gd name="connsiteX3" fmla="*/ 367519 w 467188"/>
              <a:gd name="connsiteY3" fmla="*/ 542333 h 568112"/>
              <a:gd name="connsiteX4" fmla="*/ 358302 w 467188"/>
              <a:gd name="connsiteY4" fmla="*/ 544174 h 568112"/>
              <a:gd name="connsiteX5" fmla="*/ 336180 w 467188"/>
              <a:gd name="connsiteY5" fmla="*/ 535888 h 568112"/>
              <a:gd name="connsiteX6" fmla="*/ 329728 w 467188"/>
              <a:gd name="connsiteY6" fmla="*/ 535888 h 568112"/>
              <a:gd name="connsiteX7" fmla="*/ 325119 w 467188"/>
              <a:gd name="connsiteY7" fmla="*/ 540492 h 568112"/>
              <a:gd name="connsiteX8" fmla="*/ 316824 w 467188"/>
              <a:gd name="connsiteY8" fmla="*/ 562588 h 568112"/>
              <a:gd name="connsiteX9" fmla="*/ 309450 w 467188"/>
              <a:gd name="connsiteY9" fmla="*/ 568112 h 568112"/>
              <a:gd name="connsiteX10" fmla="*/ 301154 w 467188"/>
              <a:gd name="connsiteY10" fmla="*/ 563509 h 568112"/>
              <a:gd name="connsiteX11" fmla="*/ 254146 w 467188"/>
              <a:gd name="connsiteY11" fmla="*/ 457631 h 568112"/>
              <a:gd name="connsiteX12" fmla="*/ 270737 w 467188"/>
              <a:gd name="connsiteY12" fmla="*/ 448424 h 568112"/>
              <a:gd name="connsiteX13" fmla="*/ 195982 w 467188"/>
              <a:gd name="connsiteY13" fmla="*/ 448424 h 568112"/>
              <a:gd name="connsiteX14" fmla="*/ 212573 w 467188"/>
              <a:gd name="connsiteY14" fmla="*/ 457631 h 568112"/>
              <a:gd name="connsiteX15" fmla="*/ 165565 w 467188"/>
              <a:gd name="connsiteY15" fmla="*/ 563509 h 568112"/>
              <a:gd name="connsiteX16" fmla="*/ 157269 w 467188"/>
              <a:gd name="connsiteY16" fmla="*/ 568112 h 568112"/>
              <a:gd name="connsiteX17" fmla="*/ 149895 w 467188"/>
              <a:gd name="connsiteY17" fmla="*/ 562588 h 568112"/>
              <a:gd name="connsiteX18" fmla="*/ 141600 w 467188"/>
              <a:gd name="connsiteY18" fmla="*/ 540492 h 568112"/>
              <a:gd name="connsiteX19" fmla="*/ 136991 w 467188"/>
              <a:gd name="connsiteY19" fmla="*/ 535888 h 568112"/>
              <a:gd name="connsiteX20" fmla="*/ 130539 w 467188"/>
              <a:gd name="connsiteY20" fmla="*/ 535888 h 568112"/>
              <a:gd name="connsiteX21" fmla="*/ 108417 w 467188"/>
              <a:gd name="connsiteY21" fmla="*/ 544174 h 568112"/>
              <a:gd name="connsiteX22" fmla="*/ 99200 w 467188"/>
              <a:gd name="connsiteY22" fmla="*/ 542333 h 568112"/>
              <a:gd name="connsiteX23" fmla="*/ 97356 w 467188"/>
              <a:gd name="connsiteY23" fmla="*/ 533126 h 568112"/>
              <a:gd name="connsiteX24" fmla="*/ 127774 w 467188"/>
              <a:gd name="connsiteY24" fmla="*/ 465917 h 568112"/>
              <a:gd name="connsiteX25" fmla="*/ 225526 w 467188"/>
              <a:gd name="connsiteY25" fmla="*/ 338944 h 568112"/>
              <a:gd name="connsiteX26" fmla="*/ 241192 w 467188"/>
              <a:gd name="connsiteY26" fmla="*/ 338944 h 568112"/>
              <a:gd name="connsiteX27" fmla="*/ 271603 w 467188"/>
              <a:gd name="connsiteY27" fmla="*/ 369308 h 568112"/>
              <a:gd name="connsiteX28" fmla="*/ 271603 w 467188"/>
              <a:gd name="connsiteY28" fmla="*/ 413474 h 568112"/>
              <a:gd name="connsiteX29" fmla="*/ 241192 w 467188"/>
              <a:gd name="connsiteY29" fmla="*/ 443838 h 568112"/>
              <a:gd name="connsiteX30" fmla="*/ 225526 w 467188"/>
              <a:gd name="connsiteY30" fmla="*/ 443838 h 568112"/>
              <a:gd name="connsiteX31" fmla="*/ 195115 w 467188"/>
              <a:gd name="connsiteY31" fmla="*/ 413474 h 568112"/>
              <a:gd name="connsiteX32" fmla="*/ 195115 w 467188"/>
              <a:gd name="connsiteY32" fmla="*/ 369308 h 568112"/>
              <a:gd name="connsiteX33" fmla="*/ 225526 w 467188"/>
              <a:gd name="connsiteY33" fmla="*/ 338944 h 568112"/>
              <a:gd name="connsiteX34" fmla="*/ 379530 w 467188"/>
              <a:gd name="connsiteY34" fmla="*/ 319483 h 568112"/>
              <a:gd name="connsiteX35" fmla="*/ 401673 w 467188"/>
              <a:gd name="connsiteY35" fmla="*/ 324091 h 568112"/>
              <a:gd name="connsiteX36" fmla="*/ 412744 w 467188"/>
              <a:gd name="connsiteY36" fmla="*/ 345288 h 568112"/>
              <a:gd name="connsiteX37" fmla="*/ 412744 w 467188"/>
              <a:gd name="connsiteY37" fmla="*/ 435605 h 568112"/>
              <a:gd name="connsiteX38" fmla="*/ 401673 w 467188"/>
              <a:gd name="connsiteY38" fmla="*/ 455880 h 568112"/>
              <a:gd name="connsiteX39" fmla="*/ 379530 w 467188"/>
              <a:gd name="connsiteY39" fmla="*/ 460488 h 568112"/>
              <a:gd name="connsiteX40" fmla="*/ 281733 w 467188"/>
              <a:gd name="connsiteY40" fmla="*/ 435605 h 568112"/>
              <a:gd name="connsiteX41" fmla="*/ 287269 w 467188"/>
              <a:gd name="connsiteY41" fmla="*/ 413486 h 568112"/>
              <a:gd name="connsiteX42" fmla="*/ 287269 w 467188"/>
              <a:gd name="connsiteY42" fmla="*/ 369250 h 568112"/>
              <a:gd name="connsiteX43" fmla="*/ 279888 w 467188"/>
              <a:gd name="connsiteY43" fmla="*/ 345288 h 568112"/>
              <a:gd name="connsiteX44" fmla="*/ 88084 w 467188"/>
              <a:gd name="connsiteY44" fmla="*/ 319483 h 568112"/>
              <a:gd name="connsiteX45" fmla="*/ 186830 w 467188"/>
              <a:gd name="connsiteY45" fmla="*/ 345288 h 568112"/>
              <a:gd name="connsiteX46" fmla="*/ 179447 w 467188"/>
              <a:gd name="connsiteY46" fmla="*/ 369250 h 568112"/>
              <a:gd name="connsiteX47" fmla="*/ 179447 w 467188"/>
              <a:gd name="connsiteY47" fmla="*/ 413486 h 568112"/>
              <a:gd name="connsiteX48" fmla="*/ 184984 w 467188"/>
              <a:gd name="connsiteY48" fmla="*/ 435605 h 568112"/>
              <a:gd name="connsiteX49" fmla="*/ 88084 w 467188"/>
              <a:gd name="connsiteY49" fmla="*/ 460488 h 568112"/>
              <a:gd name="connsiteX50" fmla="*/ 65013 w 467188"/>
              <a:gd name="connsiteY50" fmla="*/ 455880 h 568112"/>
              <a:gd name="connsiteX51" fmla="*/ 54862 w 467188"/>
              <a:gd name="connsiteY51" fmla="*/ 435605 h 568112"/>
              <a:gd name="connsiteX52" fmla="*/ 54862 w 467188"/>
              <a:gd name="connsiteY52" fmla="*/ 345288 h 568112"/>
              <a:gd name="connsiteX53" fmla="*/ 65013 w 467188"/>
              <a:gd name="connsiteY53" fmla="*/ 324091 h 568112"/>
              <a:gd name="connsiteX54" fmla="*/ 88084 w 467188"/>
              <a:gd name="connsiteY54" fmla="*/ 319483 h 568112"/>
              <a:gd name="connsiteX55" fmla="*/ 396167 w 467188"/>
              <a:gd name="connsiteY55" fmla="*/ 203490 h 568112"/>
              <a:gd name="connsiteX56" fmla="*/ 366651 w 467188"/>
              <a:gd name="connsiteY56" fmla="*/ 233875 h 568112"/>
              <a:gd name="connsiteX57" fmla="*/ 396167 w 467188"/>
              <a:gd name="connsiteY57" fmla="*/ 263340 h 568112"/>
              <a:gd name="connsiteX58" fmla="*/ 426605 w 467188"/>
              <a:gd name="connsiteY58" fmla="*/ 233875 h 568112"/>
              <a:gd name="connsiteX59" fmla="*/ 396167 w 467188"/>
              <a:gd name="connsiteY59" fmla="*/ 203490 h 568112"/>
              <a:gd name="connsiteX60" fmla="*/ 69653 w 467188"/>
              <a:gd name="connsiteY60" fmla="*/ 203490 h 568112"/>
              <a:gd name="connsiteX61" fmla="*/ 40137 w 467188"/>
              <a:gd name="connsiteY61" fmla="*/ 233875 h 568112"/>
              <a:gd name="connsiteX62" fmla="*/ 69653 w 467188"/>
              <a:gd name="connsiteY62" fmla="*/ 263340 h 568112"/>
              <a:gd name="connsiteX63" fmla="*/ 99168 w 467188"/>
              <a:gd name="connsiteY63" fmla="*/ 233875 h 568112"/>
              <a:gd name="connsiteX64" fmla="*/ 69653 w 467188"/>
              <a:gd name="connsiteY64" fmla="*/ 203490 h 568112"/>
              <a:gd name="connsiteX65" fmla="*/ 348666 w 467188"/>
              <a:gd name="connsiteY65" fmla="*/ 88624 h 568112"/>
              <a:gd name="connsiteX66" fmla="*/ 327913 w 467188"/>
              <a:gd name="connsiteY66" fmla="*/ 97601 h 568112"/>
              <a:gd name="connsiteX67" fmla="*/ 327913 w 467188"/>
              <a:gd name="connsiteY67" fmla="*/ 139036 h 568112"/>
              <a:gd name="connsiteX68" fmla="*/ 369419 w 467188"/>
              <a:gd name="connsiteY68" fmla="*/ 139036 h 568112"/>
              <a:gd name="connsiteX69" fmla="*/ 369419 w 467188"/>
              <a:gd name="connsiteY69" fmla="*/ 97601 h 568112"/>
              <a:gd name="connsiteX70" fmla="*/ 348666 w 467188"/>
              <a:gd name="connsiteY70" fmla="*/ 88624 h 568112"/>
              <a:gd name="connsiteX71" fmla="*/ 117615 w 467188"/>
              <a:gd name="connsiteY71" fmla="*/ 88624 h 568112"/>
              <a:gd name="connsiteX72" fmla="*/ 96401 w 467188"/>
              <a:gd name="connsiteY72" fmla="*/ 97601 h 568112"/>
              <a:gd name="connsiteX73" fmla="*/ 96401 w 467188"/>
              <a:gd name="connsiteY73" fmla="*/ 139036 h 568112"/>
              <a:gd name="connsiteX74" fmla="*/ 138829 w 467188"/>
              <a:gd name="connsiteY74" fmla="*/ 139036 h 568112"/>
              <a:gd name="connsiteX75" fmla="*/ 138829 w 467188"/>
              <a:gd name="connsiteY75" fmla="*/ 97601 h 568112"/>
              <a:gd name="connsiteX76" fmla="*/ 117615 w 467188"/>
              <a:gd name="connsiteY76" fmla="*/ 88624 h 568112"/>
              <a:gd name="connsiteX77" fmla="*/ 232910 w 467188"/>
              <a:gd name="connsiteY77" fmla="*/ 40514 h 568112"/>
              <a:gd name="connsiteX78" fmla="*/ 203395 w 467188"/>
              <a:gd name="connsiteY78" fmla="*/ 69978 h 568112"/>
              <a:gd name="connsiteX79" fmla="*/ 232910 w 467188"/>
              <a:gd name="connsiteY79" fmla="*/ 100364 h 568112"/>
              <a:gd name="connsiteX80" fmla="*/ 262425 w 467188"/>
              <a:gd name="connsiteY80" fmla="*/ 69978 h 568112"/>
              <a:gd name="connsiteX81" fmla="*/ 232910 w 467188"/>
              <a:gd name="connsiteY81" fmla="*/ 40514 h 568112"/>
              <a:gd name="connsiteX82" fmla="*/ 233832 w 467188"/>
              <a:gd name="connsiteY82" fmla="*/ 0 h 568112"/>
              <a:gd name="connsiteX83" fmla="*/ 398934 w 467188"/>
              <a:gd name="connsiteY83" fmla="*/ 68137 h 568112"/>
              <a:gd name="connsiteX84" fmla="*/ 467188 w 467188"/>
              <a:gd name="connsiteY84" fmla="*/ 232954 h 568112"/>
              <a:gd name="connsiteX85" fmla="*/ 434906 w 467188"/>
              <a:gd name="connsiteY85" fmla="*/ 349892 h 568112"/>
              <a:gd name="connsiteX86" fmla="*/ 434906 w 467188"/>
              <a:gd name="connsiteY86" fmla="*/ 345288 h 568112"/>
              <a:gd name="connsiteX87" fmla="*/ 416459 w 467188"/>
              <a:gd name="connsiteY87" fmla="*/ 305695 h 568112"/>
              <a:gd name="connsiteX88" fmla="*/ 373108 w 467188"/>
              <a:gd name="connsiteY88" fmla="*/ 297408 h 568112"/>
              <a:gd name="connsiteX89" fmla="*/ 269804 w 467188"/>
              <a:gd name="connsiteY89" fmla="*/ 323190 h 568112"/>
              <a:gd name="connsiteX90" fmla="*/ 264270 w 467188"/>
              <a:gd name="connsiteY90" fmla="*/ 320427 h 568112"/>
              <a:gd name="connsiteX91" fmla="*/ 298397 w 467188"/>
              <a:gd name="connsiteY91" fmla="*/ 298329 h 568112"/>
              <a:gd name="connsiteX92" fmla="*/ 326068 w 467188"/>
              <a:gd name="connsiteY92" fmla="*/ 232954 h 568112"/>
              <a:gd name="connsiteX93" fmla="*/ 298397 w 467188"/>
              <a:gd name="connsiteY93" fmla="*/ 168501 h 568112"/>
              <a:gd name="connsiteX94" fmla="*/ 233832 w 467188"/>
              <a:gd name="connsiteY94" fmla="*/ 140878 h 568112"/>
              <a:gd name="connsiteX95" fmla="*/ 168345 w 467188"/>
              <a:gd name="connsiteY95" fmla="*/ 168501 h 568112"/>
              <a:gd name="connsiteX96" fmla="*/ 168345 w 467188"/>
              <a:gd name="connsiteY96" fmla="*/ 298329 h 568112"/>
              <a:gd name="connsiteX97" fmla="*/ 203395 w 467188"/>
              <a:gd name="connsiteY97" fmla="*/ 320427 h 568112"/>
              <a:gd name="connsiteX98" fmla="*/ 196938 w 467188"/>
              <a:gd name="connsiteY98" fmla="*/ 323190 h 568112"/>
              <a:gd name="connsiteX99" fmla="*/ 93634 w 467188"/>
              <a:gd name="connsiteY99" fmla="*/ 297408 h 568112"/>
              <a:gd name="connsiteX100" fmla="*/ 51205 w 467188"/>
              <a:gd name="connsiteY100" fmla="*/ 305695 h 568112"/>
              <a:gd name="connsiteX101" fmla="*/ 31836 w 467188"/>
              <a:gd name="connsiteY101" fmla="*/ 345288 h 568112"/>
              <a:gd name="connsiteX102" fmla="*/ 31836 w 467188"/>
              <a:gd name="connsiteY102" fmla="*/ 349892 h 568112"/>
              <a:gd name="connsiteX103" fmla="*/ 67808 w 467188"/>
              <a:gd name="connsiteY103" fmla="*/ 68137 h 568112"/>
              <a:gd name="connsiteX104" fmla="*/ 233832 w 467188"/>
              <a:gd name="connsiteY104" fmla="*/ 0 h 5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67188" h="568112">
                <a:moveTo>
                  <a:pt x="270737" y="448424"/>
                </a:moveTo>
                <a:lnTo>
                  <a:pt x="339867" y="465917"/>
                </a:lnTo>
                <a:lnTo>
                  <a:pt x="369363" y="533126"/>
                </a:lnTo>
                <a:cubicBezTo>
                  <a:pt x="370284" y="536809"/>
                  <a:pt x="370284" y="540492"/>
                  <a:pt x="367519" y="542333"/>
                </a:cubicBezTo>
                <a:cubicBezTo>
                  <a:pt x="365676" y="545095"/>
                  <a:pt x="361989" y="546016"/>
                  <a:pt x="358302" y="544174"/>
                </a:cubicBezTo>
                <a:lnTo>
                  <a:pt x="336180" y="535888"/>
                </a:lnTo>
                <a:cubicBezTo>
                  <a:pt x="334337" y="534968"/>
                  <a:pt x="331572" y="534968"/>
                  <a:pt x="329728" y="535888"/>
                </a:cubicBezTo>
                <a:cubicBezTo>
                  <a:pt x="327885" y="536809"/>
                  <a:pt x="326041" y="538650"/>
                  <a:pt x="325119" y="540492"/>
                </a:cubicBezTo>
                <a:lnTo>
                  <a:pt x="316824" y="562588"/>
                </a:lnTo>
                <a:cubicBezTo>
                  <a:pt x="315902" y="566271"/>
                  <a:pt x="313137" y="568112"/>
                  <a:pt x="309450" y="568112"/>
                </a:cubicBezTo>
                <a:cubicBezTo>
                  <a:pt x="305763" y="568112"/>
                  <a:pt x="302998" y="566271"/>
                  <a:pt x="301154" y="563509"/>
                </a:cubicBezTo>
                <a:lnTo>
                  <a:pt x="254146" y="457631"/>
                </a:lnTo>
                <a:cubicBezTo>
                  <a:pt x="260598" y="455789"/>
                  <a:pt x="266129" y="452107"/>
                  <a:pt x="270737" y="448424"/>
                </a:cubicBezTo>
                <a:close/>
                <a:moveTo>
                  <a:pt x="195982" y="448424"/>
                </a:moveTo>
                <a:cubicBezTo>
                  <a:pt x="200591" y="452107"/>
                  <a:pt x="206121" y="455789"/>
                  <a:pt x="212573" y="457631"/>
                </a:cubicBezTo>
                <a:lnTo>
                  <a:pt x="165565" y="563509"/>
                </a:lnTo>
                <a:cubicBezTo>
                  <a:pt x="163721" y="566271"/>
                  <a:pt x="160956" y="568112"/>
                  <a:pt x="157269" y="568112"/>
                </a:cubicBezTo>
                <a:cubicBezTo>
                  <a:pt x="154504" y="568112"/>
                  <a:pt x="150817" y="566271"/>
                  <a:pt x="149895" y="562588"/>
                </a:cubicBezTo>
                <a:lnTo>
                  <a:pt x="141600" y="540492"/>
                </a:lnTo>
                <a:cubicBezTo>
                  <a:pt x="140678" y="538650"/>
                  <a:pt x="138834" y="536809"/>
                  <a:pt x="136991" y="535888"/>
                </a:cubicBezTo>
                <a:cubicBezTo>
                  <a:pt x="135147" y="534968"/>
                  <a:pt x="132382" y="534968"/>
                  <a:pt x="130539" y="535888"/>
                </a:cubicBezTo>
                <a:lnTo>
                  <a:pt x="108417" y="544174"/>
                </a:lnTo>
                <a:cubicBezTo>
                  <a:pt x="105652" y="546016"/>
                  <a:pt x="101965" y="545095"/>
                  <a:pt x="99200" y="542333"/>
                </a:cubicBezTo>
                <a:cubicBezTo>
                  <a:pt x="97356" y="540492"/>
                  <a:pt x="96435" y="536809"/>
                  <a:pt x="97356" y="533126"/>
                </a:cubicBezTo>
                <a:lnTo>
                  <a:pt x="127774" y="465917"/>
                </a:lnTo>
                <a:close/>
                <a:moveTo>
                  <a:pt x="225526" y="338944"/>
                </a:moveTo>
                <a:lnTo>
                  <a:pt x="241192" y="338944"/>
                </a:lnTo>
                <a:cubicBezTo>
                  <a:pt x="258702" y="338944"/>
                  <a:pt x="271603" y="352746"/>
                  <a:pt x="271603" y="369308"/>
                </a:cubicBezTo>
                <a:lnTo>
                  <a:pt x="271603" y="413474"/>
                </a:lnTo>
                <a:cubicBezTo>
                  <a:pt x="271603" y="430956"/>
                  <a:pt x="258702" y="443838"/>
                  <a:pt x="241192" y="443838"/>
                </a:cubicBezTo>
                <a:lnTo>
                  <a:pt x="225526" y="443838"/>
                </a:lnTo>
                <a:cubicBezTo>
                  <a:pt x="208938" y="443838"/>
                  <a:pt x="195115" y="430956"/>
                  <a:pt x="195115" y="413474"/>
                </a:cubicBezTo>
                <a:lnTo>
                  <a:pt x="195115" y="369308"/>
                </a:lnTo>
                <a:cubicBezTo>
                  <a:pt x="195115" y="352746"/>
                  <a:pt x="208938" y="338944"/>
                  <a:pt x="225526" y="338944"/>
                </a:cubicBezTo>
                <a:close/>
                <a:moveTo>
                  <a:pt x="379530" y="319483"/>
                </a:moveTo>
                <a:cubicBezTo>
                  <a:pt x="386911" y="317640"/>
                  <a:pt x="395215" y="319483"/>
                  <a:pt x="401673" y="324091"/>
                </a:cubicBezTo>
                <a:cubicBezTo>
                  <a:pt x="408131" y="329621"/>
                  <a:pt x="412744" y="336994"/>
                  <a:pt x="412744" y="345288"/>
                </a:cubicBezTo>
                <a:lnTo>
                  <a:pt x="412744" y="435605"/>
                </a:lnTo>
                <a:cubicBezTo>
                  <a:pt x="412744" y="442977"/>
                  <a:pt x="408131" y="451272"/>
                  <a:pt x="401673" y="455880"/>
                </a:cubicBezTo>
                <a:cubicBezTo>
                  <a:pt x="395215" y="460488"/>
                  <a:pt x="386911" y="462331"/>
                  <a:pt x="379530" y="460488"/>
                </a:cubicBezTo>
                <a:lnTo>
                  <a:pt x="281733" y="435605"/>
                </a:lnTo>
                <a:cubicBezTo>
                  <a:pt x="285424" y="429153"/>
                  <a:pt x="287269" y="421781"/>
                  <a:pt x="287269" y="413486"/>
                </a:cubicBezTo>
                <a:lnTo>
                  <a:pt x="287269" y="369250"/>
                </a:lnTo>
                <a:cubicBezTo>
                  <a:pt x="287269" y="360034"/>
                  <a:pt x="284501" y="351739"/>
                  <a:pt x="279888" y="345288"/>
                </a:cubicBezTo>
                <a:close/>
                <a:moveTo>
                  <a:pt x="88084" y="319483"/>
                </a:moveTo>
                <a:lnTo>
                  <a:pt x="186830" y="345288"/>
                </a:lnTo>
                <a:cubicBezTo>
                  <a:pt x="182215" y="351739"/>
                  <a:pt x="179447" y="360034"/>
                  <a:pt x="179447" y="369250"/>
                </a:cubicBezTo>
                <a:lnTo>
                  <a:pt x="179447" y="413486"/>
                </a:lnTo>
                <a:cubicBezTo>
                  <a:pt x="179447" y="421781"/>
                  <a:pt x="182215" y="429153"/>
                  <a:pt x="184984" y="435605"/>
                </a:cubicBezTo>
                <a:lnTo>
                  <a:pt x="88084" y="460488"/>
                </a:lnTo>
                <a:cubicBezTo>
                  <a:pt x="79779" y="462331"/>
                  <a:pt x="71473" y="460488"/>
                  <a:pt x="65013" y="455880"/>
                </a:cubicBezTo>
                <a:cubicBezTo>
                  <a:pt x="58553" y="451272"/>
                  <a:pt x="54862" y="442977"/>
                  <a:pt x="54862" y="435605"/>
                </a:cubicBezTo>
                <a:lnTo>
                  <a:pt x="54862" y="345288"/>
                </a:lnTo>
                <a:cubicBezTo>
                  <a:pt x="54862" y="336994"/>
                  <a:pt x="58553" y="329621"/>
                  <a:pt x="65013" y="324091"/>
                </a:cubicBezTo>
                <a:cubicBezTo>
                  <a:pt x="71473" y="319483"/>
                  <a:pt x="79779" y="317640"/>
                  <a:pt x="88084" y="319483"/>
                </a:cubicBezTo>
                <a:close/>
                <a:moveTo>
                  <a:pt x="396167" y="203490"/>
                </a:moveTo>
                <a:cubicBezTo>
                  <a:pt x="380487" y="203490"/>
                  <a:pt x="366651" y="217301"/>
                  <a:pt x="366651" y="233875"/>
                </a:cubicBezTo>
                <a:cubicBezTo>
                  <a:pt x="366651" y="249528"/>
                  <a:pt x="380487" y="263340"/>
                  <a:pt x="396167" y="263340"/>
                </a:cubicBezTo>
                <a:cubicBezTo>
                  <a:pt x="412769" y="263340"/>
                  <a:pt x="426605" y="249528"/>
                  <a:pt x="426605" y="233875"/>
                </a:cubicBezTo>
                <a:cubicBezTo>
                  <a:pt x="426605" y="217301"/>
                  <a:pt x="412769" y="203490"/>
                  <a:pt x="396167" y="203490"/>
                </a:cubicBezTo>
                <a:close/>
                <a:moveTo>
                  <a:pt x="69653" y="203490"/>
                </a:moveTo>
                <a:cubicBezTo>
                  <a:pt x="53050" y="203490"/>
                  <a:pt x="40137" y="217301"/>
                  <a:pt x="40137" y="233875"/>
                </a:cubicBezTo>
                <a:cubicBezTo>
                  <a:pt x="40137" y="249528"/>
                  <a:pt x="53050" y="263340"/>
                  <a:pt x="69653" y="263340"/>
                </a:cubicBezTo>
                <a:cubicBezTo>
                  <a:pt x="86255" y="263340"/>
                  <a:pt x="99168" y="249528"/>
                  <a:pt x="99168" y="233875"/>
                </a:cubicBezTo>
                <a:cubicBezTo>
                  <a:pt x="99168" y="217301"/>
                  <a:pt x="86255" y="203490"/>
                  <a:pt x="69653" y="203490"/>
                </a:cubicBezTo>
                <a:close/>
                <a:moveTo>
                  <a:pt x="348666" y="88624"/>
                </a:moveTo>
                <a:cubicBezTo>
                  <a:pt x="341056" y="88624"/>
                  <a:pt x="333447" y="91616"/>
                  <a:pt x="327913" y="97601"/>
                </a:cubicBezTo>
                <a:cubicBezTo>
                  <a:pt x="315922" y="108651"/>
                  <a:pt x="315922" y="127987"/>
                  <a:pt x="327913" y="139036"/>
                </a:cubicBezTo>
                <a:cubicBezTo>
                  <a:pt x="338981" y="151006"/>
                  <a:pt x="358350" y="151006"/>
                  <a:pt x="369419" y="139036"/>
                </a:cubicBezTo>
                <a:cubicBezTo>
                  <a:pt x="381409" y="127066"/>
                  <a:pt x="381409" y="108651"/>
                  <a:pt x="369419" y="97601"/>
                </a:cubicBezTo>
                <a:cubicBezTo>
                  <a:pt x="363885" y="91616"/>
                  <a:pt x="356275" y="88624"/>
                  <a:pt x="348666" y="88624"/>
                </a:cubicBezTo>
                <a:close/>
                <a:moveTo>
                  <a:pt x="117615" y="88624"/>
                </a:moveTo>
                <a:cubicBezTo>
                  <a:pt x="110006" y="88624"/>
                  <a:pt x="102396" y="91616"/>
                  <a:pt x="96401" y="97601"/>
                </a:cubicBezTo>
                <a:cubicBezTo>
                  <a:pt x="85333" y="108651"/>
                  <a:pt x="85333" y="127066"/>
                  <a:pt x="96401" y="139036"/>
                </a:cubicBezTo>
                <a:cubicBezTo>
                  <a:pt x="108392" y="151006"/>
                  <a:pt x="126839" y="151006"/>
                  <a:pt x="138829" y="139036"/>
                </a:cubicBezTo>
                <a:cubicBezTo>
                  <a:pt x="149898" y="127987"/>
                  <a:pt x="149898" y="108651"/>
                  <a:pt x="138829" y="97601"/>
                </a:cubicBezTo>
                <a:cubicBezTo>
                  <a:pt x="132834" y="91616"/>
                  <a:pt x="125225" y="88624"/>
                  <a:pt x="117615" y="88624"/>
                </a:cubicBezTo>
                <a:close/>
                <a:moveTo>
                  <a:pt x="232910" y="40514"/>
                </a:moveTo>
                <a:cubicBezTo>
                  <a:pt x="217230" y="40514"/>
                  <a:pt x="203395" y="54325"/>
                  <a:pt x="203395" y="69978"/>
                </a:cubicBezTo>
                <a:cubicBezTo>
                  <a:pt x="203395" y="86552"/>
                  <a:pt x="217230" y="100364"/>
                  <a:pt x="232910" y="100364"/>
                </a:cubicBezTo>
                <a:cubicBezTo>
                  <a:pt x="249512" y="100364"/>
                  <a:pt x="262425" y="86552"/>
                  <a:pt x="262425" y="69978"/>
                </a:cubicBezTo>
                <a:cubicBezTo>
                  <a:pt x="262425" y="54325"/>
                  <a:pt x="249512" y="40514"/>
                  <a:pt x="232910" y="40514"/>
                </a:cubicBezTo>
                <a:close/>
                <a:moveTo>
                  <a:pt x="233832" y="0"/>
                </a:moveTo>
                <a:cubicBezTo>
                  <a:pt x="295630" y="0"/>
                  <a:pt x="354661" y="23940"/>
                  <a:pt x="398934" y="68137"/>
                </a:cubicBezTo>
                <a:cubicBezTo>
                  <a:pt x="442285" y="112334"/>
                  <a:pt x="467188" y="171263"/>
                  <a:pt x="467188" y="232954"/>
                </a:cubicBezTo>
                <a:cubicBezTo>
                  <a:pt x="467188" y="275310"/>
                  <a:pt x="456120" y="314903"/>
                  <a:pt x="434906" y="349892"/>
                </a:cubicBezTo>
                <a:lnTo>
                  <a:pt x="434906" y="345288"/>
                </a:lnTo>
                <a:cubicBezTo>
                  <a:pt x="434906" y="329635"/>
                  <a:pt x="428449" y="315824"/>
                  <a:pt x="416459" y="305695"/>
                </a:cubicBezTo>
                <a:cubicBezTo>
                  <a:pt x="404468" y="296487"/>
                  <a:pt x="387866" y="293725"/>
                  <a:pt x="373108" y="297408"/>
                </a:cubicBezTo>
                <a:lnTo>
                  <a:pt x="269804" y="323190"/>
                </a:lnTo>
                <a:cubicBezTo>
                  <a:pt x="267959" y="322269"/>
                  <a:pt x="266115" y="321348"/>
                  <a:pt x="264270" y="320427"/>
                </a:cubicBezTo>
                <a:cubicBezTo>
                  <a:pt x="277183" y="315824"/>
                  <a:pt x="289174" y="308457"/>
                  <a:pt x="298397" y="298329"/>
                </a:cubicBezTo>
                <a:cubicBezTo>
                  <a:pt x="315922" y="280834"/>
                  <a:pt x="326068" y="257815"/>
                  <a:pt x="326068" y="232954"/>
                </a:cubicBezTo>
                <a:cubicBezTo>
                  <a:pt x="326068" y="209014"/>
                  <a:pt x="315922" y="185074"/>
                  <a:pt x="298397" y="168501"/>
                </a:cubicBezTo>
                <a:cubicBezTo>
                  <a:pt x="280872" y="151006"/>
                  <a:pt x="257814" y="140878"/>
                  <a:pt x="233832" y="140878"/>
                </a:cubicBezTo>
                <a:cubicBezTo>
                  <a:pt x="208929" y="140878"/>
                  <a:pt x="185869" y="151006"/>
                  <a:pt x="168345" y="168501"/>
                </a:cubicBezTo>
                <a:cubicBezTo>
                  <a:pt x="132373" y="204411"/>
                  <a:pt x="132373" y="262419"/>
                  <a:pt x="168345" y="298329"/>
                </a:cubicBezTo>
                <a:cubicBezTo>
                  <a:pt x="178491" y="308457"/>
                  <a:pt x="190481" y="315824"/>
                  <a:pt x="203395" y="320427"/>
                </a:cubicBezTo>
                <a:cubicBezTo>
                  <a:pt x="200628" y="321348"/>
                  <a:pt x="198783" y="322269"/>
                  <a:pt x="196938" y="323190"/>
                </a:cubicBezTo>
                <a:lnTo>
                  <a:pt x="93634" y="297408"/>
                </a:lnTo>
                <a:cubicBezTo>
                  <a:pt x="78876" y="293725"/>
                  <a:pt x="62274" y="296487"/>
                  <a:pt x="51205" y="305695"/>
                </a:cubicBezTo>
                <a:cubicBezTo>
                  <a:pt x="38292" y="314903"/>
                  <a:pt x="31836" y="329635"/>
                  <a:pt x="31836" y="345288"/>
                </a:cubicBezTo>
                <a:lnTo>
                  <a:pt x="31836" y="349892"/>
                </a:lnTo>
                <a:cubicBezTo>
                  <a:pt x="-20738" y="261498"/>
                  <a:pt x="-7825" y="144561"/>
                  <a:pt x="67808" y="68137"/>
                </a:cubicBezTo>
                <a:cubicBezTo>
                  <a:pt x="112081" y="23940"/>
                  <a:pt x="171112" y="0"/>
                  <a:pt x="233832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77" name="christmas-reindeer_62229"/>
          <p:cNvSpPr>
            <a:spLocks noChangeAspect="1"/>
          </p:cNvSpPr>
          <p:nvPr userDrawn="1"/>
        </p:nvSpPr>
        <p:spPr bwMode="auto">
          <a:xfrm>
            <a:off x="7757258" y="3681979"/>
            <a:ext cx="380627" cy="442525"/>
          </a:xfrm>
          <a:custGeom>
            <a:avLst/>
            <a:gdLst>
              <a:gd name="connsiteX0" fmla="*/ 254293 w 523466"/>
              <a:gd name="connsiteY0" fmla="*/ 488409 h 608593"/>
              <a:gd name="connsiteX1" fmla="*/ 242219 w 523466"/>
              <a:gd name="connsiteY1" fmla="*/ 500576 h 608593"/>
              <a:gd name="connsiteX2" fmla="*/ 254293 w 523466"/>
              <a:gd name="connsiteY2" fmla="*/ 512744 h 608593"/>
              <a:gd name="connsiteX3" fmla="*/ 269153 w 523466"/>
              <a:gd name="connsiteY3" fmla="*/ 512744 h 608593"/>
              <a:gd name="connsiteX4" fmla="*/ 281227 w 523466"/>
              <a:gd name="connsiteY4" fmla="*/ 500576 h 608593"/>
              <a:gd name="connsiteX5" fmla="*/ 269153 w 523466"/>
              <a:gd name="connsiteY5" fmla="*/ 488409 h 608593"/>
              <a:gd name="connsiteX6" fmla="*/ 254293 w 523466"/>
              <a:gd name="connsiteY6" fmla="*/ 464075 h 608593"/>
              <a:gd name="connsiteX7" fmla="*/ 269153 w 523466"/>
              <a:gd name="connsiteY7" fmla="*/ 464075 h 608593"/>
              <a:gd name="connsiteX8" fmla="*/ 305685 w 523466"/>
              <a:gd name="connsiteY8" fmla="*/ 500576 h 608593"/>
              <a:gd name="connsiteX9" fmla="*/ 269153 w 523466"/>
              <a:gd name="connsiteY9" fmla="*/ 537181 h 608593"/>
              <a:gd name="connsiteX10" fmla="*/ 254293 w 523466"/>
              <a:gd name="connsiteY10" fmla="*/ 537181 h 608593"/>
              <a:gd name="connsiteX11" fmla="*/ 217761 w 523466"/>
              <a:gd name="connsiteY11" fmla="*/ 500576 h 608593"/>
              <a:gd name="connsiteX12" fmla="*/ 254293 w 523466"/>
              <a:gd name="connsiteY12" fmla="*/ 464075 h 608593"/>
              <a:gd name="connsiteX13" fmla="*/ 379737 w 523466"/>
              <a:gd name="connsiteY13" fmla="*/ 320371 h 608593"/>
              <a:gd name="connsiteX14" fmla="*/ 389549 w 523466"/>
              <a:gd name="connsiteY14" fmla="*/ 334590 h 608593"/>
              <a:gd name="connsiteX15" fmla="*/ 357635 w 523466"/>
              <a:gd name="connsiteY15" fmla="*/ 383124 h 608593"/>
              <a:gd name="connsiteX16" fmla="*/ 322417 w 523466"/>
              <a:gd name="connsiteY16" fmla="*/ 393016 h 608593"/>
              <a:gd name="connsiteX17" fmla="*/ 310334 w 523466"/>
              <a:gd name="connsiteY17" fmla="*/ 391470 h 608593"/>
              <a:gd name="connsiteX18" fmla="*/ 293293 w 523466"/>
              <a:gd name="connsiteY18" fmla="*/ 378487 h 608593"/>
              <a:gd name="connsiteX19" fmla="*/ 298147 w 523466"/>
              <a:gd name="connsiteY19" fmla="*/ 362000 h 608593"/>
              <a:gd name="connsiteX20" fmla="*/ 314775 w 523466"/>
              <a:gd name="connsiteY20" fmla="*/ 366843 h 608593"/>
              <a:gd name="connsiteX21" fmla="*/ 317150 w 523466"/>
              <a:gd name="connsiteY21" fmla="*/ 368080 h 608593"/>
              <a:gd name="connsiteX22" fmla="*/ 345862 w 523466"/>
              <a:gd name="connsiteY22" fmla="*/ 361794 h 608593"/>
              <a:gd name="connsiteX23" fmla="*/ 365485 w 523466"/>
              <a:gd name="connsiteY23" fmla="*/ 330057 h 608593"/>
              <a:gd name="connsiteX24" fmla="*/ 379737 w 523466"/>
              <a:gd name="connsiteY24" fmla="*/ 320371 h 608593"/>
              <a:gd name="connsiteX25" fmla="*/ 143603 w 523466"/>
              <a:gd name="connsiteY25" fmla="*/ 320371 h 608593"/>
              <a:gd name="connsiteX26" fmla="*/ 157851 w 523466"/>
              <a:gd name="connsiteY26" fmla="*/ 330057 h 608593"/>
              <a:gd name="connsiteX27" fmla="*/ 177570 w 523466"/>
              <a:gd name="connsiteY27" fmla="*/ 361794 h 608593"/>
              <a:gd name="connsiteX28" fmla="*/ 206167 w 523466"/>
              <a:gd name="connsiteY28" fmla="*/ 368080 h 608593"/>
              <a:gd name="connsiteX29" fmla="*/ 208542 w 523466"/>
              <a:gd name="connsiteY29" fmla="*/ 366843 h 608593"/>
              <a:gd name="connsiteX30" fmla="*/ 225163 w 523466"/>
              <a:gd name="connsiteY30" fmla="*/ 362000 h 608593"/>
              <a:gd name="connsiteX31" fmla="*/ 230016 w 523466"/>
              <a:gd name="connsiteY31" fmla="*/ 378487 h 608593"/>
              <a:gd name="connsiteX32" fmla="*/ 213084 w 523466"/>
              <a:gd name="connsiteY32" fmla="*/ 391470 h 608593"/>
              <a:gd name="connsiteX33" fmla="*/ 201005 w 523466"/>
              <a:gd name="connsiteY33" fmla="*/ 393016 h 608593"/>
              <a:gd name="connsiteX34" fmla="*/ 165800 w 523466"/>
              <a:gd name="connsiteY34" fmla="*/ 383124 h 608593"/>
              <a:gd name="connsiteX35" fmla="*/ 133899 w 523466"/>
              <a:gd name="connsiteY35" fmla="*/ 334590 h 608593"/>
              <a:gd name="connsiteX36" fmla="*/ 143603 w 523466"/>
              <a:gd name="connsiteY36" fmla="*/ 320371 h 608593"/>
              <a:gd name="connsiteX37" fmla="*/ 261759 w 523466"/>
              <a:gd name="connsiteY37" fmla="*/ 207136 h 608593"/>
              <a:gd name="connsiteX38" fmla="*/ 209000 w 523466"/>
              <a:gd name="connsiteY38" fmla="*/ 212393 h 608593"/>
              <a:gd name="connsiteX39" fmla="*/ 167701 w 523466"/>
              <a:gd name="connsiteY39" fmla="*/ 225796 h 608593"/>
              <a:gd name="connsiteX40" fmla="*/ 167494 w 523466"/>
              <a:gd name="connsiteY40" fmla="*/ 225899 h 608593"/>
              <a:gd name="connsiteX41" fmla="*/ 143334 w 523466"/>
              <a:gd name="connsiteY41" fmla="*/ 225384 h 608593"/>
              <a:gd name="connsiteX42" fmla="*/ 24497 w 523466"/>
              <a:gd name="connsiteY42" fmla="*/ 218270 h 608593"/>
              <a:gd name="connsiteX43" fmla="*/ 94085 w 523466"/>
              <a:gd name="connsiteY43" fmla="*/ 323738 h 608593"/>
              <a:gd name="connsiteX44" fmla="*/ 94189 w 523466"/>
              <a:gd name="connsiteY44" fmla="*/ 323944 h 608593"/>
              <a:gd name="connsiteX45" fmla="*/ 142095 w 523466"/>
              <a:gd name="connsiteY45" fmla="*/ 423329 h 608593"/>
              <a:gd name="connsiteX46" fmla="*/ 261759 w 523466"/>
              <a:gd name="connsiteY46" fmla="*/ 583334 h 608593"/>
              <a:gd name="connsiteX47" fmla="*/ 381319 w 523466"/>
              <a:gd name="connsiteY47" fmla="*/ 423329 h 608593"/>
              <a:gd name="connsiteX48" fmla="*/ 429226 w 523466"/>
              <a:gd name="connsiteY48" fmla="*/ 323944 h 608593"/>
              <a:gd name="connsiteX49" fmla="*/ 429433 w 523466"/>
              <a:gd name="connsiteY49" fmla="*/ 323738 h 608593"/>
              <a:gd name="connsiteX50" fmla="*/ 499021 w 523466"/>
              <a:gd name="connsiteY50" fmla="*/ 218270 h 608593"/>
              <a:gd name="connsiteX51" fmla="*/ 380080 w 523466"/>
              <a:gd name="connsiteY51" fmla="*/ 225384 h 608593"/>
              <a:gd name="connsiteX52" fmla="*/ 356024 w 523466"/>
              <a:gd name="connsiteY52" fmla="*/ 225899 h 608593"/>
              <a:gd name="connsiteX53" fmla="*/ 355817 w 523466"/>
              <a:gd name="connsiteY53" fmla="*/ 225796 h 608593"/>
              <a:gd name="connsiteX54" fmla="*/ 314518 w 523466"/>
              <a:gd name="connsiteY54" fmla="*/ 212393 h 608593"/>
              <a:gd name="connsiteX55" fmla="*/ 261759 w 523466"/>
              <a:gd name="connsiteY55" fmla="*/ 207136 h 608593"/>
              <a:gd name="connsiteX56" fmla="*/ 43598 w 523466"/>
              <a:gd name="connsiteY56" fmla="*/ 118 h 608593"/>
              <a:gd name="connsiteX57" fmla="*/ 56813 w 523466"/>
              <a:gd name="connsiteY57" fmla="*/ 11149 h 608593"/>
              <a:gd name="connsiteX58" fmla="*/ 92124 w 523466"/>
              <a:gd name="connsiteY58" fmla="*/ 93523 h 608593"/>
              <a:gd name="connsiteX59" fmla="*/ 126195 w 523466"/>
              <a:gd name="connsiteY59" fmla="*/ 10531 h 608593"/>
              <a:gd name="connsiteX60" fmla="*/ 140030 w 523466"/>
              <a:gd name="connsiteY60" fmla="*/ 118 h 608593"/>
              <a:gd name="connsiteX61" fmla="*/ 150458 w 523466"/>
              <a:gd name="connsiteY61" fmla="*/ 13933 h 608593"/>
              <a:gd name="connsiteX62" fmla="*/ 110708 w 523466"/>
              <a:gd name="connsiteY62" fmla="*/ 109400 h 608593"/>
              <a:gd name="connsiteX63" fmla="*/ 129706 w 523466"/>
              <a:gd name="connsiteY63" fmla="*/ 123524 h 608593"/>
              <a:gd name="connsiteX64" fmla="*/ 132390 w 523466"/>
              <a:gd name="connsiteY64" fmla="*/ 125483 h 608593"/>
              <a:gd name="connsiteX65" fmla="*/ 157789 w 523466"/>
              <a:gd name="connsiteY65" fmla="*/ 174763 h 608593"/>
              <a:gd name="connsiteX66" fmla="*/ 167701 w 523466"/>
              <a:gd name="connsiteY66" fmla="*/ 199300 h 608593"/>
              <a:gd name="connsiteX67" fmla="*/ 168217 w 523466"/>
              <a:gd name="connsiteY67" fmla="*/ 199919 h 608593"/>
              <a:gd name="connsiteX68" fmla="*/ 201979 w 523466"/>
              <a:gd name="connsiteY68" fmla="*/ 189094 h 608593"/>
              <a:gd name="connsiteX69" fmla="*/ 203011 w 523466"/>
              <a:gd name="connsiteY69" fmla="*/ 188784 h 608593"/>
              <a:gd name="connsiteX70" fmla="*/ 261759 w 523466"/>
              <a:gd name="connsiteY70" fmla="*/ 182702 h 608593"/>
              <a:gd name="connsiteX71" fmla="*/ 320507 w 523466"/>
              <a:gd name="connsiteY71" fmla="*/ 188784 h 608593"/>
              <a:gd name="connsiteX72" fmla="*/ 321539 w 523466"/>
              <a:gd name="connsiteY72" fmla="*/ 189094 h 608593"/>
              <a:gd name="connsiteX73" fmla="*/ 355198 w 523466"/>
              <a:gd name="connsiteY73" fmla="*/ 199919 h 608593"/>
              <a:gd name="connsiteX74" fmla="*/ 355714 w 523466"/>
              <a:gd name="connsiteY74" fmla="*/ 199300 h 608593"/>
              <a:gd name="connsiteX75" fmla="*/ 365626 w 523466"/>
              <a:gd name="connsiteY75" fmla="*/ 174763 h 608593"/>
              <a:gd name="connsiteX76" fmla="*/ 391025 w 523466"/>
              <a:gd name="connsiteY76" fmla="*/ 125483 h 608593"/>
              <a:gd name="connsiteX77" fmla="*/ 393812 w 523466"/>
              <a:gd name="connsiteY77" fmla="*/ 123524 h 608593"/>
              <a:gd name="connsiteX78" fmla="*/ 412706 w 523466"/>
              <a:gd name="connsiteY78" fmla="*/ 109400 h 608593"/>
              <a:gd name="connsiteX79" fmla="*/ 373060 w 523466"/>
              <a:gd name="connsiteY79" fmla="*/ 13933 h 608593"/>
              <a:gd name="connsiteX80" fmla="*/ 383488 w 523466"/>
              <a:gd name="connsiteY80" fmla="*/ 118 h 608593"/>
              <a:gd name="connsiteX81" fmla="*/ 397219 w 523466"/>
              <a:gd name="connsiteY81" fmla="*/ 10531 h 608593"/>
              <a:gd name="connsiteX82" fmla="*/ 431291 w 523466"/>
              <a:gd name="connsiteY82" fmla="*/ 93523 h 608593"/>
              <a:gd name="connsiteX83" fmla="*/ 466602 w 523466"/>
              <a:gd name="connsiteY83" fmla="*/ 11149 h 608593"/>
              <a:gd name="connsiteX84" fmla="*/ 479920 w 523466"/>
              <a:gd name="connsiteY84" fmla="*/ 118 h 608593"/>
              <a:gd name="connsiteX85" fmla="*/ 490968 w 523466"/>
              <a:gd name="connsiteY85" fmla="*/ 13314 h 608593"/>
              <a:gd name="connsiteX86" fmla="*/ 408267 w 523466"/>
              <a:gd name="connsiteY86" fmla="*/ 143216 h 608593"/>
              <a:gd name="connsiteX87" fmla="*/ 405582 w 523466"/>
              <a:gd name="connsiteY87" fmla="*/ 145175 h 608593"/>
              <a:gd name="connsiteX88" fmla="*/ 388650 w 523466"/>
              <a:gd name="connsiteY88" fmla="*/ 182908 h 608593"/>
              <a:gd name="connsiteX89" fmla="*/ 383591 w 523466"/>
              <a:gd name="connsiteY89" fmla="*/ 197135 h 608593"/>
              <a:gd name="connsiteX90" fmla="*/ 513786 w 523466"/>
              <a:gd name="connsiteY90" fmla="*/ 197135 h 608593"/>
              <a:gd name="connsiteX91" fmla="*/ 522252 w 523466"/>
              <a:gd name="connsiteY91" fmla="*/ 205486 h 608593"/>
              <a:gd name="connsiteX92" fmla="*/ 518019 w 523466"/>
              <a:gd name="connsiteY92" fmla="*/ 246209 h 608593"/>
              <a:gd name="connsiteX93" fmla="*/ 445642 w 523466"/>
              <a:gd name="connsiteY93" fmla="*/ 341986 h 608593"/>
              <a:gd name="connsiteX94" fmla="*/ 404756 w 523466"/>
              <a:gd name="connsiteY94" fmla="*/ 430133 h 608593"/>
              <a:gd name="connsiteX95" fmla="*/ 265992 w 523466"/>
              <a:gd name="connsiteY95" fmla="*/ 607871 h 608593"/>
              <a:gd name="connsiteX96" fmla="*/ 261759 w 523466"/>
              <a:gd name="connsiteY96" fmla="*/ 608593 h 608593"/>
              <a:gd name="connsiteX97" fmla="*/ 257526 w 523466"/>
              <a:gd name="connsiteY97" fmla="*/ 607871 h 608593"/>
              <a:gd name="connsiteX98" fmla="*/ 118658 w 523466"/>
              <a:gd name="connsiteY98" fmla="*/ 430133 h 608593"/>
              <a:gd name="connsiteX99" fmla="*/ 77772 w 523466"/>
              <a:gd name="connsiteY99" fmla="*/ 341986 h 608593"/>
              <a:gd name="connsiteX100" fmla="*/ 5396 w 523466"/>
              <a:gd name="connsiteY100" fmla="*/ 246209 h 608593"/>
              <a:gd name="connsiteX101" fmla="*/ 1266 w 523466"/>
              <a:gd name="connsiteY101" fmla="*/ 205486 h 608593"/>
              <a:gd name="connsiteX102" fmla="*/ 9629 w 523466"/>
              <a:gd name="connsiteY102" fmla="*/ 197135 h 608593"/>
              <a:gd name="connsiteX103" fmla="*/ 139927 w 523466"/>
              <a:gd name="connsiteY103" fmla="*/ 197135 h 608593"/>
              <a:gd name="connsiteX104" fmla="*/ 134765 w 523466"/>
              <a:gd name="connsiteY104" fmla="*/ 182908 h 608593"/>
              <a:gd name="connsiteX105" fmla="*/ 117936 w 523466"/>
              <a:gd name="connsiteY105" fmla="*/ 145175 h 608593"/>
              <a:gd name="connsiteX106" fmla="*/ 115251 w 523466"/>
              <a:gd name="connsiteY106" fmla="*/ 143216 h 608593"/>
              <a:gd name="connsiteX107" fmla="*/ 32447 w 523466"/>
              <a:gd name="connsiteY107" fmla="*/ 13314 h 608593"/>
              <a:gd name="connsiteX108" fmla="*/ 43598 w 523466"/>
              <a:gd name="connsiteY108" fmla="*/ 118 h 60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523466" h="608593">
                <a:moveTo>
                  <a:pt x="254293" y="488409"/>
                </a:moveTo>
                <a:cubicBezTo>
                  <a:pt x="247585" y="488409"/>
                  <a:pt x="242219" y="493874"/>
                  <a:pt x="242219" y="500576"/>
                </a:cubicBezTo>
                <a:cubicBezTo>
                  <a:pt x="242219" y="507279"/>
                  <a:pt x="247585" y="512744"/>
                  <a:pt x="254293" y="512744"/>
                </a:cubicBezTo>
                <a:lnTo>
                  <a:pt x="269153" y="512744"/>
                </a:lnTo>
                <a:cubicBezTo>
                  <a:pt x="275758" y="512744"/>
                  <a:pt x="281227" y="507279"/>
                  <a:pt x="281227" y="500576"/>
                </a:cubicBezTo>
                <a:cubicBezTo>
                  <a:pt x="281227" y="493874"/>
                  <a:pt x="275758" y="488409"/>
                  <a:pt x="269153" y="488409"/>
                </a:cubicBezTo>
                <a:close/>
                <a:moveTo>
                  <a:pt x="254293" y="464075"/>
                </a:moveTo>
                <a:lnTo>
                  <a:pt x="269153" y="464075"/>
                </a:lnTo>
                <a:cubicBezTo>
                  <a:pt x="289277" y="464075"/>
                  <a:pt x="305685" y="480470"/>
                  <a:pt x="305685" y="500576"/>
                </a:cubicBezTo>
                <a:cubicBezTo>
                  <a:pt x="305685" y="520683"/>
                  <a:pt x="289277" y="537181"/>
                  <a:pt x="269153" y="537181"/>
                </a:cubicBezTo>
                <a:lnTo>
                  <a:pt x="254293" y="537181"/>
                </a:lnTo>
                <a:cubicBezTo>
                  <a:pt x="234169" y="537181"/>
                  <a:pt x="217761" y="520683"/>
                  <a:pt x="217761" y="500576"/>
                </a:cubicBezTo>
                <a:cubicBezTo>
                  <a:pt x="217761" y="480470"/>
                  <a:pt x="234169" y="464075"/>
                  <a:pt x="254293" y="464075"/>
                </a:cubicBezTo>
                <a:close/>
                <a:moveTo>
                  <a:pt x="379737" y="320371"/>
                </a:moveTo>
                <a:cubicBezTo>
                  <a:pt x="386347" y="321607"/>
                  <a:pt x="390788" y="327996"/>
                  <a:pt x="389549" y="334590"/>
                </a:cubicBezTo>
                <a:cubicBezTo>
                  <a:pt x="389239" y="336033"/>
                  <a:pt x="382629" y="369419"/>
                  <a:pt x="357635" y="383124"/>
                </a:cubicBezTo>
                <a:cubicBezTo>
                  <a:pt x="345758" y="389616"/>
                  <a:pt x="333365" y="393016"/>
                  <a:pt x="322417" y="393016"/>
                </a:cubicBezTo>
                <a:cubicBezTo>
                  <a:pt x="318080" y="393016"/>
                  <a:pt x="314052" y="392501"/>
                  <a:pt x="310334" y="391470"/>
                </a:cubicBezTo>
                <a:cubicBezTo>
                  <a:pt x="302588" y="389203"/>
                  <a:pt x="296804" y="384773"/>
                  <a:pt x="293293" y="378487"/>
                </a:cubicBezTo>
                <a:cubicBezTo>
                  <a:pt x="290091" y="372613"/>
                  <a:pt x="292260" y="365194"/>
                  <a:pt x="298147" y="362000"/>
                </a:cubicBezTo>
                <a:cubicBezTo>
                  <a:pt x="304137" y="358703"/>
                  <a:pt x="311573" y="360866"/>
                  <a:pt x="314775" y="366843"/>
                </a:cubicBezTo>
                <a:cubicBezTo>
                  <a:pt x="314878" y="367049"/>
                  <a:pt x="315704" y="367564"/>
                  <a:pt x="317150" y="368080"/>
                </a:cubicBezTo>
                <a:cubicBezTo>
                  <a:pt x="322727" y="369625"/>
                  <a:pt x="333778" y="368389"/>
                  <a:pt x="345862" y="361794"/>
                </a:cubicBezTo>
                <a:cubicBezTo>
                  <a:pt x="360631" y="353653"/>
                  <a:pt x="365485" y="330263"/>
                  <a:pt x="365485" y="330057"/>
                </a:cubicBezTo>
                <a:cubicBezTo>
                  <a:pt x="366724" y="323462"/>
                  <a:pt x="373127" y="319134"/>
                  <a:pt x="379737" y="320371"/>
                </a:cubicBezTo>
                <a:close/>
                <a:moveTo>
                  <a:pt x="143603" y="320371"/>
                </a:moveTo>
                <a:cubicBezTo>
                  <a:pt x="150211" y="319134"/>
                  <a:pt x="156612" y="323462"/>
                  <a:pt x="157851" y="330057"/>
                </a:cubicBezTo>
                <a:cubicBezTo>
                  <a:pt x="159193" y="336548"/>
                  <a:pt x="165181" y="354993"/>
                  <a:pt x="177570" y="361794"/>
                </a:cubicBezTo>
                <a:cubicBezTo>
                  <a:pt x="189545" y="368389"/>
                  <a:pt x="200592" y="369625"/>
                  <a:pt x="206167" y="368080"/>
                </a:cubicBezTo>
                <a:cubicBezTo>
                  <a:pt x="207716" y="367564"/>
                  <a:pt x="208438" y="367049"/>
                  <a:pt x="208542" y="366843"/>
                </a:cubicBezTo>
                <a:cubicBezTo>
                  <a:pt x="211845" y="360866"/>
                  <a:pt x="219279" y="358703"/>
                  <a:pt x="225163" y="362000"/>
                </a:cubicBezTo>
                <a:cubicBezTo>
                  <a:pt x="231048" y="365194"/>
                  <a:pt x="233216" y="372613"/>
                  <a:pt x="230016" y="378487"/>
                </a:cubicBezTo>
                <a:cubicBezTo>
                  <a:pt x="226609" y="384773"/>
                  <a:pt x="220724" y="389203"/>
                  <a:pt x="213084" y="391470"/>
                </a:cubicBezTo>
                <a:cubicBezTo>
                  <a:pt x="209368" y="392501"/>
                  <a:pt x="205238" y="393016"/>
                  <a:pt x="201005" y="393016"/>
                </a:cubicBezTo>
                <a:cubicBezTo>
                  <a:pt x="190062" y="393016"/>
                  <a:pt x="177570" y="389616"/>
                  <a:pt x="165800" y="383124"/>
                </a:cubicBezTo>
                <a:cubicBezTo>
                  <a:pt x="140713" y="369419"/>
                  <a:pt x="134105" y="336033"/>
                  <a:pt x="133899" y="334590"/>
                </a:cubicBezTo>
                <a:cubicBezTo>
                  <a:pt x="132660" y="327996"/>
                  <a:pt x="136996" y="321607"/>
                  <a:pt x="143603" y="320371"/>
                </a:cubicBezTo>
                <a:close/>
                <a:moveTo>
                  <a:pt x="261759" y="207136"/>
                </a:moveTo>
                <a:cubicBezTo>
                  <a:pt x="242142" y="207136"/>
                  <a:pt x="224796" y="208785"/>
                  <a:pt x="209000" y="212393"/>
                </a:cubicBezTo>
                <a:lnTo>
                  <a:pt x="167701" y="225796"/>
                </a:lnTo>
                <a:cubicBezTo>
                  <a:pt x="167597" y="225796"/>
                  <a:pt x="167494" y="225796"/>
                  <a:pt x="167494" y="225899"/>
                </a:cubicBezTo>
                <a:cubicBezTo>
                  <a:pt x="160990" y="227858"/>
                  <a:pt x="152420" y="229507"/>
                  <a:pt x="143334" y="225384"/>
                </a:cubicBezTo>
                <a:cubicBezTo>
                  <a:pt x="101519" y="206208"/>
                  <a:pt x="86755" y="201362"/>
                  <a:pt x="24497" y="218270"/>
                </a:cubicBezTo>
                <a:cubicBezTo>
                  <a:pt x="25013" y="232600"/>
                  <a:pt x="33273" y="270127"/>
                  <a:pt x="94085" y="323738"/>
                </a:cubicBezTo>
                <a:cubicBezTo>
                  <a:pt x="94085" y="323841"/>
                  <a:pt x="94189" y="323841"/>
                  <a:pt x="94189" y="323944"/>
                </a:cubicBezTo>
                <a:cubicBezTo>
                  <a:pt x="120310" y="347759"/>
                  <a:pt x="130945" y="384564"/>
                  <a:pt x="142095" y="423329"/>
                </a:cubicBezTo>
                <a:cubicBezTo>
                  <a:pt x="160164" y="486011"/>
                  <a:pt x="178851" y="550756"/>
                  <a:pt x="261759" y="583334"/>
                </a:cubicBezTo>
                <a:cubicBezTo>
                  <a:pt x="344563" y="550756"/>
                  <a:pt x="363251" y="486011"/>
                  <a:pt x="381319" y="423329"/>
                </a:cubicBezTo>
                <a:cubicBezTo>
                  <a:pt x="392573" y="384564"/>
                  <a:pt x="403104" y="347759"/>
                  <a:pt x="429226" y="323944"/>
                </a:cubicBezTo>
                <a:cubicBezTo>
                  <a:pt x="429329" y="323841"/>
                  <a:pt x="429329" y="323841"/>
                  <a:pt x="429433" y="323738"/>
                </a:cubicBezTo>
                <a:cubicBezTo>
                  <a:pt x="490245" y="270127"/>
                  <a:pt x="498402" y="232600"/>
                  <a:pt x="499021" y="218270"/>
                </a:cubicBezTo>
                <a:cubicBezTo>
                  <a:pt x="436660" y="201362"/>
                  <a:pt x="421896" y="206208"/>
                  <a:pt x="380080" y="225384"/>
                </a:cubicBezTo>
                <a:cubicBezTo>
                  <a:pt x="371098" y="229507"/>
                  <a:pt x="362425" y="227858"/>
                  <a:pt x="356024" y="225899"/>
                </a:cubicBezTo>
                <a:cubicBezTo>
                  <a:pt x="355920" y="225796"/>
                  <a:pt x="355817" y="225796"/>
                  <a:pt x="355817" y="225796"/>
                </a:cubicBezTo>
                <a:lnTo>
                  <a:pt x="314518" y="212393"/>
                </a:lnTo>
                <a:cubicBezTo>
                  <a:pt x="298618" y="208785"/>
                  <a:pt x="281376" y="207136"/>
                  <a:pt x="261759" y="207136"/>
                </a:cubicBezTo>
                <a:close/>
                <a:moveTo>
                  <a:pt x="43598" y="118"/>
                </a:moveTo>
                <a:cubicBezTo>
                  <a:pt x="50309" y="-501"/>
                  <a:pt x="56194" y="4448"/>
                  <a:pt x="56813" y="11149"/>
                </a:cubicBezTo>
                <a:cubicBezTo>
                  <a:pt x="60530" y="52388"/>
                  <a:pt x="72610" y="74554"/>
                  <a:pt x="92124" y="93523"/>
                </a:cubicBezTo>
                <a:cubicBezTo>
                  <a:pt x="113393" y="71770"/>
                  <a:pt x="123821" y="27438"/>
                  <a:pt x="126195" y="10531"/>
                </a:cubicBezTo>
                <a:cubicBezTo>
                  <a:pt x="127125" y="3829"/>
                  <a:pt x="133319" y="-810"/>
                  <a:pt x="140030" y="118"/>
                </a:cubicBezTo>
                <a:cubicBezTo>
                  <a:pt x="146638" y="1046"/>
                  <a:pt x="151388" y="7232"/>
                  <a:pt x="150458" y="13933"/>
                </a:cubicBezTo>
                <a:cubicBezTo>
                  <a:pt x="150045" y="16716"/>
                  <a:pt x="141269" y="76822"/>
                  <a:pt x="110708" y="109400"/>
                </a:cubicBezTo>
                <a:cubicBezTo>
                  <a:pt x="116593" y="113936"/>
                  <a:pt x="122891" y="118576"/>
                  <a:pt x="129706" y="123524"/>
                </a:cubicBezTo>
                <a:lnTo>
                  <a:pt x="132390" y="125483"/>
                </a:lnTo>
                <a:cubicBezTo>
                  <a:pt x="142612" y="133009"/>
                  <a:pt x="149116" y="149917"/>
                  <a:pt x="157789" y="174763"/>
                </a:cubicBezTo>
                <a:cubicBezTo>
                  <a:pt x="160886" y="183423"/>
                  <a:pt x="165429" y="196517"/>
                  <a:pt x="167701" y="199300"/>
                </a:cubicBezTo>
                <a:cubicBezTo>
                  <a:pt x="167907" y="199506"/>
                  <a:pt x="168114" y="199713"/>
                  <a:pt x="168217" y="199919"/>
                </a:cubicBezTo>
                <a:lnTo>
                  <a:pt x="201979" y="189094"/>
                </a:lnTo>
                <a:cubicBezTo>
                  <a:pt x="202289" y="188887"/>
                  <a:pt x="202598" y="188887"/>
                  <a:pt x="203011" y="188784"/>
                </a:cubicBezTo>
                <a:cubicBezTo>
                  <a:pt x="220770" y="184661"/>
                  <a:pt x="240077" y="182702"/>
                  <a:pt x="261759" y="182702"/>
                </a:cubicBezTo>
                <a:cubicBezTo>
                  <a:pt x="283441" y="182702"/>
                  <a:pt x="302645" y="184661"/>
                  <a:pt x="320507" y="188784"/>
                </a:cubicBezTo>
                <a:cubicBezTo>
                  <a:pt x="320816" y="188887"/>
                  <a:pt x="321126" y="188887"/>
                  <a:pt x="321539" y="189094"/>
                </a:cubicBezTo>
                <a:lnTo>
                  <a:pt x="355198" y="199919"/>
                </a:lnTo>
                <a:cubicBezTo>
                  <a:pt x="355404" y="199713"/>
                  <a:pt x="355508" y="199506"/>
                  <a:pt x="355714" y="199300"/>
                </a:cubicBezTo>
                <a:cubicBezTo>
                  <a:pt x="357985" y="196517"/>
                  <a:pt x="362632" y="183423"/>
                  <a:pt x="365626" y="174763"/>
                </a:cubicBezTo>
                <a:cubicBezTo>
                  <a:pt x="374402" y="149917"/>
                  <a:pt x="380906" y="133009"/>
                  <a:pt x="391025" y="125483"/>
                </a:cubicBezTo>
                <a:lnTo>
                  <a:pt x="393812" y="123524"/>
                </a:lnTo>
                <a:cubicBezTo>
                  <a:pt x="400523" y="118576"/>
                  <a:pt x="406821" y="113936"/>
                  <a:pt x="412706" y="109400"/>
                </a:cubicBezTo>
                <a:cubicBezTo>
                  <a:pt x="382145" y="76822"/>
                  <a:pt x="373473" y="16716"/>
                  <a:pt x="373060" y="13933"/>
                </a:cubicBezTo>
                <a:cubicBezTo>
                  <a:pt x="372130" y="7232"/>
                  <a:pt x="376776" y="1046"/>
                  <a:pt x="383488" y="118"/>
                </a:cubicBezTo>
                <a:cubicBezTo>
                  <a:pt x="390199" y="-810"/>
                  <a:pt x="396290" y="3829"/>
                  <a:pt x="397219" y="10531"/>
                </a:cubicBezTo>
                <a:cubicBezTo>
                  <a:pt x="399594" y="27438"/>
                  <a:pt x="410125" y="71873"/>
                  <a:pt x="431291" y="93523"/>
                </a:cubicBezTo>
                <a:cubicBezTo>
                  <a:pt x="450805" y="74554"/>
                  <a:pt x="462885" y="52285"/>
                  <a:pt x="466602" y="11149"/>
                </a:cubicBezTo>
                <a:cubicBezTo>
                  <a:pt x="467221" y="4448"/>
                  <a:pt x="473209" y="-501"/>
                  <a:pt x="479920" y="118"/>
                </a:cubicBezTo>
                <a:cubicBezTo>
                  <a:pt x="486632" y="633"/>
                  <a:pt x="491587" y="6613"/>
                  <a:pt x="490968" y="13314"/>
                </a:cubicBezTo>
                <a:cubicBezTo>
                  <a:pt x="484257" y="87544"/>
                  <a:pt x="452353" y="110843"/>
                  <a:pt x="408267" y="143216"/>
                </a:cubicBezTo>
                <a:lnTo>
                  <a:pt x="405582" y="145175"/>
                </a:lnTo>
                <a:cubicBezTo>
                  <a:pt x="400627" y="148783"/>
                  <a:pt x="392883" y="170949"/>
                  <a:pt x="388650" y="182908"/>
                </a:cubicBezTo>
                <a:cubicBezTo>
                  <a:pt x="386791" y="188269"/>
                  <a:pt x="385140" y="193011"/>
                  <a:pt x="383591" y="197135"/>
                </a:cubicBezTo>
                <a:cubicBezTo>
                  <a:pt x="422205" y="180227"/>
                  <a:pt x="444507" y="177444"/>
                  <a:pt x="513786" y="197135"/>
                </a:cubicBezTo>
                <a:cubicBezTo>
                  <a:pt x="517915" y="198269"/>
                  <a:pt x="521013" y="201362"/>
                  <a:pt x="522252" y="205486"/>
                </a:cubicBezTo>
                <a:cubicBezTo>
                  <a:pt x="522665" y="207032"/>
                  <a:pt x="526485" y="221775"/>
                  <a:pt x="518019" y="246209"/>
                </a:cubicBezTo>
                <a:cubicBezTo>
                  <a:pt x="507591" y="276622"/>
                  <a:pt x="483224" y="308892"/>
                  <a:pt x="445642" y="341986"/>
                </a:cubicBezTo>
                <a:cubicBezTo>
                  <a:pt x="424683" y="361265"/>
                  <a:pt x="415494" y="393225"/>
                  <a:pt x="404756" y="430133"/>
                </a:cubicBezTo>
                <a:cubicBezTo>
                  <a:pt x="386585" y="493125"/>
                  <a:pt x="363974" y="571581"/>
                  <a:pt x="265992" y="607871"/>
                </a:cubicBezTo>
                <a:cubicBezTo>
                  <a:pt x="264650" y="608387"/>
                  <a:pt x="263204" y="608593"/>
                  <a:pt x="261759" y="608593"/>
                </a:cubicBezTo>
                <a:cubicBezTo>
                  <a:pt x="260314" y="608593"/>
                  <a:pt x="258868" y="608387"/>
                  <a:pt x="257526" y="607871"/>
                </a:cubicBezTo>
                <a:cubicBezTo>
                  <a:pt x="159441" y="571581"/>
                  <a:pt x="136830" y="493125"/>
                  <a:pt x="118658" y="430133"/>
                </a:cubicBezTo>
                <a:cubicBezTo>
                  <a:pt x="108024" y="393121"/>
                  <a:pt x="98732" y="361265"/>
                  <a:pt x="77772" y="341986"/>
                </a:cubicBezTo>
                <a:cubicBezTo>
                  <a:pt x="40294" y="308892"/>
                  <a:pt x="15927" y="276622"/>
                  <a:pt x="5396" y="246209"/>
                </a:cubicBezTo>
                <a:cubicBezTo>
                  <a:pt x="-2967" y="221775"/>
                  <a:pt x="750" y="207032"/>
                  <a:pt x="1266" y="205486"/>
                </a:cubicBezTo>
                <a:cubicBezTo>
                  <a:pt x="2402" y="201362"/>
                  <a:pt x="5603" y="198269"/>
                  <a:pt x="9629" y="197135"/>
                </a:cubicBezTo>
                <a:cubicBezTo>
                  <a:pt x="79011" y="177444"/>
                  <a:pt x="101209" y="180227"/>
                  <a:pt x="139927" y="197135"/>
                </a:cubicBezTo>
                <a:cubicBezTo>
                  <a:pt x="138379" y="193011"/>
                  <a:pt x="136623" y="188269"/>
                  <a:pt x="134765" y="182908"/>
                </a:cubicBezTo>
                <a:cubicBezTo>
                  <a:pt x="130635" y="170949"/>
                  <a:pt x="122788" y="148783"/>
                  <a:pt x="117936" y="145175"/>
                </a:cubicBezTo>
                <a:lnTo>
                  <a:pt x="115251" y="143216"/>
                </a:lnTo>
                <a:cubicBezTo>
                  <a:pt x="71165" y="110843"/>
                  <a:pt x="39261" y="87544"/>
                  <a:pt x="32447" y="13314"/>
                </a:cubicBezTo>
                <a:cubicBezTo>
                  <a:pt x="31827" y="6613"/>
                  <a:pt x="36783" y="633"/>
                  <a:pt x="43598" y="118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78" name="christmas-snowman_63506"/>
          <p:cNvSpPr>
            <a:spLocks noChangeAspect="1"/>
          </p:cNvSpPr>
          <p:nvPr userDrawn="1"/>
        </p:nvSpPr>
        <p:spPr bwMode="auto">
          <a:xfrm>
            <a:off x="8259632" y="2985474"/>
            <a:ext cx="348913" cy="389924"/>
          </a:xfrm>
          <a:custGeom>
            <a:avLst/>
            <a:gdLst>
              <a:gd name="connsiteX0" fmla="*/ 253316 w 505977"/>
              <a:gd name="connsiteY0" fmla="*/ 455821 h 565449"/>
              <a:gd name="connsiteX1" fmla="*/ 271292 w 505977"/>
              <a:gd name="connsiteY1" fmla="*/ 473797 h 565449"/>
              <a:gd name="connsiteX2" fmla="*/ 253316 w 505977"/>
              <a:gd name="connsiteY2" fmla="*/ 491773 h 565449"/>
              <a:gd name="connsiteX3" fmla="*/ 235340 w 505977"/>
              <a:gd name="connsiteY3" fmla="*/ 473797 h 565449"/>
              <a:gd name="connsiteX4" fmla="*/ 253316 w 505977"/>
              <a:gd name="connsiteY4" fmla="*/ 455821 h 565449"/>
              <a:gd name="connsiteX5" fmla="*/ 110818 w 505977"/>
              <a:gd name="connsiteY5" fmla="*/ 324166 h 565449"/>
              <a:gd name="connsiteX6" fmla="*/ 100673 w 505977"/>
              <a:gd name="connsiteY6" fmla="*/ 378501 h 565449"/>
              <a:gd name="connsiteX7" fmla="*/ 253776 w 505977"/>
              <a:gd name="connsiteY7" fmla="*/ 530454 h 565449"/>
              <a:gd name="connsiteX8" fmla="*/ 405958 w 505977"/>
              <a:gd name="connsiteY8" fmla="*/ 378501 h 565449"/>
              <a:gd name="connsiteX9" fmla="*/ 395812 w 505977"/>
              <a:gd name="connsiteY9" fmla="*/ 324166 h 565449"/>
              <a:gd name="connsiteX10" fmla="*/ 253776 w 505977"/>
              <a:gd name="connsiteY10" fmla="*/ 419943 h 565449"/>
              <a:gd name="connsiteX11" fmla="*/ 110818 w 505977"/>
              <a:gd name="connsiteY11" fmla="*/ 324166 h 565449"/>
              <a:gd name="connsiteX12" fmla="*/ 253316 w 505977"/>
              <a:gd name="connsiteY12" fmla="*/ 317640 h 565449"/>
              <a:gd name="connsiteX13" fmla="*/ 271292 w 505977"/>
              <a:gd name="connsiteY13" fmla="*/ 335616 h 565449"/>
              <a:gd name="connsiteX14" fmla="*/ 253316 w 505977"/>
              <a:gd name="connsiteY14" fmla="*/ 353592 h 565449"/>
              <a:gd name="connsiteX15" fmla="*/ 235340 w 505977"/>
              <a:gd name="connsiteY15" fmla="*/ 335616 h 565449"/>
              <a:gd name="connsiteX16" fmla="*/ 253316 w 505977"/>
              <a:gd name="connsiteY16" fmla="*/ 317640 h 565449"/>
              <a:gd name="connsiteX17" fmla="*/ 253316 w 505977"/>
              <a:gd name="connsiteY17" fmla="*/ 256982 h 565449"/>
              <a:gd name="connsiteX18" fmla="*/ 271292 w 505977"/>
              <a:gd name="connsiteY18" fmla="*/ 275402 h 565449"/>
              <a:gd name="connsiteX19" fmla="*/ 253316 w 505977"/>
              <a:gd name="connsiteY19" fmla="*/ 293822 h 565449"/>
              <a:gd name="connsiteX20" fmla="*/ 235340 w 505977"/>
              <a:gd name="connsiteY20" fmla="*/ 275402 h 565449"/>
              <a:gd name="connsiteX21" fmla="*/ 253316 w 505977"/>
              <a:gd name="connsiteY21" fmla="*/ 256982 h 565449"/>
              <a:gd name="connsiteX22" fmla="*/ 168924 w 505977"/>
              <a:gd name="connsiteY22" fmla="*/ 182343 h 565449"/>
              <a:gd name="connsiteX23" fmla="*/ 158778 w 505977"/>
              <a:gd name="connsiteY23" fmla="*/ 194316 h 565449"/>
              <a:gd name="connsiteX24" fmla="*/ 179069 w 505977"/>
              <a:gd name="connsiteY24" fmla="*/ 212734 h 565449"/>
              <a:gd name="connsiteX25" fmla="*/ 179991 w 505977"/>
              <a:gd name="connsiteY25" fmla="*/ 228390 h 565449"/>
              <a:gd name="connsiteX26" fmla="*/ 170768 w 505977"/>
              <a:gd name="connsiteY26" fmla="*/ 232994 h 565449"/>
              <a:gd name="connsiteX27" fmla="*/ 163390 w 505977"/>
              <a:gd name="connsiteY27" fmla="*/ 229311 h 565449"/>
              <a:gd name="connsiteX28" fmla="*/ 145866 w 505977"/>
              <a:gd name="connsiteY28" fmla="*/ 214576 h 565449"/>
              <a:gd name="connsiteX29" fmla="*/ 140332 w 505977"/>
              <a:gd name="connsiteY29" fmla="*/ 228390 h 565449"/>
              <a:gd name="connsiteX30" fmla="*/ 134798 w 505977"/>
              <a:gd name="connsiteY30" fmla="*/ 266148 h 565449"/>
              <a:gd name="connsiteX31" fmla="*/ 135720 w 505977"/>
              <a:gd name="connsiteY31" fmla="*/ 281804 h 565449"/>
              <a:gd name="connsiteX32" fmla="*/ 253776 w 505977"/>
              <a:gd name="connsiteY32" fmla="*/ 384947 h 565449"/>
              <a:gd name="connsiteX33" fmla="*/ 371832 w 505977"/>
              <a:gd name="connsiteY33" fmla="*/ 281804 h 565449"/>
              <a:gd name="connsiteX34" fmla="*/ 372755 w 505977"/>
              <a:gd name="connsiteY34" fmla="*/ 266148 h 565449"/>
              <a:gd name="connsiteX35" fmla="*/ 366298 w 505977"/>
              <a:gd name="connsiteY35" fmla="*/ 228390 h 565449"/>
              <a:gd name="connsiteX36" fmla="*/ 359842 w 505977"/>
              <a:gd name="connsiteY36" fmla="*/ 214576 h 565449"/>
              <a:gd name="connsiteX37" fmla="*/ 343241 w 505977"/>
              <a:gd name="connsiteY37" fmla="*/ 229311 h 565449"/>
              <a:gd name="connsiteX38" fmla="*/ 334940 w 505977"/>
              <a:gd name="connsiteY38" fmla="*/ 232994 h 565449"/>
              <a:gd name="connsiteX39" fmla="*/ 326639 w 505977"/>
              <a:gd name="connsiteY39" fmla="*/ 228390 h 565449"/>
              <a:gd name="connsiteX40" fmla="*/ 327561 w 505977"/>
              <a:gd name="connsiteY40" fmla="*/ 212734 h 565449"/>
              <a:gd name="connsiteX41" fmla="*/ 347852 w 505977"/>
              <a:gd name="connsiteY41" fmla="*/ 194316 h 565449"/>
              <a:gd name="connsiteX42" fmla="*/ 337707 w 505977"/>
              <a:gd name="connsiteY42" fmla="*/ 182343 h 565449"/>
              <a:gd name="connsiteX43" fmla="*/ 316494 w 505977"/>
              <a:gd name="connsiteY43" fmla="*/ 201683 h 565449"/>
              <a:gd name="connsiteX44" fmla="*/ 253776 w 505977"/>
              <a:gd name="connsiteY44" fmla="*/ 221022 h 565449"/>
              <a:gd name="connsiteX45" fmla="*/ 190137 w 505977"/>
              <a:gd name="connsiteY45" fmla="*/ 201683 h 565449"/>
              <a:gd name="connsiteX46" fmla="*/ 168924 w 505977"/>
              <a:gd name="connsiteY46" fmla="*/ 182343 h 565449"/>
              <a:gd name="connsiteX47" fmla="*/ 253315 w 505977"/>
              <a:gd name="connsiteY47" fmla="*/ 119688 h 565449"/>
              <a:gd name="connsiteX48" fmla="*/ 267592 w 505977"/>
              <a:gd name="connsiteY48" fmla="*/ 145505 h 565449"/>
              <a:gd name="connsiteX49" fmla="*/ 253315 w 505977"/>
              <a:gd name="connsiteY49" fmla="*/ 171322 h 565449"/>
              <a:gd name="connsiteX50" fmla="*/ 239038 w 505977"/>
              <a:gd name="connsiteY50" fmla="*/ 145505 h 565449"/>
              <a:gd name="connsiteX51" fmla="*/ 253315 w 505977"/>
              <a:gd name="connsiteY51" fmla="*/ 119688 h 565449"/>
              <a:gd name="connsiteX52" fmla="*/ 284680 w 505977"/>
              <a:gd name="connsiteY52" fmla="*/ 84773 h 565449"/>
              <a:gd name="connsiteX53" fmla="*/ 298957 w 505977"/>
              <a:gd name="connsiteY53" fmla="*/ 99050 h 565449"/>
              <a:gd name="connsiteX54" fmla="*/ 284680 w 505977"/>
              <a:gd name="connsiteY54" fmla="*/ 113327 h 565449"/>
              <a:gd name="connsiteX55" fmla="*/ 270403 w 505977"/>
              <a:gd name="connsiteY55" fmla="*/ 99050 h 565449"/>
              <a:gd name="connsiteX56" fmla="*/ 284680 w 505977"/>
              <a:gd name="connsiteY56" fmla="*/ 84773 h 565449"/>
              <a:gd name="connsiteX57" fmla="*/ 222394 w 505977"/>
              <a:gd name="connsiteY57" fmla="*/ 84773 h 565449"/>
              <a:gd name="connsiteX58" fmla="*/ 236227 w 505977"/>
              <a:gd name="connsiteY58" fmla="*/ 99050 h 565449"/>
              <a:gd name="connsiteX59" fmla="*/ 222394 w 505977"/>
              <a:gd name="connsiteY59" fmla="*/ 113327 h 565449"/>
              <a:gd name="connsiteX60" fmla="*/ 208561 w 505977"/>
              <a:gd name="connsiteY60" fmla="*/ 99050 h 565449"/>
              <a:gd name="connsiteX61" fmla="*/ 222394 w 505977"/>
              <a:gd name="connsiteY61" fmla="*/ 84773 h 565449"/>
              <a:gd name="connsiteX62" fmla="*/ 253776 w 505977"/>
              <a:gd name="connsiteY62" fmla="*/ 34995 h 565449"/>
              <a:gd name="connsiteX63" fmla="*/ 178147 w 505977"/>
              <a:gd name="connsiteY63" fmla="*/ 110511 h 565449"/>
              <a:gd name="connsiteX64" fmla="*/ 180914 w 505977"/>
              <a:gd name="connsiteY64" fmla="*/ 130772 h 565449"/>
              <a:gd name="connsiteX65" fmla="*/ 197515 w 505977"/>
              <a:gd name="connsiteY65" fmla="*/ 161162 h 565449"/>
              <a:gd name="connsiteX66" fmla="*/ 253776 w 505977"/>
              <a:gd name="connsiteY66" fmla="*/ 186027 h 565449"/>
              <a:gd name="connsiteX67" fmla="*/ 309115 w 505977"/>
              <a:gd name="connsiteY67" fmla="*/ 161162 h 565449"/>
              <a:gd name="connsiteX68" fmla="*/ 326639 w 505977"/>
              <a:gd name="connsiteY68" fmla="*/ 130772 h 565449"/>
              <a:gd name="connsiteX69" fmla="*/ 329406 w 505977"/>
              <a:gd name="connsiteY69" fmla="*/ 110511 h 565449"/>
              <a:gd name="connsiteX70" fmla="*/ 253776 w 505977"/>
              <a:gd name="connsiteY70" fmla="*/ 34995 h 565449"/>
              <a:gd name="connsiteX71" fmla="*/ 253776 w 505977"/>
              <a:gd name="connsiteY71" fmla="*/ 0 h 565449"/>
              <a:gd name="connsiteX72" fmla="*/ 364454 w 505977"/>
              <a:gd name="connsiteY72" fmla="*/ 110511 h 565449"/>
              <a:gd name="connsiteX73" fmla="*/ 356153 w 505977"/>
              <a:gd name="connsiteY73" fmla="*/ 151953 h 565449"/>
              <a:gd name="connsiteX74" fmla="*/ 373677 w 505977"/>
              <a:gd name="connsiteY74" fmla="*/ 170371 h 565449"/>
              <a:gd name="connsiteX75" fmla="*/ 403191 w 505977"/>
              <a:gd name="connsiteY75" fmla="*/ 144585 h 565449"/>
              <a:gd name="connsiteX76" fmla="*/ 389356 w 505977"/>
              <a:gd name="connsiteY76" fmla="*/ 96697 h 565449"/>
              <a:gd name="connsiteX77" fmla="*/ 396735 w 505977"/>
              <a:gd name="connsiteY77" fmla="*/ 81962 h 565449"/>
              <a:gd name="connsiteX78" fmla="*/ 411492 w 505977"/>
              <a:gd name="connsiteY78" fmla="*/ 90251 h 565449"/>
              <a:gd name="connsiteX79" fmla="*/ 422560 w 505977"/>
              <a:gd name="connsiteY79" fmla="*/ 127088 h 565449"/>
              <a:gd name="connsiteX80" fmla="*/ 464064 w 505977"/>
              <a:gd name="connsiteY80" fmla="*/ 90251 h 565449"/>
              <a:gd name="connsiteX81" fmla="*/ 480665 w 505977"/>
              <a:gd name="connsiteY81" fmla="*/ 91172 h 565449"/>
              <a:gd name="connsiteX82" fmla="*/ 479743 w 505977"/>
              <a:gd name="connsiteY82" fmla="*/ 107748 h 565449"/>
              <a:gd name="connsiteX83" fmla="*/ 460374 w 505977"/>
              <a:gd name="connsiteY83" fmla="*/ 124325 h 565449"/>
              <a:gd name="connsiteX84" fmla="*/ 496344 w 505977"/>
              <a:gd name="connsiteY84" fmla="*/ 132613 h 565449"/>
              <a:gd name="connsiteX85" fmla="*/ 505568 w 505977"/>
              <a:gd name="connsiteY85" fmla="*/ 146427 h 565449"/>
              <a:gd name="connsiteX86" fmla="*/ 494500 w 505977"/>
              <a:gd name="connsiteY86" fmla="*/ 155637 h 565449"/>
              <a:gd name="connsiteX87" fmla="*/ 491733 w 505977"/>
              <a:gd name="connsiteY87" fmla="*/ 155637 h 565449"/>
              <a:gd name="connsiteX88" fmla="*/ 439161 w 505977"/>
              <a:gd name="connsiteY88" fmla="*/ 143665 h 565449"/>
              <a:gd name="connsiteX89" fmla="*/ 387512 w 505977"/>
              <a:gd name="connsiteY89" fmla="*/ 190632 h 565449"/>
              <a:gd name="connsiteX90" fmla="*/ 407803 w 505977"/>
              <a:gd name="connsiteY90" fmla="*/ 266148 h 565449"/>
              <a:gd name="connsiteX91" fmla="*/ 407803 w 505977"/>
              <a:gd name="connsiteY91" fmla="*/ 270752 h 565449"/>
              <a:gd name="connsiteX92" fmla="*/ 441006 w 505977"/>
              <a:gd name="connsiteY92" fmla="*/ 378501 h 565449"/>
              <a:gd name="connsiteX93" fmla="*/ 253776 w 505977"/>
              <a:gd name="connsiteY93" fmla="*/ 565449 h 565449"/>
              <a:gd name="connsiteX94" fmla="*/ 65625 w 505977"/>
              <a:gd name="connsiteY94" fmla="*/ 378501 h 565449"/>
              <a:gd name="connsiteX95" fmla="*/ 99750 w 505977"/>
              <a:gd name="connsiteY95" fmla="*/ 270752 h 565449"/>
              <a:gd name="connsiteX96" fmla="*/ 99750 w 505977"/>
              <a:gd name="connsiteY96" fmla="*/ 266148 h 565449"/>
              <a:gd name="connsiteX97" fmla="*/ 119119 w 505977"/>
              <a:gd name="connsiteY97" fmla="*/ 190632 h 565449"/>
              <a:gd name="connsiteX98" fmla="*/ 66547 w 505977"/>
              <a:gd name="connsiteY98" fmla="*/ 143665 h 565449"/>
              <a:gd name="connsiteX99" fmla="*/ 13975 w 505977"/>
              <a:gd name="connsiteY99" fmla="*/ 155637 h 565449"/>
              <a:gd name="connsiteX100" fmla="*/ 11208 w 505977"/>
              <a:gd name="connsiteY100" fmla="*/ 155637 h 565449"/>
              <a:gd name="connsiteX101" fmla="*/ 141 w 505977"/>
              <a:gd name="connsiteY101" fmla="*/ 146427 h 565449"/>
              <a:gd name="connsiteX102" fmla="*/ 9364 w 505977"/>
              <a:gd name="connsiteY102" fmla="*/ 132613 h 565449"/>
              <a:gd name="connsiteX103" fmla="*/ 45334 w 505977"/>
              <a:gd name="connsiteY103" fmla="*/ 124325 h 565449"/>
              <a:gd name="connsiteX104" fmla="*/ 25965 w 505977"/>
              <a:gd name="connsiteY104" fmla="*/ 107748 h 565449"/>
              <a:gd name="connsiteX105" fmla="*/ 25043 w 505977"/>
              <a:gd name="connsiteY105" fmla="*/ 91172 h 565449"/>
              <a:gd name="connsiteX106" fmla="*/ 41645 w 505977"/>
              <a:gd name="connsiteY106" fmla="*/ 90251 h 565449"/>
              <a:gd name="connsiteX107" fmla="*/ 83149 w 505977"/>
              <a:gd name="connsiteY107" fmla="*/ 127088 h 565449"/>
              <a:gd name="connsiteX108" fmla="*/ 94216 w 505977"/>
              <a:gd name="connsiteY108" fmla="*/ 90251 h 565449"/>
              <a:gd name="connsiteX109" fmla="*/ 108973 w 505977"/>
              <a:gd name="connsiteY109" fmla="*/ 81962 h 565449"/>
              <a:gd name="connsiteX110" fmla="*/ 117274 w 505977"/>
              <a:gd name="connsiteY110" fmla="*/ 96697 h 565449"/>
              <a:gd name="connsiteX111" fmla="*/ 102517 w 505977"/>
              <a:gd name="connsiteY111" fmla="*/ 144585 h 565449"/>
              <a:gd name="connsiteX112" fmla="*/ 132954 w 505977"/>
              <a:gd name="connsiteY112" fmla="*/ 171292 h 565449"/>
              <a:gd name="connsiteX113" fmla="*/ 150477 w 505977"/>
              <a:gd name="connsiteY113" fmla="*/ 151953 h 565449"/>
              <a:gd name="connsiteX114" fmla="*/ 142177 w 505977"/>
              <a:gd name="connsiteY114" fmla="*/ 110511 h 565449"/>
              <a:gd name="connsiteX115" fmla="*/ 253776 w 505977"/>
              <a:gd name="connsiteY115" fmla="*/ 0 h 56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05977" h="565449">
                <a:moveTo>
                  <a:pt x="253316" y="455821"/>
                </a:moveTo>
                <a:cubicBezTo>
                  <a:pt x="263244" y="455821"/>
                  <a:pt x="271292" y="463869"/>
                  <a:pt x="271292" y="473797"/>
                </a:cubicBezTo>
                <a:cubicBezTo>
                  <a:pt x="271292" y="483725"/>
                  <a:pt x="263244" y="491773"/>
                  <a:pt x="253316" y="491773"/>
                </a:cubicBezTo>
                <a:cubicBezTo>
                  <a:pt x="243388" y="491773"/>
                  <a:pt x="235340" y="483725"/>
                  <a:pt x="235340" y="473797"/>
                </a:cubicBezTo>
                <a:cubicBezTo>
                  <a:pt x="235340" y="463869"/>
                  <a:pt x="243388" y="455821"/>
                  <a:pt x="253316" y="455821"/>
                </a:cubicBezTo>
                <a:close/>
                <a:moveTo>
                  <a:pt x="110818" y="324166"/>
                </a:moveTo>
                <a:cubicBezTo>
                  <a:pt x="104362" y="340743"/>
                  <a:pt x="100673" y="359161"/>
                  <a:pt x="100673" y="378501"/>
                </a:cubicBezTo>
                <a:cubicBezTo>
                  <a:pt x="100673" y="462305"/>
                  <a:pt x="168924" y="530454"/>
                  <a:pt x="253776" y="530454"/>
                </a:cubicBezTo>
                <a:cubicBezTo>
                  <a:pt x="337707" y="530454"/>
                  <a:pt x="405958" y="462305"/>
                  <a:pt x="405958" y="378501"/>
                </a:cubicBezTo>
                <a:cubicBezTo>
                  <a:pt x="405958" y="359161"/>
                  <a:pt x="402269" y="340743"/>
                  <a:pt x="395812" y="324166"/>
                </a:cubicBezTo>
                <a:cubicBezTo>
                  <a:pt x="372755" y="380343"/>
                  <a:pt x="317416" y="419943"/>
                  <a:pt x="253776" y="419943"/>
                </a:cubicBezTo>
                <a:cubicBezTo>
                  <a:pt x="189215" y="419943"/>
                  <a:pt x="133876" y="380343"/>
                  <a:pt x="110818" y="324166"/>
                </a:cubicBezTo>
                <a:close/>
                <a:moveTo>
                  <a:pt x="253316" y="317640"/>
                </a:moveTo>
                <a:cubicBezTo>
                  <a:pt x="263244" y="317640"/>
                  <a:pt x="271292" y="325688"/>
                  <a:pt x="271292" y="335616"/>
                </a:cubicBezTo>
                <a:cubicBezTo>
                  <a:pt x="271292" y="345544"/>
                  <a:pt x="263244" y="353592"/>
                  <a:pt x="253316" y="353592"/>
                </a:cubicBezTo>
                <a:cubicBezTo>
                  <a:pt x="243388" y="353592"/>
                  <a:pt x="235340" y="345544"/>
                  <a:pt x="235340" y="335616"/>
                </a:cubicBezTo>
                <a:cubicBezTo>
                  <a:pt x="235340" y="325688"/>
                  <a:pt x="243388" y="317640"/>
                  <a:pt x="253316" y="317640"/>
                </a:cubicBezTo>
                <a:close/>
                <a:moveTo>
                  <a:pt x="253316" y="256982"/>
                </a:moveTo>
                <a:cubicBezTo>
                  <a:pt x="263244" y="256982"/>
                  <a:pt x="271292" y="265229"/>
                  <a:pt x="271292" y="275402"/>
                </a:cubicBezTo>
                <a:cubicBezTo>
                  <a:pt x="271292" y="285575"/>
                  <a:pt x="263244" y="293822"/>
                  <a:pt x="253316" y="293822"/>
                </a:cubicBezTo>
                <a:cubicBezTo>
                  <a:pt x="243388" y="293822"/>
                  <a:pt x="235340" y="285575"/>
                  <a:pt x="235340" y="275402"/>
                </a:cubicBezTo>
                <a:cubicBezTo>
                  <a:pt x="235340" y="265229"/>
                  <a:pt x="243388" y="256982"/>
                  <a:pt x="253316" y="256982"/>
                </a:cubicBezTo>
                <a:close/>
                <a:moveTo>
                  <a:pt x="168924" y="182343"/>
                </a:moveTo>
                <a:cubicBezTo>
                  <a:pt x="165234" y="186027"/>
                  <a:pt x="162467" y="190632"/>
                  <a:pt x="158778" y="194316"/>
                </a:cubicBezTo>
                <a:lnTo>
                  <a:pt x="179069" y="212734"/>
                </a:lnTo>
                <a:cubicBezTo>
                  <a:pt x="183681" y="216418"/>
                  <a:pt x="183681" y="223785"/>
                  <a:pt x="179991" y="228390"/>
                </a:cubicBezTo>
                <a:cubicBezTo>
                  <a:pt x="177224" y="231153"/>
                  <a:pt x="174458" y="232994"/>
                  <a:pt x="170768" y="232994"/>
                </a:cubicBezTo>
                <a:cubicBezTo>
                  <a:pt x="168001" y="232994"/>
                  <a:pt x="165234" y="232074"/>
                  <a:pt x="163390" y="229311"/>
                </a:cubicBezTo>
                <a:lnTo>
                  <a:pt x="145866" y="214576"/>
                </a:lnTo>
                <a:cubicBezTo>
                  <a:pt x="144021" y="219181"/>
                  <a:pt x="142177" y="223785"/>
                  <a:pt x="140332" y="228390"/>
                </a:cubicBezTo>
                <a:cubicBezTo>
                  <a:pt x="136643" y="240362"/>
                  <a:pt x="134798" y="253255"/>
                  <a:pt x="134798" y="266148"/>
                </a:cubicBezTo>
                <a:cubicBezTo>
                  <a:pt x="134798" y="271673"/>
                  <a:pt x="134798" y="276278"/>
                  <a:pt x="135720" y="281804"/>
                </a:cubicBezTo>
                <a:cubicBezTo>
                  <a:pt x="143099" y="339822"/>
                  <a:pt x="192904" y="384947"/>
                  <a:pt x="253776" y="384947"/>
                </a:cubicBezTo>
                <a:cubicBezTo>
                  <a:pt x="313727" y="384947"/>
                  <a:pt x="363532" y="339822"/>
                  <a:pt x="371832" y="281804"/>
                </a:cubicBezTo>
                <a:cubicBezTo>
                  <a:pt x="371832" y="276278"/>
                  <a:pt x="372755" y="271673"/>
                  <a:pt x="372755" y="266148"/>
                </a:cubicBezTo>
                <a:cubicBezTo>
                  <a:pt x="372755" y="253255"/>
                  <a:pt x="369988" y="240362"/>
                  <a:pt x="366298" y="228390"/>
                </a:cubicBezTo>
                <a:cubicBezTo>
                  <a:pt x="364454" y="223785"/>
                  <a:pt x="362609" y="219181"/>
                  <a:pt x="359842" y="214576"/>
                </a:cubicBezTo>
                <a:lnTo>
                  <a:pt x="343241" y="229311"/>
                </a:lnTo>
                <a:cubicBezTo>
                  <a:pt x="340474" y="232074"/>
                  <a:pt x="337707" y="232994"/>
                  <a:pt x="334940" y="232994"/>
                </a:cubicBezTo>
                <a:cubicBezTo>
                  <a:pt x="332173" y="232994"/>
                  <a:pt x="328484" y="231153"/>
                  <a:pt x="326639" y="228390"/>
                </a:cubicBezTo>
                <a:cubicBezTo>
                  <a:pt x="322027" y="223785"/>
                  <a:pt x="322027" y="216418"/>
                  <a:pt x="327561" y="212734"/>
                </a:cubicBezTo>
                <a:lnTo>
                  <a:pt x="347852" y="194316"/>
                </a:lnTo>
                <a:cubicBezTo>
                  <a:pt x="344163" y="189711"/>
                  <a:pt x="341396" y="186027"/>
                  <a:pt x="337707" y="182343"/>
                </a:cubicBezTo>
                <a:cubicBezTo>
                  <a:pt x="331251" y="189711"/>
                  <a:pt x="323872" y="196157"/>
                  <a:pt x="316494" y="201683"/>
                </a:cubicBezTo>
                <a:cubicBezTo>
                  <a:pt x="298047" y="213655"/>
                  <a:pt x="276834" y="221022"/>
                  <a:pt x="253776" y="221022"/>
                </a:cubicBezTo>
                <a:cubicBezTo>
                  <a:pt x="229796" y="221022"/>
                  <a:pt x="208583" y="213655"/>
                  <a:pt x="190137" y="201683"/>
                </a:cubicBezTo>
                <a:cubicBezTo>
                  <a:pt x="182758" y="196157"/>
                  <a:pt x="175380" y="189711"/>
                  <a:pt x="168924" y="182343"/>
                </a:cubicBezTo>
                <a:close/>
                <a:moveTo>
                  <a:pt x="253315" y="119688"/>
                </a:moveTo>
                <a:cubicBezTo>
                  <a:pt x="261200" y="119688"/>
                  <a:pt x="267592" y="131247"/>
                  <a:pt x="267592" y="145505"/>
                </a:cubicBezTo>
                <a:cubicBezTo>
                  <a:pt x="267592" y="159763"/>
                  <a:pt x="261200" y="171322"/>
                  <a:pt x="253315" y="171322"/>
                </a:cubicBezTo>
                <a:cubicBezTo>
                  <a:pt x="245430" y="171322"/>
                  <a:pt x="239038" y="159763"/>
                  <a:pt x="239038" y="145505"/>
                </a:cubicBezTo>
                <a:cubicBezTo>
                  <a:pt x="239038" y="131247"/>
                  <a:pt x="245430" y="119688"/>
                  <a:pt x="253315" y="119688"/>
                </a:cubicBezTo>
                <a:close/>
                <a:moveTo>
                  <a:pt x="284680" y="84773"/>
                </a:moveTo>
                <a:cubicBezTo>
                  <a:pt x="292565" y="84773"/>
                  <a:pt x="298957" y="91165"/>
                  <a:pt x="298957" y="99050"/>
                </a:cubicBezTo>
                <a:cubicBezTo>
                  <a:pt x="298957" y="106935"/>
                  <a:pt x="292565" y="113327"/>
                  <a:pt x="284680" y="113327"/>
                </a:cubicBezTo>
                <a:cubicBezTo>
                  <a:pt x="276795" y="113327"/>
                  <a:pt x="270403" y="106935"/>
                  <a:pt x="270403" y="99050"/>
                </a:cubicBezTo>
                <a:cubicBezTo>
                  <a:pt x="270403" y="91165"/>
                  <a:pt x="276795" y="84773"/>
                  <a:pt x="284680" y="84773"/>
                </a:cubicBezTo>
                <a:close/>
                <a:moveTo>
                  <a:pt x="222394" y="84773"/>
                </a:moveTo>
                <a:cubicBezTo>
                  <a:pt x="230034" y="84773"/>
                  <a:pt x="236227" y="91165"/>
                  <a:pt x="236227" y="99050"/>
                </a:cubicBezTo>
                <a:cubicBezTo>
                  <a:pt x="236227" y="106935"/>
                  <a:pt x="230034" y="113327"/>
                  <a:pt x="222394" y="113327"/>
                </a:cubicBezTo>
                <a:cubicBezTo>
                  <a:pt x="214754" y="113327"/>
                  <a:pt x="208561" y="106935"/>
                  <a:pt x="208561" y="99050"/>
                </a:cubicBezTo>
                <a:cubicBezTo>
                  <a:pt x="208561" y="91165"/>
                  <a:pt x="214754" y="84773"/>
                  <a:pt x="222394" y="84773"/>
                </a:cubicBezTo>
                <a:close/>
                <a:moveTo>
                  <a:pt x="253776" y="34995"/>
                </a:moveTo>
                <a:cubicBezTo>
                  <a:pt x="211350" y="34995"/>
                  <a:pt x="177224" y="69069"/>
                  <a:pt x="178147" y="110511"/>
                </a:cubicBezTo>
                <a:cubicBezTo>
                  <a:pt x="178147" y="117879"/>
                  <a:pt x="179069" y="124325"/>
                  <a:pt x="180914" y="130772"/>
                </a:cubicBezTo>
                <a:cubicBezTo>
                  <a:pt x="183681" y="142744"/>
                  <a:pt x="190137" y="152874"/>
                  <a:pt x="197515" y="161162"/>
                </a:cubicBezTo>
                <a:cubicBezTo>
                  <a:pt x="211350" y="176818"/>
                  <a:pt x="231641" y="186027"/>
                  <a:pt x="253776" y="186027"/>
                </a:cubicBezTo>
                <a:cubicBezTo>
                  <a:pt x="274990" y="186027"/>
                  <a:pt x="295280" y="176818"/>
                  <a:pt x="309115" y="161162"/>
                </a:cubicBezTo>
                <a:cubicBezTo>
                  <a:pt x="317416" y="152874"/>
                  <a:pt x="322950" y="142744"/>
                  <a:pt x="326639" y="130772"/>
                </a:cubicBezTo>
                <a:cubicBezTo>
                  <a:pt x="328484" y="124325"/>
                  <a:pt x="329406" y="117879"/>
                  <a:pt x="329406" y="110511"/>
                </a:cubicBezTo>
                <a:cubicBezTo>
                  <a:pt x="329406" y="69069"/>
                  <a:pt x="295280" y="34995"/>
                  <a:pt x="253776" y="34995"/>
                </a:cubicBezTo>
                <a:close/>
                <a:moveTo>
                  <a:pt x="253776" y="0"/>
                </a:moveTo>
                <a:cubicBezTo>
                  <a:pt x="314649" y="0"/>
                  <a:pt x="364454" y="49730"/>
                  <a:pt x="364454" y="110511"/>
                </a:cubicBezTo>
                <a:cubicBezTo>
                  <a:pt x="364454" y="125246"/>
                  <a:pt x="361687" y="139060"/>
                  <a:pt x="356153" y="151953"/>
                </a:cubicBezTo>
                <a:cubicBezTo>
                  <a:pt x="362609" y="157478"/>
                  <a:pt x="368143" y="163925"/>
                  <a:pt x="373677" y="170371"/>
                </a:cubicBezTo>
                <a:lnTo>
                  <a:pt x="403191" y="144585"/>
                </a:lnTo>
                <a:lnTo>
                  <a:pt x="389356" y="96697"/>
                </a:lnTo>
                <a:cubicBezTo>
                  <a:pt x="387512" y="90251"/>
                  <a:pt x="390279" y="83804"/>
                  <a:pt x="396735" y="81962"/>
                </a:cubicBezTo>
                <a:cubicBezTo>
                  <a:pt x="403191" y="80121"/>
                  <a:pt x="409647" y="83804"/>
                  <a:pt x="411492" y="90251"/>
                </a:cubicBezTo>
                <a:lnTo>
                  <a:pt x="422560" y="127088"/>
                </a:lnTo>
                <a:lnTo>
                  <a:pt x="464064" y="90251"/>
                </a:lnTo>
                <a:cubicBezTo>
                  <a:pt x="468675" y="85646"/>
                  <a:pt x="476054" y="86567"/>
                  <a:pt x="480665" y="91172"/>
                </a:cubicBezTo>
                <a:cubicBezTo>
                  <a:pt x="485277" y="95776"/>
                  <a:pt x="484354" y="103144"/>
                  <a:pt x="479743" y="107748"/>
                </a:cubicBezTo>
                <a:lnTo>
                  <a:pt x="460374" y="124325"/>
                </a:lnTo>
                <a:lnTo>
                  <a:pt x="496344" y="132613"/>
                </a:lnTo>
                <a:cubicBezTo>
                  <a:pt x="502801" y="133534"/>
                  <a:pt x="507412" y="139981"/>
                  <a:pt x="505568" y="146427"/>
                </a:cubicBezTo>
                <a:cubicBezTo>
                  <a:pt x="504645" y="151953"/>
                  <a:pt x="500034" y="155637"/>
                  <a:pt x="494500" y="155637"/>
                </a:cubicBezTo>
                <a:cubicBezTo>
                  <a:pt x="493578" y="155637"/>
                  <a:pt x="492655" y="155637"/>
                  <a:pt x="491733" y="155637"/>
                </a:cubicBezTo>
                <a:lnTo>
                  <a:pt x="439161" y="143665"/>
                </a:lnTo>
                <a:lnTo>
                  <a:pt x="387512" y="190632"/>
                </a:lnTo>
                <a:cubicBezTo>
                  <a:pt x="400424" y="212734"/>
                  <a:pt x="407803" y="238520"/>
                  <a:pt x="407803" y="266148"/>
                </a:cubicBezTo>
                <a:cubicBezTo>
                  <a:pt x="407803" y="267990"/>
                  <a:pt x="407803" y="269832"/>
                  <a:pt x="407803" y="270752"/>
                </a:cubicBezTo>
                <a:cubicBezTo>
                  <a:pt x="429016" y="301143"/>
                  <a:pt x="441006" y="337980"/>
                  <a:pt x="441006" y="378501"/>
                </a:cubicBezTo>
                <a:cubicBezTo>
                  <a:pt x="441006" y="481645"/>
                  <a:pt x="357075" y="565449"/>
                  <a:pt x="253776" y="565449"/>
                </a:cubicBezTo>
                <a:cubicBezTo>
                  <a:pt x="149555" y="565449"/>
                  <a:pt x="65625" y="481645"/>
                  <a:pt x="65625" y="378501"/>
                </a:cubicBezTo>
                <a:cubicBezTo>
                  <a:pt x="65625" y="337980"/>
                  <a:pt x="78537" y="301143"/>
                  <a:pt x="99750" y="270752"/>
                </a:cubicBezTo>
                <a:cubicBezTo>
                  <a:pt x="99750" y="269832"/>
                  <a:pt x="99750" y="267990"/>
                  <a:pt x="99750" y="266148"/>
                </a:cubicBezTo>
                <a:cubicBezTo>
                  <a:pt x="99750" y="238520"/>
                  <a:pt x="106206" y="212734"/>
                  <a:pt x="119119" y="190632"/>
                </a:cubicBezTo>
                <a:lnTo>
                  <a:pt x="66547" y="143665"/>
                </a:lnTo>
                <a:lnTo>
                  <a:pt x="13975" y="155637"/>
                </a:lnTo>
                <a:cubicBezTo>
                  <a:pt x="13053" y="155637"/>
                  <a:pt x="12131" y="155637"/>
                  <a:pt x="11208" y="155637"/>
                </a:cubicBezTo>
                <a:cubicBezTo>
                  <a:pt x="6597" y="155637"/>
                  <a:pt x="1063" y="151953"/>
                  <a:pt x="141" y="146427"/>
                </a:cubicBezTo>
                <a:cubicBezTo>
                  <a:pt x="-782" y="139981"/>
                  <a:pt x="2907" y="133534"/>
                  <a:pt x="9364" y="132613"/>
                </a:cubicBezTo>
                <a:lnTo>
                  <a:pt x="45334" y="124325"/>
                </a:lnTo>
                <a:lnTo>
                  <a:pt x="25965" y="107748"/>
                </a:lnTo>
                <a:cubicBezTo>
                  <a:pt x="21354" y="103144"/>
                  <a:pt x="21354" y="95776"/>
                  <a:pt x="25043" y="91172"/>
                </a:cubicBezTo>
                <a:cubicBezTo>
                  <a:pt x="29655" y="86567"/>
                  <a:pt x="37033" y="85646"/>
                  <a:pt x="41645" y="90251"/>
                </a:cubicBezTo>
                <a:lnTo>
                  <a:pt x="83149" y="127088"/>
                </a:lnTo>
                <a:lnTo>
                  <a:pt x="94216" y="90251"/>
                </a:lnTo>
                <a:cubicBezTo>
                  <a:pt x="96061" y="83804"/>
                  <a:pt x="102517" y="80121"/>
                  <a:pt x="108973" y="81962"/>
                </a:cubicBezTo>
                <a:cubicBezTo>
                  <a:pt x="115430" y="83804"/>
                  <a:pt x="119119" y="90251"/>
                  <a:pt x="117274" y="96697"/>
                </a:cubicBezTo>
                <a:lnTo>
                  <a:pt x="102517" y="144585"/>
                </a:lnTo>
                <a:lnTo>
                  <a:pt x="132954" y="171292"/>
                </a:lnTo>
                <a:cubicBezTo>
                  <a:pt x="138487" y="163925"/>
                  <a:pt x="144021" y="157478"/>
                  <a:pt x="150477" y="151953"/>
                </a:cubicBezTo>
                <a:cubicBezTo>
                  <a:pt x="145866" y="139060"/>
                  <a:pt x="142177" y="125246"/>
                  <a:pt x="142177" y="110511"/>
                </a:cubicBezTo>
                <a:cubicBezTo>
                  <a:pt x="142177" y="49730"/>
                  <a:pt x="191981" y="0"/>
                  <a:pt x="25377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79" name="santas-head-wirh-curly-beard_66566"/>
          <p:cNvSpPr>
            <a:spLocks noChangeAspect="1"/>
          </p:cNvSpPr>
          <p:nvPr userDrawn="1"/>
        </p:nvSpPr>
        <p:spPr bwMode="auto">
          <a:xfrm>
            <a:off x="8606197" y="3609902"/>
            <a:ext cx="339716" cy="428667"/>
          </a:xfrm>
          <a:custGeom>
            <a:avLst/>
            <a:gdLst>
              <a:gd name="connsiteX0" fmla="*/ 157268 w 481736"/>
              <a:gd name="connsiteY0" fmla="*/ 323587 h 607874"/>
              <a:gd name="connsiteX1" fmla="*/ 169567 w 481736"/>
              <a:gd name="connsiteY1" fmla="*/ 323587 h 607874"/>
              <a:gd name="connsiteX2" fmla="*/ 172979 w 481736"/>
              <a:gd name="connsiteY2" fmla="*/ 340002 h 607874"/>
              <a:gd name="connsiteX3" fmla="*/ 159331 w 481736"/>
              <a:gd name="connsiteY3" fmla="*/ 341896 h 607874"/>
              <a:gd name="connsiteX4" fmla="*/ 154729 w 481736"/>
              <a:gd name="connsiteY4" fmla="*/ 335188 h 607874"/>
              <a:gd name="connsiteX5" fmla="*/ 157268 w 481736"/>
              <a:gd name="connsiteY5" fmla="*/ 323587 h 607874"/>
              <a:gd name="connsiteX6" fmla="*/ 317869 w 481736"/>
              <a:gd name="connsiteY6" fmla="*/ 312888 h 607874"/>
              <a:gd name="connsiteX7" fmla="*/ 325949 w 481736"/>
              <a:gd name="connsiteY7" fmla="*/ 320658 h 607874"/>
              <a:gd name="connsiteX8" fmla="*/ 325949 w 481736"/>
              <a:gd name="connsiteY8" fmla="*/ 326115 h 607874"/>
              <a:gd name="connsiteX9" fmla="*/ 325474 w 481736"/>
              <a:gd name="connsiteY9" fmla="*/ 329674 h 607874"/>
              <a:gd name="connsiteX10" fmla="*/ 317790 w 481736"/>
              <a:gd name="connsiteY10" fmla="*/ 335210 h 607874"/>
              <a:gd name="connsiteX11" fmla="*/ 310105 w 481736"/>
              <a:gd name="connsiteY11" fmla="*/ 329674 h 607874"/>
              <a:gd name="connsiteX12" fmla="*/ 309788 w 481736"/>
              <a:gd name="connsiteY12" fmla="*/ 326115 h 607874"/>
              <a:gd name="connsiteX13" fmla="*/ 309788 w 481736"/>
              <a:gd name="connsiteY13" fmla="*/ 320658 h 607874"/>
              <a:gd name="connsiteX14" fmla="*/ 317869 w 481736"/>
              <a:gd name="connsiteY14" fmla="*/ 312888 h 607874"/>
              <a:gd name="connsiteX15" fmla="*/ 252942 w 481736"/>
              <a:gd name="connsiteY15" fmla="*/ 259352 h 607874"/>
              <a:gd name="connsiteX16" fmla="*/ 256505 w 481736"/>
              <a:gd name="connsiteY16" fmla="*/ 261567 h 607874"/>
              <a:gd name="connsiteX17" fmla="*/ 216839 w 481736"/>
              <a:gd name="connsiteY17" fmla="*/ 271298 h 607874"/>
              <a:gd name="connsiteX18" fmla="*/ 136401 w 481736"/>
              <a:gd name="connsiteY18" fmla="*/ 273514 h 607874"/>
              <a:gd name="connsiteX19" fmla="*/ 143843 w 481736"/>
              <a:gd name="connsiteY19" fmla="*/ 273514 h 607874"/>
              <a:gd name="connsiteX20" fmla="*/ 144793 w 481736"/>
              <a:gd name="connsiteY20" fmla="*/ 278023 h 607874"/>
              <a:gd name="connsiteX21" fmla="*/ 178995 w 481736"/>
              <a:gd name="connsiteY21" fmla="*/ 290919 h 607874"/>
              <a:gd name="connsiteX22" fmla="*/ 211614 w 481736"/>
              <a:gd name="connsiteY22" fmla="*/ 262517 h 607874"/>
              <a:gd name="connsiteX23" fmla="*/ 216760 w 481736"/>
              <a:gd name="connsiteY23" fmla="*/ 261884 h 607874"/>
              <a:gd name="connsiteX24" fmla="*/ 252942 w 481736"/>
              <a:gd name="connsiteY24" fmla="*/ 259352 h 607874"/>
              <a:gd name="connsiteX25" fmla="*/ 376826 w 481736"/>
              <a:gd name="connsiteY25" fmla="*/ 229562 h 607874"/>
              <a:gd name="connsiteX26" fmla="*/ 355843 w 481736"/>
              <a:gd name="connsiteY26" fmla="*/ 244108 h 607874"/>
              <a:gd name="connsiteX27" fmla="*/ 358377 w 481736"/>
              <a:gd name="connsiteY27" fmla="*/ 276993 h 607874"/>
              <a:gd name="connsiteX28" fmla="*/ 359011 w 481736"/>
              <a:gd name="connsiteY28" fmla="*/ 280867 h 607874"/>
              <a:gd name="connsiteX29" fmla="*/ 378727 w 481736"/>
              <a:gd name="connsiteY29" fmla="*/ 321104 h 607874"/>
              <a:gd name="connsiteX30" fmla="*/ 380706 w 481736"/>
              <a:gd name="connsiteY30" fmla="*/ 329168 h 607874"/>
              <a:gd name="connsiteX31" fmla="*/ 378410 w 481736"/>
              <a:gd name="connsiteY31" fmla="*/ 366559 h 607874"/>
              <a:gd name="connsiteX32" fmla="*/ 375955 w 481736"/>
              <a:gd name="connsiteY32" fmla="*/ 373279 h 607874"/>
              <a:gd name="connsiteX33" fmla="*/ 350697 w 481736"/>
              <a:gd name="connsiteY33" fmla="*/ 419445 h 607874"/>
              <a:gd name="connsiteX34" fmla="*/ 341591 w 481736"/>
              <a:gd name="connsiteY34" fmla="*/ 423398 h 607874"/>
              <a:gd name="connsiteX35" fmla="*/ 292498 w 481736"/>
              <a:gd name="connsiteY35" fmla="*/ 416599 h 607874"/>
              <a:gd name="connsiteX36" fmla="*/ 289569 w 481736"/>
              <a:gd name="connsiteY36" fmla="*/ 416599 h 607874"/>
              <a:gd name="connsiteX37" fmla="*/ 244990 w 481736"/>
              <a:gd name="connsiteY37" fmla="*/ 443082 h 607874"/>
              <a:gd name="connsiteX38" fmla="*/ 192968 w 481736"/>
              <a:gd name="connsiteY38" fmla="*/ 414702 h 607874"/>
              <a:gd name="connsiteX39" fmla="*/ 176499 w 481736"/>
              <a:gd name="connsiteY39" fmla="*/ 405374 h 607874"/>
              <a:gd name="connsiteX40" fmla="*/ 156783 w 481736"/>
              <a:gd name="connsiteY40" fmla="*/ 423398 h 607874"/>
              <a:gd name="connsiteX41" fmla="*/ 147677 w 481736"/>
              <a:gd name="connsiteY41" fmla="*/ 422133 h 607874"/>
              <a:gd name="connsiteX42" fmla="*/ 109275 w 481736"/>
              <a:gd name="connsiteY42" fmla="*/ 403477 h 607874"/>
              <a:gd name="connsiteX43" fmla="*/ 102465 w 481736"/>
              <a:gd name="connsiteY43" fmla="*/ 400473 h 607874"/>
              <a:gd name="connsiteX44" fmla="*/ 100882 w 481736"/>
              <a:gd name="connsiteY44" fmla="*/ 396283 h 607874"/>
              <a:gd name="connsiteX45" fmla="*/ 86312 w 481736"/>
              <a:gd name="connsiteY45" fmla="*/ 356678 h 607874"/>
              <a:gd name="connsiteX46" fmla="*/ 87579 w 481736"/>
              <a:gd name="connsiteY46" fmla="*/ 346638 h 607874"/>
              <a:gd name="connsiteX47" fmla="*/ 100486 w 481736"/>
              <a:gd name="connsiteY47" fmla="*/ 301816 h 607874"/>
              <a:gd name="connsiteX48" fmla="*/ 97556 w 481736"/>
              <a:gd name="connsiteY48" fmla="*/ 300867 h 607874"/>
              <a:gd name="connsiteX49" fmla="*/ 91697 w 481736"/>
              <a:gd name="connsiteY49" fmla="*/ 261578 h 607874"/>
              <a:gd name="connsiteX50" fmla="*/ 92963 w 481736"/>
              <a:gd name="connsiteY50" fmla="*/ 260629 h 607874"/>
              <a:gd name="connsiteX51" fmla="*/ 88133 w 481736"/>
              <a:gd name="connsiteY51" fmla="*/ 256756 h 607874"/>
              <a:gd name="connsiteX52" fmla="*/ 46405 w 481736"/>
              <a:gd name="connsiteY52" fmla="*/ 305452 h 607874"/>
              <a:gd name="connsiteX53" fmla="*/ 43872 w 481736"/>
              <a:gd name="connsiteY53" fmla="*/ 314780 h 607874"/>
              <a:gd name="connsiteX54" fmla="*/ 10299 w 481736"/>
              <a:gd name="connsiteY54" fmla="*/ 353516 h 607874"/>
              <a:gd name="connsiteX55" fmla="*/ 36508 w 481736"/>
              <a:gd name="connsiteY55" fmla="*/ 381816 h 607874"/>
              <a:gd name="connsiteX56" fmla="*/ 36824 w 481736"/>
              <a:gd name="connsiteY56" fmla="*/ 381500 h 607874"/>
              <a:gd name="connsiteX57" fmla="*/ 42921 w 481736"/>
              <a:gd name="connsiteY57" fmla="*/ 383714 h 607874"/>
              <a:gd name="connsiteX58" fmla="*/ 43238 w 481736"/>
              <a:gd name="connsiteY58" fmla="*/ 383714 h 607874"/>
              <a:gd name="connsiteX59" fmla="*/ 42288 w 481736"/>
              <a:gd name="connsiteY59" fmla="*/ 390196 h 607874"/>
              <a:gd name="connsiteX60" fmla="*/ 39754 w 481736"/>
              <a:gd name="connsiteY60" fmla="*/ 390196 h 607874"/>
              <a:gd name="connsiteX61" fmla="*/ 62716 w 481736"/>
              <a:gd name="connsiteY61" fmla="*/ 468299 h 607874"/>
              <a:gd name="connsiteX62" fmla="*/ 66913 w 481736"/>
              <a:gd name="connsiteY62" fmla="*/ 475651 h 607874"/>
              <a:gd name="connsiteX63" fmla="*/ 64696 w 481736"/>
              <a:gd name="connsiteY63" fmla="*/ 565059 h 607874"/>
              <a:gd name="connsiteX64" fmla="*/ 140947 w 481736"/>
              <a:gd name="connsiteY64" fmla="*/ 568300 h 607874"/>
              <a:gd name="connsiteX65" fmla="*/ 146727 w 481736"/>
              <a:gd name="connsiteY65" fmla="*/ 570830 h 607874"/>
              <a:gd name="connsiteX66" fmla="*/ 147994 w 481736"/>
              <a:gd name="connsiteY66" fmla="*/ 567273 h 607874"/>
              <a:gd name="connsiteX67" fmla="*/ 149894 w 481736"/>
              <a:gd name="connsiteY67" fmla="*/ 567589 h 607874"/>
              <a:gd name="connsiteX68" fmla="*/ 201599 w 481736"/>
              <a:gd name="connsiteY68" fmla="*/ 573676 h 607874"/>
              <a:gd name="connsiteX69" fmla="*/ 210071 w 481736"/>
              <a:gd name="connsiteY69" fmla="*/ 572727 h 607874"/>
              <a:gd name="connsiteX70" fmla="*/ 290836 w 481736"/>
              <a:gd name="connsiteY70" fmla="*/ 565059 h 607874"/>
              <a:gd name="connsiteX71" fmla="*/ 298516 w 481736"/>
              <a:gd name="connsiteY71" fmla="*/ 562055 h 607874"/>
              <a:gd name="connsiteX72" fmla="*/ 303742 w 481736"/>
              <a:gd name="connsiteY72" fmla="*/ 562055 h 607874"/>
              <a:gd name="connsiteX73" fmla="*/ 390287 w 481736"/>
              <a:gd name="connsiteY73" fmla="*/ 523399 h 607874"/>
              <a:gd name="connsiteX74" fmla="*/ 397334 w 481736"/>
              <a:gd name="connsiteY74" fmla="*/ 516363 h 607874"/>
              <a:gd name="connsiteX75" fmla="*/ 447218 w 481736"/>
              <a:gd name="connsiteY75" fmla="*/ 441896 h 607874"/>
              <a:gd name="connsiteX76" fmla="*/ 445001 w 481736"/>
              <a:gd name="connsiteY76" fmla="*/ 438971 h 607874"/>
              <a:gd name="connsiteX77" fmla="*/ 441675 w 481736"/>
              <a:gd name="connsiteY77" fmla="*/ 431303 h 607874"/>
              <a:gd name="connsiteX78" fmla="*/ 471764 w 481736"/>
              <a:gd name="connsiteY78" fmla="*/ 382923 h 607874"/>
              <a:gd name="connsiteX79" fmla="*/ 428214 w 481736"/>
              <a:gd name="connsiteY79" fmla="*/ 344188 h 607874"/>
              <a:gd name="connsiteX80" fmla="*/ 426631 w 481736"/>
              <a:gd name="connsiteY80" fmla="*/ 336836 h 607874"/>
              <a:gd name="connsiteX81" fmla="*/ 427502 w 481736"/>
              <a:gd name="connsiteY81" fmla="*/ 331065 h 607874"/>
              <a:gd name="connsiteX82" fmla="*/ 446980 w 481736"/>
              <a:gd name="connsiteY82" fmla="*/ 303001 h 607874"/>
              <a:gd name="connsiteX83" fmla="*/ 416575 w 481736"/>
              <a:gd name="connsiteY83" fmla="*/ 287191 h 607874"/>
              <a:gd name="connsiteX84" fmla="*/ 411032 w 481736"/>
              <a:gd name="connsiteY84" fmla="*/ 280155 h 607874"/>
              <a:gd name="connsiteX85" fmla="*/ 376826 w 481736"/>
              <a:gd name="connsiteY85" fmla="*/ 229562 h 607874"/>
              <a:gd name="connsiteX86" fmla="*/ 321004 w 481736"/>
              <a:gd name="connsiteY86" fmla="*/ 187506 h 607874"/>
              <a:gd name="connsiteX87" fmla="*/ 296695 w 481736"/>
              <a:gd name="connsiteY87" fmla="*/ 210985 h 607874"/>
              <a:gd name="connsiteX88" fmla="*/ 292498 w 481736"/>
              <a:gd name="connsiteY88" fmla="*/ 215807 h 607874"/>
              <a:gd name="connsiteX89" fmla="*/ 291548 w 481736"/>
              <a:gd name="connsiteY89" fmla="*/ 223238 h 607874"/>
              <a:gd name="connsiteX90" fmla="*/ 286402 w 481736"/>
              <a:gd name="connsiteY90" fmla="*/ 223870 h 607874"/>
              <a:gd name="connsiteX91" fmla="*/ 286402 w 481736"/>
              <a:gd name="connsiteY91" fmla="*/ 223238 h 607874"/>
              <a:gd name="connsiteX92" fmla="*/ 280938 w 481736"/>
              <a:gd name="connsiteY92" fmla="*/ 225451 h 607874"/>
              <a:gd name="connsiteX93" fmla="*/ 250849 w 481736"/>
              <a:gd name="connsiteY93" fmla="*/ 205056 h 607874"/>
              <a:gd name="connsiteX94" fmla="*/ 215535 w 481736"/>
              <a:gd name="connsiteY94" fmla="*/ 211222 h 607874"/>
              <a:gd name="connsiteX95" fmla="*/ 196848 w 481736"/>
              <a:gd name="connsiteY95" fmla="*/ 223712 h 607874"/>
              <a:gd name="connsiteX96" fmla="*/ 196848 w 481736"/>
              <a:gd name="connsiteY96" fmla="*/ 226242 h 607874"/>
              <a:gd name="connsiteX97" fmla="*/ 191068 w 481736"/>
              <a:gd name="connsiteY97" fmla="*/ 226874 h 607874"/>
              <a:gd name="connsiteX98" fmla="*/ 188534 w 481736"/>
              <a:gd name="connsiteY98" fmla="*/ 217862 h 607874"/>
              <a:gd name="connsiteX99" fmla="*/ 182121 w 481736"/>
              <a:gd name="connsiteY99" fmla="*/ 208771 h 607874"/>
              <a:gd name="connsiteX100" fmla="*/ 169214 w 481736"/>
              <a:gd name="connsiteY100" fmla="*/ 209720 h 607874"/>
              <a:gd name="connsiteX101" fmla="*/ 151795 w 481736"/>
              <a:gd name="connsiteY101" fmla="*/ 232882 h 607874"/>
              <a:gd name="connsiteX102" fmla="*/ 144431 w 481736"/>
              <a:gd name="connsiteY102" fmla="*/ 233831 h 607874"/>
              <a:gd name="connsiteX103" fmla="*/ 96289 w 481736"/>
              <a:gd name="connsiteY103" fmla="*/ 213198 h 607874"/>
              <a:gd name="connsiteX104" fmla="*/ 98269 w 481736"/>
              <a:gd name="connsiteY104" fmla="*/ 258021 h 607874"/>
              <a:gd name="connsiteX105" fmla="*/ 96685 w 481736"/>
              <a:gd name="connsiteY105" fmla="*/ 261894 h 607874"/>
              <a:gd name="connsiteX106" fmla="*/ 96368 w 481736"/>
              <a:gd name="connsiteY106" fmla="*/ 264108 h 607874"/>
              <a:gd name="connsiteX107" fmla="*/ 100248 w 481736"/>
              <a:gd name="connsiteY107" fmla="*/ 292804 h 607874"/>
              <a:gd name="connsiteX108" fmla="*/ 104445 w 481736"/>
              <a:gd name="connsiteY108" fmla="*/ 293120 h 607874"/>
              <a:gd name="connsiteX109" fmla="*/ 106662 w 481736"/>
              <a:gd name="connsiteY109" fmla="*/ 295017 h 607874"/>
              <a:gd name="connsiteX110" fmla="*/ 138334 w 481736"/>
              <a:gd name="connsiteY110" fmla="*/ 286558 h 607874"/>
              <a:gd name="connsiteX111" fmla="*/ 140868 w 481736"/>
              <a:gd name="connsiteY111" fmla="*/ 289800 h 607874"/>
              <a:gd name="connsiteX112" fmla="*/ 113788 w 481736"/>
              <a:gd name="connsiteY112" fmla="*/ 303397 h 607874"/>
              <a:gd name="connsiteX113" fmla="*/ 119568 w 481736"/>
              <a:gd name="connsiteY113" fmla="*/ 329247 h 607874"/>
              <a:gd name="connsiteX114" fmla="*/ 100882 w 481736"/>
              <a:gd name="connsiteY114" fmla="*/ 353041 h 607874"/>
              <a:gd name="connsiteX115" fmla="*/ 111254 w 481736"/>
              <a:gd name="connsiteY115" fmla="*/ 388299 h 607874"/>
              <a:gd name="connsiteX116" fmla="*/ 150924 w 481736"/>
              <a:gd name="connsiteY116" fmla="*/ 406955 h 607874"/>
              <a:gd name="connsiteX117" fmla="*/ 192018 w 481736"/>
              <a:gd name="connsiteY117" fmla="*/ 402054 h 607874"/>
              <a:gd name="connsiteX118" fmla="*/ 202312 w 481736"/>
              <a:gd name="connsiteY118" fmla="*/ 402054 h 607874"/>
              <a:gd name="connsiteX119" fmla="*/ 218781 w 481736"/>
              <a:gd name="connsiteY119" fmla="*/ 428852 h 607874"/>
              <a:gd name="connsiteX120" fmla="*/ 246257 w 481736"/>
              <a:gd name="connsiteY120" fmla="*/ 427271 h 607874"/>
              <a:gd name="connsiteX121" fmla="*/ 290519 w 481736"/>
              <a:gd name="connsiteY121" fmla="*/ 376362 h 607874"/>
              <a:gd name="connsiteX122" fmla="*/ 246574 w 481736"/>
              <a:gd name="connsiteY122" fmla="*/ 327666 h 607874"/>
              <a:gd name="connsiteX123" fmla="*/ 200649 w 481736"/>
              <a:gd name="connsiteY123" fmla="*/ 347033 h 607874"/>
              <a:gd name="connsiteX124" fmla="*/ 193285 w 481736"/>
              <a:gd name="connsiteY124" fmla="*/ 347033 h 607874"/>
              <a:gd name="connsiteX125" fmla="*/ 243011 w 481736"/>
              <a:gd name="connsiteY125" fmla="*/ 312883 h 607874"/>
              <a:gd name="connsiteX126" fmla="*/ 305405 w 481736"/>
              <a:gd name="connsiteY126" fmla="*/ 376757 h 607874"/>
              <a:gd name="connsiteX127" fmla="*/ 296616 w 481736"/>
              <a:gd name="connsiteY127" fmla="*/ 403556 h 607874"/>
              <a:gd name="connsiteX128" fmla="*/ 338661 w 481736"/>
              <a:gd name="connsiteY128" fmla="*/ 405137 h 607874"/>
              <a:gd name="connsiteX129" fmla="*/ 366691 w 481736"/>
              <a:gd name="connsiteY129" fmla="*/ 367113 h 607874"/>
              <a:gd name="connsiteX130" fmla="*/ 368275 w 481736"/>
              <a:gd name="connsiteY130" fmla="*/ 328377 h 607874"/>
              <a:gd name="connsiteX131" fmla="*/ 346658 w 481736"/>
              <a:gd name="connsiteY131" fmla="*/ 283634 h 607874"/>
              <a:gd name="connsiteX132" fmla="*/ 304613 w 481736"/>
              <a:gd name="connsiteY132" fmla="*/ 273594 h 607874"/>
              <a:gd name="connsiteX133" fmla="*/ 257105 w 481736"/>
              <a:gd name="connsiteY133" fmla="*/ 256202 h 607874"/>
              <a:gd name="connsiteX134" fmla="*/ 263281 w 481736"/>
              <a:gd name="connsiteY134" fmla="*/ 257151 h 607874"/>
              <a:gd name="connsiteX135" fmla="*/ 300417 w 481736"/>
              <a:gd name="connsiteY135" fmla="*/ 264819 h 607874"/>
              <a:gd name="connsiteX136" fmla="*/ 306197 w 481736"/>
              <a:gd name="connsiteY136" fmla="*/ 264187 h 607874"/>
              <a:gd name="connsiteX137" fmla="*/ 346579 w 481736"/>
              <a:gd name="connsiteY137" fmla="*/ 276124 h 607874"/>
              <a:gd name="connsiteX138" fmla="*/ 339770 w 481736"/>
              <a:gd name="connsiteY138" fmla="*/ 246084 h 607874"/>
              <a:gd name="connsiteX139" fmla="*/ 341353 w 481736"/>
              <a:gd name="connsiteY139" fmla="*/ 239681 h 607874"/>
              <a:gd name="connsiteX140" fmla="*/ 342620 w 481736"/>
              <a:gd name="connsiteY140" fmla="*/ 239364 h 607874"/>
              <a:gd name="connsiteX141" fmla="*/ 365899 w 481736"/>
              <a:gd name="connsiteY141" fmla="*/ 228376 h 607874"/>
              <a:gd name="connsiteX142" fmla="*/ 368116 w 481736"/>
              <a:gd name="connsiteY142" fmla="*/ 221973 h 607874"/>
              <a:gd name="connsiteX143" fmla="*/ 367800 w 481736"/>
              <a:gd name="connsiteY143" fmla="*/ 218653 h 607874"/>
              <a:gd name="connsiteX144" fmla="*/ 340324 w 481736"/>
              <a:gd name="connsiteY144" fmla="*/ 218337 h 607874"/>
              <a:gd name="connsiteX145" fmla="*/ 333594 w 481736"/>
              <a:gd name="connsiteY145" fmla="*/ 213198 h 607874"/>
              <a:gd name="connsiteX146" fmla="*/ 333910 w 481736"/>
              <a:gd name="connsiteY146" fmla="*/ 189720 h 607874"/>
              <a:gd name="connsiteX147" fmla="*/ 321004 w 481736"/>
              <a:gd name="connsiteY147" fmla="*/ 187506 h 607874"/>
              <a:gd name="connsiteX148" fmla="*/ 408429 w 481736"/>
              <a:gd name="connsiteY148" fmla="*/ 10825 h 607874"/>
              <a:gd name="connsiteX149" fmla="*/ 379518 w 481736"/>
              <a:gd name="connsiteY149" fmla="*/ 26872 h 607874"/>
              <a:gd name="connsiteX150" fmla="*/ 372392 w 481736"/>
              <a:gd name="connsiteY150" fmla="*/ 27821 h 607874"/>
              <a:gd name="connsiteX151" fmla="*/ 344045 w 481736"/>
              <a:gd name="connsiteY151" fmla="*/ 19046 h 607874"/>
              <a:gd name="connsiteX152" fmla="*/ 342224 w 481736"/>
              <a:gd name="connsiteY152" fmla="*/ 39521 h 607874"/>
              <a:gd name="connsiteX153" fmla="*/ 342541 w 481736"/>
              <a:gd name="connsiteY153" fmla="*/ 38572 h 607874"/>
              <a:gd name="connsiteX154" fmla="*/ 346104 w 481736"/>
              <a:gd name="connsiteY154" fmla="*/ 39837 h 607874"/>
              <a:gd name="connsiteX155" fmla="*/ 378727 w 481736"/>
              <a:gd name="connsiteY155" fmla="*/ 59521 h 607874"/>
              <a:gd name="connsiteX156" fmla="*/ 384903 w 481736"/>
              <a:gd name="connsiteY156" fmla="*/ 64343 h 607874"/>
              <a:gd name="connsiteX157" fmla="*/ 381260 w 481736"/>
              <a:gd name="connsiteY157" fmla="*/ 69244 h 607874"/>
              <a:gd name="connsiteX158" fmla="*/ 402322 w 481736"/>
              <a:gd name="connsiteY158" fmla="*/ 91458 h 607874"/>
              <a:gd name="connsiteX159" fmla="*/ 418792 w 481736"/>
              <a:gd name="connsiteY159" fmla="*/ 81102 h 607874"/>
              <a:gd name="connsiteX160" fmla="*/ 405569 w 481736"/>
              <a:gd name="connsiteY160" fmla="*/ 55331 h 607874"/>
              <a:gd name="connsiteX161" fmla="*/ 408815 w 481736"/>
              <a:gd name="connsiteY161" fmla="*/ 51062 h 607874"/>
              <a:gd name="connsiteX162" fmla="*/ 415941 w 481736"/>
              <a:gd name="connsiteY162" fmla="*/ 57228 h 607874"/>
              <a:gd name="connsiteX163" fmla="*/ 419821 w 481736"/>
              <a:gd name="connsiteY163" fmla="*/ 55647 h 607874"/>
              <a:gd name="connsiteX164" fmla="*/ 434707 w 481736"/>
              <a:gd name="connsiteY164" fmla="*/ 47189 h 607874"/>
              <a:gd name="connsiteX165" fmla="*/ 420455 w 481736"/>
              <a:gd name="connsiteY165" fmla="*/ 37465 h 607874"/>
              <a:gd name="connsiteX166" fmla="*/ 417921 w 481736"/>
              <a:gd name="connsiteY166" fmla="*/ 31062 h 607874"/>
              <a:gd name="connsiteX167" fmla="*/ 408429 w 481736"/>
              <a:gd name="connsiteY167" fmla="*/ 10825 h 607874"/>
              <a:gd name="connsiteX168" fmla="*/ 414437 w 481736"/>
              <a:gd name="connsiteY168" fmla="*/ 627 h 607874"/>
              <a:gd name="connsiteX169" fmla="*/ 426710 w 481736"/>
              <a:gd name="connsiteY169" fmla="*/ 30667 h 607874"/>
              <a:gd name="connsiteX170" fmla="*/ 444130 w 481736"/>
              <a:gd name="connsiteY170" fmla="*/ 54145 h 607874"/>
              <a:gd name="connsiteX171" fmla="*/ 421167 w 481736"/>
              <a:gd name="connsiteY171" fmla="*/ 63236 h 607874"/>
              <a:gd name="connsiteX172" fmla="*/ 425760 w 481736"/>
              <a:gd name="connsiteY172" fmla="*/ 82604 h 607874"/>
              <a:gd name="connsiteX173" fmla="*/ 402481 w 481736"/>
              <a:gd name="connsiteY173" fmla="*/ 98731 h 607874"/>
              <a:gd name="connsiteX174" fmla="*/ 374451 w 481736"/>
              <a:gd name="connsiteY174" fmla="*/ 91379 h 607874"/>
              <a:gd name="connsiteX175" fmla="*/ 370808 w 481736"/>
              <a:gd name="connsiteY175" fmla="*/ 75252 h 607874"/>
              <a:gd name="connsiteX176" fmla="*/ 338820 w 481736"/>
              <a:gd name="connsiteY176" fmla="*/ 51378 h 607874"/>
              <a:gd name="connsiteX177" fmla="*/ 334623 w 481736"/>
              <a:gd name="connsiteY177" fmla="*/ 178810 h 607874"/>
              <a:gd name="connsiteX178" fmla="*/ 341987 w 481736"/>
              <a:gd name="connsiteY178" fmla="*/ 184344 h 607874"/>
              <a:gd name="connsiteX179" fmla="*/ 345312 w 481736"/>
              <a:gd name="connsiteY179" fmla="*/ 205609 h 607874"/>
              <a:gd name="connsiteX180" fmla="*/ 376985 w 481736"/>
              <a:gd name="connsiteY180" fmla="*/ 216281 h 607874"/>
              <a:gd name="connsiteX181" fmla="*/ 377301 w 481736"/>
              <a:gd name="connsiteY181" fmla="*/ 220787 h 607874"/>
              <a:gd name="connsiteX182" fmla="*/ 421880 w 481736"/>
              <a:gd name="connsiteY182" fmla="*/ 277942 h 607874"/>
              <a:gd name="connsiteX183" fmla="*/ 432490 w 481736"/>
              <a:gd name="connsiteY183" fmla="*/ 336915 h 607874"/>
              <a:gd name="connsiteX184" fmla="*/ 481265 w 481736"/>
              <a:gd name="connsiteY184" fmla="*/ 384030 h 607874"/>
              <a:gd name="connsiteX185" fmla="*/ 451969 w 481736"/>
              <a:gd name="connsiteY185" fmla="*/ 435730 h 607874"/>
              <a:gd name="connsiteX186" fmla="*/ 403748 w 481736"/>
              <a:gd name="connsiteY186" fmla="*/ 528853 h 607874"/>
              <a:gd name="connsiteX187" fmla="*/ 300100 w 481736"/>
              <a:gd name="connsiteY187" fmla="*/ 569881 h 607874"/>
              <a:gd name="connsiteX188" fmla="*/ 205717 w 481736"/>
              <a:gd name="connsiteY188" fmla="*/ 584427 h 607874"/>
              <a:gd name="connsiteX189" fmla="*/ 144431 w 481736"/>
              <a:gd name="connsiteY189" fmla="*/ 572490 h 607874"/>
              <a:gd name="connsiteX190" fmla="*/ 73960 w 481736"/>
              <a:gd name="connsiteY190" fmla="*/ 592885 h 607874"/>
              <a:gd name="connsiteX191" fmla="*/ 44188 w 481736"/>
              <a:gd name="connsiteY191" fmla="*/ 503794 h 607874"/>
              <a:gd name="connsiteX192" fmla="*/ 49414 w 481736"/>
              <a:gd name="connsiteY192" fmla="*/ 485137 h 607874"/>
              <a:gd name="connsiteX193" fmla="*/ 43872 w 481736"/>
              <a:gd name="connsiteY193" fmla="*/ 476679 h 607874"/>
              <a:gd name="connsiteX194" fmla="*/ 18059 w 481736"/>
              <a:gd name="connsiteY194" fmla="*/ 454781 h 607874"/>
              <a:gd name="connsiteX195" fmla="*/ 28986 w 481736"/>
              <a:gd name="connsiteY195" fmla="*/ 388694 h 607874"/>
              <a:gd name="connsiteX196" fmla="*/ 5 w 481736"/>
              <a:gd name="connsiteY196" fmla="*/ 352883 h 607874"/>
              <a:gd name="connsiteX197" fmla="*/ 32628 w 481736"/>
              <a:gd name="connsiteY197" fmla="*/ 305768 h 607874"/>
              <a:gd name="connsiteX198" fmla="*/ 80136 w 481736"/>
              <a:gd name="connsiteY198" fmla="*/ 247981 h 607874"/>
              <a:gd name="connsiteX199" fmla="*/ 91697 w 481736"/>
              <a:gd name="connsiteY199" fmla="*/ 205056 h 607874"/>
              <a:gd name="connsiteX200" fmla="*/ 92647 w 481736"/>
              <a:gd name="connsiteY200" fmla="*/ 204423 h 607874"/>
              <a:gd name="connsiteX201" fmla="*/ 332723 w 481736"/>
              <a:gd name="connsiteY201" fmla="*/ 39600 h 607874"/>
              <a:gd name="connsiteX202" fmla="*/ 333039 w 481736"/>
              <a:gd name="connsiteY202" fmla="*/ 14382 h 607874"/>
              <a:gd name="connsiteX203" fmla="*/ 374451 w 481736"/>
              <a:gd name="connsiteY203" fmla="*/ 17386 h 607874"/>
              <a:gd name="connsiteX204" fmla="*/ 414437 w 481736"/>
              <a:gd name="connsiteY204" fmla="*/ 627 h 60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481736" h="607874">
                <a:moveTo>
                  <a:pt x="157268" y="323587"/>
                </a:moveTo>
                <a:cubicBezTo>
                  <a:pt x="161077" y="320667"/>
                  <a:pt x="165679" y="320036"/>
                  <a:pt x="169567" y="323587"/>
                </a:cubicBezTo>
                <a:cubicBezTo>
                  <a:pt x="173455" y="327060"/>
                  <a:pt x="173773" y="335188"/>
                  <a:pt x="172979" y="340002"/>
                </a:cubicBezTo>
                <a:cubicBezTo>
                  <a:pt x="171234" y="346394"/>
                  <a:pt x="162584" y="346710"/>
                  <a:pt x="159331" y="341896"/>
                </a:cubicBezTo>
                <a:cubicBezTo>
                  <a:pt x="156951" y="340949"/>
                  <a:pt x="155046" y="338739"/>
                  <a:pt x="154729" y="335188"/>
                </a:cubicBezTo>
                <a:cubicBezTo>
                  <a:pt x="154729" y="331242"/>
                  <a:pt x="154015" y="326113"/>
                  <a:pt x="157268" y="323587"/>
                </a:cubicBezTo>
                <a:close/>
                <a:moveTo>
                  <a:pt x="317869" y="312888"/>
                </a:moveTo>
                <a:cubicBezTo>
                  <a:pt x="321988" y="312888"/>
                  <a:pt x="326108" y="315478"/>
                  <a:pt x="325949" y="320658"/>
                </a:cubicBezTo>
                <a:lnTo>
                  <a:pt x="325949" y="326115"/>
                </a:lnTo>
                <a:cubicBezTo>
                  <a:pt x="326266" y="327381"/>
                  <a:pt x="325949" y="328725"/>
                  <a:pt x="325474" y="329674"/>
                </a:cubicBezTo>
                <a:cubicBezTo>
                  <a:pt x="324523" y="334261"/>
                  <a:pt x="321355" y="335843"/>
                  <a:pt x="317790" y="335210"/>
                </a:cubicBezTo>
                <a:cubicBezTo>
                  <a:pt x="314304" y="335843"/>
                  <a:pt x="311056" y="334261"/>
                  <a:pt x="310105" y="329674"/>
                </a:cubicBezTo>
                <a:cubicBezTo>
                  <a:pt x="309788" y="328330"/>
                  <a:pt x="309471" y="327381"/>
                  <a:pt x="309788" y="326115"/>
                </a:cubicBezTo>
                <a:lnTo>
                  <a:pt x="309788" y="320658"/>
                </a:lnTo>
                <a:cubicBezTo>
                  <a:pt x="309630" y="315478"/>
                  <a:pt x="313749" y="312888"/>
                  <a:pt x="317869" y="312888"/>
                </a:cubicBezTo>
                <a:close/>
                <a:moveTo>
                  <a:pt x="252942" y="259352"/>
                </a:moveTo>
                <a:cubicBezTo>
                  <a:pt x="254209" y="257374"/>
                  <a:pt x="257534" y="259035"/>
                  <a:pt x="256505" y="261567"/>
                </a:cubicBezTo>
                <a:cubicBezTo>
                  <a:pt x="247875" y="280634"/>
                  <a:pt x="229428" y="284432"/>
                  <a:pt x="216839" y="271298"/>
                </a:cubicBezTo>
                <a:cubicBezTo>
                  <a:pt x="210110" y="314179"/>
                  <a:pt x="130305" y="301837"/>
                  <a:pt x="136401" y="273514"/>
                </a:cubicBezTo>
                <a:cubicBezTo>
                  <a:pt x="137351" y="269558"/>
                  <a:pt x="142576" y="269874"/>
                  <a:pt x="143843" y="273514"/>
                </a:cubicBezTo>
                <a:cubicBezTo>
                  <a:pt x="144476" y="275096"/>
                  <a:pt x="144476" y="276441"/>
                  <a:pt x="144793" y="278023"/>
                </a:cubicBezTo>
                <a:cubicBezTo>
                  <a:pt x="149227" y="286963"/>
                  <a:pt x="172503" y="291235"/>
                  <a:pt x="178995" y="290919"/>
                </a:cubicBezTo>
                <a:cubicBezTo>
                  <a:pt x="197363" y="289653"/>
                  <a:pt x="206389" y="279289"/>
                  <a:pt x="211614" y="262517"/>
                </a:cubicBezTo>
                <a:cubicBezTo>
                  <a:pt x="212248" y="260301"/>
                  <a:pt x="215494" y="259668"/>
                  <a:pt x="216760" y="261884"/>
                </a:cubicBezTo>
                <a:cubicBezTo>
                  <a:pt x="234257" y="275175"/>
                  <a:pt x="246212" y="274542"/>
                  <a:pt x="252942" y="259352"/>
                </a:cubicBezTo>
                <a:close/>
                <a:moveTo>
                  <a:pt x="376826" y="229562"/>
                </a:moveTo>
                <a:cubicBezTo>
                  <a:pt x="372630" y="236677"/>
                  <a:pt x="364632" y="241578"/>
                  <a:pt x="355843" y="244108"/>
                </a:cubicBezTo>
                <a:cubicBezTo>
                  <a:pt x="367800" y="251776"/>
                  <a:pt x="371996" y="265373"/>
                  <a:pt x="358377" y="276993"/>
                </a:cubicBezTo>
                <a:cubicBezTo>
                  <a:pt x="359011" y="277942"/>
                  <a:pt x="359644" y="279286"/>
                  <a:pt x="359011" y="280867"/>
                </a:cubicBezTo>
                <a:cubicBezTo>
                  <a:pt x="352914" y="300155"/>
                  <a:pt x="358377" y="314069"/>
                  <a:pt x="378727" y="321104"/>
                </a:cubicBezTo>
                <a:cubicBezTo>
                  <a:pt x="382290" y="322369"/>
                  <a:pt x="382923" y="326164"/>
                  <a:pt x="380706" y="329168"/>
                </a:cubicBezTo>
                <a:cubicBezTo>
                  <a:pt x="379993" y="341658"/>
                  <a:pt x="379122" y="353990"/>
                  <a:pt x="378410" y="366559"/>
                </a:cubicBezTo>
                <a:cubicBezTo>
                  <a:pt x="380152" y="369405"/>
                  <a:pt x="378885" y="372330"/>
                  <a:pt x="375955" y="373279"/>
                </a:cubicBezTo>
                <a:cubicBezTo>
                  <a:pt x="354576" y="380789"/>
                  <a:pt x="346817" y="397864"/>
                  <a:pt x="350697" y="419445"/>
                </a:cubicBezTo>
                <a:cubicBezTo>
                  <a:pt x="351647" y="424663"/>
                  <a:pt x="344125" y="428852"/>
                  <a:pt x="341591" y="423398"/>
                </a:cubicBezTo>
                <a:cubicBezTo>
                  <a:pt x="330901" y="401105"/>
                  <a:pt x="309285" y="402686"/>
                  <a:pt x="292498" y="416599"/>
                </a:cubicBezTo>
                <a:cubicBezTo>
                  <a:pt x="291469" y="417548"/>
                  <a:pt x="290202" y="417232"/>
                  <a:pt x="289569" y="416599"/>
                </a:cubicBezTo>
                <a:cubicBezTo>
                  <a:pt x="277929" y="429880"/>
                  <a:pt x="262093" y="439524"/>
                  <a:pt x="244990" y="443082"/>
                </a:cubicBezTo>
                <a:cubicBezTo>
                  <a:pt x="221711" y="447904"/>
                  <a:pt x="195502" y="437943"/>
                  <a:pt x="192968" y="414702"/>
                </a:cubicBezTo>
                <a:cubicBezTo>
                  <a:pt x="188772" y="409247"/>
                  <a:pt x="182913" y="405058"/>
                  <a:pt x="176499" y="405374"/>
                </a:cubicBezTo>
                <a:cubicBezTo>
                  <a:pt x="165493" y="406006"/>
                  <a:pt x="160980" y="414623"/>
                  <a:pt x="156783" y="423398"/>
                </a:cubicBezTo>
                <a:cubicBezTo>
                  <a:pt x="155041" y="426955"/>
                  <a:pt x="148311" y="426323"/>
                  <a:pt x="147677" y="422133"/>
                </a:cubicBezTo>
                <a:cubicBezTo>
                  <a:pt x="144114" y="401579"/>
                  <a:pt x="127645" y="388931"/>
                  <a:pt x="109275" y="403477"/>
                </a:cubicBezTo>
                <a:cubicBezTo>
                  <a:pt x="106424" y="405690"/>
                  <a:pt x="102465" y="403793"/>
                  <a:pt x="102465" y="400473"/>
                </a:cubicBezTo>
                <a:cubicBezTo>
                  <a:pt x="100882" y="399840"/>
                  <a:pt x="99931" y="397864"/>
                  <a:pt x="100882" y="396283"/>
                </a:cubicBezTo>
                <a:cubicBezTo>
                  <a:pt x="112204" y="378259"/>
                  <a:pt x="104365" y="364346"/>
                  <a:pt x="86312" y="356678"/>
                </a:cubicBezTo>
                <a:cubicBezTo>
                  <a:pt x="81799" y="354622"/>
                  <a:pt x="83066" y="347587"/>
                  <a:pt x="87579" y="346638"/>
                </a:cubicBezTo>
                <a:cubicBezTo>
                  <a:pt x="116955" y="340551"/>
                  <a:pt x="110225" y="321262"/>
                  <a:pt x="100486" y="301816"/>
                </a:cubicBezTo>
                <a:cubicBezTo>
                  <a:pt x="99456" y="301499"/>
                  <a:pt x="98506" y="301183"/>
                  <a:pt x="97556" y="300867"/>
                </a:cubicBezTo>
                <a:cubicBezTo>
                  <a:pt x="81403" y="292566"/>
                  <a:pt x="81720" y="274780"/>
                  <a:pt x="91697" y="261578"/>
                </a:cubicBezTo>
                <a:cubicBezTo>
                  <a:pt x="92013" y="261262"/>
                  <a:pt x="92330" y="260946"/>
                  <a:pt x="92963" y="260629"/>
                </a:cubicBezTo>
                <a:cubicBezTo>
                  <a:pt x="91063" y="259286"/>
                  <a:pt x="89717" y="258021"/>
                  <a:pt x="88133" y="256756"/>
                </a:cubicBezTo>
                <a:cubicBezTo>
                  <a:pt x="60024" y="246400"/>
                  <a:pt x="23522" y="277705"/>
                  <a:pt x="46405" y="305452"/>
                </a:cubicBezTo>
                <a:cubicBezTo>
                  <a:pt x="48781" y="308693"/>
                  <a:pt x="48464" y="313831"/>
                  <a:pt x="43872" y="314780"/>
                </a:cubicBezTo>
                <a:cubicBezTo>
                  <a:pt x="25818" y="319049"/>
                  <a:pt x="9349" y="333436"/>
                  <a:pt x="10299" y="353516"/>
                </a:cubicBezTo>
                <a:cubicBezTo>
                  <a:pt x="11249" y="371540"/>
                  <a:pt x="21938" y="377627"/>
                  <a:pt x="36508" y="381816"/>
                </a:cubicBezTo>
                <a:cubicBezTo>
                  <a:pt x="36508" y="381816"/>
                  <a:pt x="36508" y="381500"/>
                  <a:pt x="36824" y="381500"/>
                </a:cubicBezTo>
                <a:cubicBezTo>
                  <a:pt x="39041" y="379524"/>
                  <a:pt x="42605" y="381184"/>
                  <a:pt x="42921" y="383714"/>
                </a:cubicBezTo>
                <a:lnTo>
                  <a:pt x="43238" y="383714"/>
                </a:lnTo>
                <a:cubicBezTo>
                  <a:pt x="47197" y="384662"/>
                  <a:pt x="45613" y="389880"/>
                  <a:pt x="42288" y="390196"/>
                </a:cubicBezTo>
                <a:lnTo>
                  <a:pt x="39754" y="390196"/>
                </a:lnTo>
                <a:cubicBezTo>
                  <a:pt x="22255" y="418971"/>
                  <a:pt x="14575" y="468616"/>
                  <a:pt x="62716" y="468299"/>
                </a:cubicBezTo>
                <a:cubicBezTo>
                  <a:pt x="66280" y="468299"/>
                  <a:pt x="68813" y="472410"/>
                  <a:pt x="66913" y="475651"/>
                </a:cubicBezTo>
                <a:cubicBezTo>
                  <a:pt x="51473" y="502134"/>
                  <a:pt x="48860" y="537628"/>
                  <a:pt x="64696" y="565059"/>
                </a:cubicBezTo>
                <a:cubicBezTo>
                  <a:pt x="86312" y="601818"/>
                  <a:pt x="114105" y="596996"/>
                  <a:pt x="140947" y="568300"/>
                </a:cubicBezTo>
                <a:cubicBezTo>
                  <a:pt x="143164" y="566008"/>
                  <a:pt x="146727" y="568300"/>
                  <a:pt x="146727" y="570830"/>
                </a:cubicBezTo>
                <a:cubicBezTo>
                  <a:pt x="147044" y="569486"/>
                  <a:pt x="147360" y="568537"/>
                  <a:pt x="147994" y="567273"/>
                </a:cubicBezTo>
                <a:cubicBezTo>
                  <a:pt x="148311" y="566324"/>
                  <a:pt x="149578" y="566640"/>
                  <a:pt x="149894" y="567589"/>
                </a:cubicBezTo>
                <a:cubicBezTo>
                  <a:pt x="157733" y="591067"/>
                  <a:pt x="189722" y="598577"/>
                  <a:pt x="201599" y="573676"/>
                </a:cubicBezTo>
                <a:cubicBezTo>
                  <a:pt x="203024" y="570830"/>
                  <a:pt x="207854" y="570198"/>
                  <a:pt x="210071" y="572727"/>
                </a:cubicBezTo>
                <a:cubicBezTo>
                  <a:pt x="232638" y="601186"/>
                  <a:pt x="292419" y="617945"/>
                  <a:pt x="290836" y="565059"/>
                </a:cubicBezTo>
                <a:cubicBezTo>
                  <a:pt x="290519" y="560790"/>
                  <a:pt x="296299" y="559526"/>
                  <a:pt x="298516" y="562055"/>
                </a:cubicBezTo>
                <a:cubicBezTo>
                  <a:pt x="299783" y="560790"/>
                  <a:pt x="301842" y="560474"/>
                  <a:pt x="303742" y="562055"/>
                </a:cubicBezTo>
                <a:cubicBezTo>
                  <a:pt x="332406" y="588854"/>
                  <a:pt x="410636" y="571779"/>
                  <a:pt x="390287" y="523399"/>
                </a:cubicBezTo>
                <a:cubicBezTo>
                  <a:pt x="388228" y="519288"/>
                  <a:pt x="393454" y="515098"/>
                  <a:pt x="397334" y="516363"/>
                </a:cubicBezTo>
                <a:cubicBezTo>
                  <a:pt x="441279" y="530592"/>
                  <a:pt x="491955" y="474465"/>
                  <a:pt x="447218" y="441896"/>
                </a:cubicBezTo>
                <a:cubicBezTo>
                  <a:pt x="445951" y="441184"/>
                  <a:pt x="445317" y="439920"/>
                  <a:pt x="445001" y="438971"/>
                </a:cubicBezTo>
                <a:cubicBezTo>
                  <a:pt x="440408" y="440631"/>
                  <a:pt x="437479" y="433516"/>
                  <a:pt x="441675" y="431303"/>
                </a:cubicBezTo>
                <a:cubicBezTo>
                  <a:pt x="459491" y="422212"/>
                  <a:pt x="476673" y="404820"/>
                  <a:pt x="471764" y="382923"/>
                </a:cubicBezTo>
                <a:cubicBezTo>
                  <a:pt x="466617" y="359366"/>
                  <a:pt x="448881" y="351618"/>
                  <a:pt x="428214" y="344188"/>
                </a:cubicBezTo>
                <a:cubicBezTo>
                  <a:pt x="425047" y="343239"/>
                  <a:pt x="424335" y="338733"/>
                  <a:pt x="426631" y="336836"/>
                </a:cubicBezTo>
                <a:cubicBezTo>
                  <a:pt x="425285" y="334938"/>
                  <a:pt x="425285" y="332330"/>
                  <a:pt x="427502" y="331065"/>
                </a:cubicBezTo>
                <a:cubicBezTo>
                  <a:pt x="437874" y="325847"/>
                  <a:pt x="451493" y="316598"/>
                  <a:pt x="446980" y="303001"/>
                </a:cubicBezTo>
                <a:cubicBezTo>
                  <a:pt x="442388" y="289088"/>
                  <a:pt x="429719" y="285294"/>
                  <a:pt x="416575" y="287191"/>
                </a:cubicBezTo>
                <a:cubicBezTo>
                  <a:pt x="412616" y="287823"/>
                  <a:pt x="408498" y="284029"/>
                  <a:pt x="411032" y="280155"/>
                </a:cubicBezTo>
                <a:cubicBezTo>
                  <a:pt x="432094" y="248930"/>
                  <a:pt x="406598" y="229562"/>
                  <a:pt x="376826" y="229562"/>
                </a:cubicBezTo>
                <a:close/>
                <a:moveTo>
                  <a:pt x="321004" y="187506"/>
                </a:moveTo>
                <a:cubicBezTo>
                  <a:pt x="312848" y="195174"/>
                  <a:pt x="304771" y="203317"/>
                  <a:pt x="296695" y="210985"/>
                </a:cubicBezTo>
                <a:cubicBezTo>
                  <a:pt x="296062" y="212882"/>
                  <a:pt x="294399" y="214858"/>
                  <a:pt x="292498" y="215807"/>
                </a:cubicBezTo>
                <a:cubicBezTo>
                  <a:pt x="292182" y="218337"/>
                  <a:pt x="291548" y="220708"/>
                  <a:pt x="291548" y="223238"/>
                </a:cubicBezTo>
                <a:cubicBezTo>
                  <a:pt x="291548" y="226084"/>
                  <a:pt x="287352" y="226795"/>
                  <a:pt x="286402" y="223870"/>
                </a:cubicBezTo>
                <a:lnTo>
                  <a:pt x="286402" y="223238"/>
                </a:lnTo>
                <a:cubicBezTo>
                  <a:pt x="286085" y="225767"/>
                  <a:pt x="283155" y="227981"/>
                  <a:pt x="280938" y="225451"/>
                </a:cubicBezTo>
                <a:cubicBezTo>
                  <a:pt x="271832" y="215728"/>
                  <a:pt x="262727" y="207585"/>
                  <a:pt x="250849" y="205056"/>
                </a:cubicBezTo>
                <a:cubicBezTo>
                  <a:pt x="239131" y="205056"/>
                  <a:pt x="227174" y="207585"/>
                  <a:pt x="215535" y="211222"/>
                </a:cubicBezTo>
                <a:cubicBezTo>
                  <a:pt x="208805" y="214384"/>
                  <a:pt x="202708" y="218574"/>
                  <a:pt x="196848" y="223712"/>
                </a:cubicBezTo>
                <a:lnTo>
                  <a:pt x="196848" y="226242"/>
                </a:lnTo>
                <a:cubicBezTo>
                  <a:pt x="196532" y="229088"/>
                  <a:pt x="191702" y="230511"/>
                  <a:pt x="191068" y="226874"/>
                </a:cubicBezTo>
                <a:cubicBezTo>
                  <a:pt x="190435" y="223949"/>
                  <a:pt x="189801" y="220787"/>
                  <a:pt x="188534" y="217862"/>
                </a:cubicBezTo>
                <a:cubicBezTo>
                  <a:pt x="185367" y="216123"/>
                  <a:pt x="182437" y="212645"/>
                  <a:pt x="182121" y="208771"/>
                </a:cubicBezTo>
                <a:cubicBezTo>
                  <a:pt x="178954" y="206795"/>
                  <a:pt x="174678" y="206479"/>
                  <a:pt x="169214" y="209720"/>
                </a:cubicBezTo>
                <a:cubicBezTo>
                  <a:pt x="159950" y="214858"/>
                  <a:pt x="154328" y="222605"/>
                  <a:pt x="151795" y="232882"/>
                </a:cubicBezTo>
                <a:cubicBezTo>
                  <a:pt x="150844" y="236044"/>
                  <a:pt x="146014" y="237151"/>
                  <a:pt x="144431" y="233831"/>
                </a:cubicBezTo>
                <a:cubicBezTo>
                  <a:pt x="135325" y="214779"/>
                  <a:pt x="117272" y="197704"/>
                  <a:pt x="96289" y="213198"/>
                </a:cubicBezTo>
                <a:cubicBezTo>
                  <a:pt x="78078" y="226795"/>
                  <a:pt x="81403" y="245451"/>
                  <a:pt x="98269" y="258021"/>
                </a:cubicBezTo>
                <a:cubicBezTo>
                  <a:pt x="99931" y="259365"/>
                  <a:pt x="98585" y="261578"/>
                  <a:pt x="96685" y="261894"/>
                </a:cubicBezTo>
                <a:cubicBezTo>
                  <a:pt x="96685" y="262527"/>
                  <a:pt x="96685" y="263159"/>
                  <a:pt x="96368" y="264108"/>
                </a:cubicBezTo>
                <a:cubicBezTo>
                  <a:pt x="90509" y="274780"/>
                  <a:pt x="88925" y="287270"/>
                  <a:pt x="100248" y="292804"/>
                </a:cubicBezTo>
                <a:cubicBezTo>
                  <a:pt x="101515" y="292171"/>
                  <a:pt x="102861" y="292171"/>
                  <a:pt x="104445" y="293120"/>
                </a:cubicBezTo>
                <a:cubicBezTo>
                  <a:pt x="105078" y="293752"/>
                  <a:pt x="106028" y="294385"/>
                  <a:pt x="106662" y="295017"/>
                </a:cubicBezTo>
                <a:cubicBezTo>
                  <a:pt x="117985" y="297231"/>
                  <a:pt x="129307" y="293278"/>
                  <a:pt x="138334" y="286558"/>
                </a:cubicBezTo>
                <a:cubicBezTo>
                  <a:pt x="140234" y="284977"/>
                  <a:pt x="142135" y="288219"/>
                  <a:pt x="140868" y="289800"/>
                </a:cubicBezTo>
                <a:cubicBezTo>
                  <a:pt x="134454" y="297626"/>
                  <a:pt x="124081" y="302764"/>
                  <a:pt x="113788" y="303397"/>
                </a:cubicBezTo>
                <a:cubicBezTo>
                  <a:pt x="118301" y="311223"/>
                  <a:pt x="120202" y="320788"/>
                  <a:pt x="119568" y="329247"/>
                </a:cubicBezTo>
                <a:cubicBezTo>
                  <a:pt x="118618" y="341184"/>
                  <a:pt x="110937" y="348535"/>
                  <a:pt x="100882" y="353041"/>
                </a:cubicBezTo>
                <a:cubicBezTo>
                  <a:pt x="112204" y="362449"/>
                  <a:pt x="116401" y="375097"/>
                  <a:pt x="111254" y="388299"/>
                </a:cubicBezTo>
                <a:cubicBezTo>
                  <a:pt x="124715" y="380789"/>
                  <a:pt x="142135" y="392409"/>
                  <a:pt x="150924" y="406955"/>
                </a:cubicBezTo>
                <a:cubicBezTo>
                  <a:pt x="160663" y="391777"/>
                  <a:pt x="179745" y="391144"/>
                  <a:pt x="192018" y="402054"/>
                </a:cubicBezTo>
                <a:cubicBezTo>
                  <a:pt x="193285" y="396915"/>
                  <a:pt x="201045" y="397231"/>
                  <a:pt x="202312" y="402054"/>
                </a:cubicBezTo>
                <a:cubicBezTo>
                  <a:pt x="205162" y="412093"/>
                  <a:pt x="206588" y="425295"/>
                  <a:pt x="218781" y="428852"/>
                </a:cubicBezTo>
                <a:cubicBezTo>
                  <a:pt x="227887" y="431461"/>
                  <a:pt x="237468" y="430512"/>
                  <a:pt x="246257" y="427271"/>
                </a:cubicBezTo>
                <a:cubicBezTo>
                  <a:pt x="266923" y="419603"/>
                  <a:pt x="290202" y="400631"/>
                  <a:pt x="290519" y="376362"/>
                </a:cubicBezTo>
                <a:cubicBezTo>
                  <a:pt x="290836" y="351144"/>
                  <a:pt x="269774" y="333436"/>
                  <a:pt x="246574" y="327666"/>
                </a:cubicBezTo>
                <a:cubicBezTo>
                  <a:pt x="226541" y="322843"/>
                  <a:pt x="205162" y="323871"/>
                  <a:pt x="200649" y="347033"/>
                </a:cubicBezTo>
                <a:cubicBezTo>
                  <a:pt x="199699" y="350986"/>
                  <a:pt x="194552" y="350354"/>
                  <a:pt x="193285" y="347033"/>
                </a:cubicBezTo>
                <a:cubicBezTo>
                  <a:pt x="182596" y="317784"/>
                  <a:pt x="222265" y="309326"/>
                  <a:pt x="243011" y="312883"/>
                </a:cubicBezTo>
                <a:cubicBezTo>
                  <a:pt x="273416" y="318100"/>
                  <a:pt x="308968" y="341579"/>
                  <a:pt x="305405" y="376757"/>
                </a:cubicBezTo>
                <a:cubicBezTo>
                  <a:pt x="304296" y="386164"/>
                  <a:pt x="301129" y="395097"/>
                  <a:pt x="296616" y="403556"/>
                </a:cubicBezTo>
                <a:cubicBezTo>
                  <a:pt x="309602" y="393516"/>
                  <a:pt x="326705" y="394465"/>
                  <a:pt x="338661" y="405137"/>
                </a:cubicBezTo>
                <a:cubicBezTo>
                  <a:pt x="340562" y="388061"/>
                  <a:pt x="349588" y="374781"/>
                  <a:pt x="366691" y="367113"/>
                </a:cubicBezTo>
                <a:cubicBezTo>
                  <a:pt x="360911" y="353595"/>
                  <a:pt x="360594" y="340946"/>
                  <a:pt x="368275" y="328377"/>
                </a:cubicBezTo>
                <a:cubicBezTo>
                  <a:pt x="349588" y="319760"/>
                  <a:pt x="341195" y="303950"/>
                  <a:pt x="346658" y="283634"/>
                </a:cubicBezTo>
                <a:cubicBezTo>
                  <a:pt x="331456" y="290985"/>
                  <a:pt x="314986" y="287507"/>
                  <a:pt x="304613" y="273594"/>
                </a:cubicBezTo>
                <a:cubicBezTo>
                  <a:pt x="294003" y="300076"/>
                  <a:pt x="249741" y="288140"/>
                  <a:pt x="257105" y="256202"/>
                </a:cubicBezTo>
                <a:cubicBezTo>
                  <a:pt x="258055" y="252961"/>
                  <a:pt x="263598" y="253594"/>
                  <a:pt x="263281" y="257151"/>
                </a:cubicBezTo>
                <a:cubicBezTo>
                  <a:pt x="262331" y="281894"/>
                  <a:pt x="291627" y="288060"/>
                  <a:pt x="300417" y="264819"/>
                </a:cubicBezTo>
                <a:cubicBezTo>
                  <a:pt x="301367" y="262606"/>
                  <a:pt x="304930" y="261657"/>
                  <a:pt x="306197" y="264187"/>
                </a:cubicBezTo>
                <a:cubicBezTo>
                  <a:pt x="314274" y="279997"/>
                  <a:pt x="331060" y="286796"/>
                  <a:pt x="346579" y="276124"/>
                </a:cubicBezTo>
                <a:cubicBezTo>
                  <a:pt x="363049" y="264740"/>
                  <a:pt x="358456" y="250906"/>
                  <a:pt x="339770" y="246084"/>
                </a:cubicBezTo>
                <a:cubicBezTo>
                  <a:pt x="335573" y="245135"/>
                  <a:pt x="337473" y="239048"/>
                  <a:pt x="341353" y="239681"/>
                </a:cubicBezTo>
                <a:cubicBezTo>
                  <a:pt x="341670" y="239681"/>
                  <a:pt x="342303" y="239364"/>
                  <a:pt x="342620" y="239364"/>
                </a:cubicBezTo>
                <a:cubicBezTo>
                  <a:pt x="349113" y="238416"/>
                  <a:pt x="360673" y="234779"/>
                  <a:pt x="365899" y="228376"/>
                </a:cubicBezTo>
                <a:cubicBezTo>
                  <a:pt x="364474" y="226479"/>
                  <a:pt x="365583" y="223238"/>
                  <a:pt x="368116" y="221973"/>
                </a:cubicBezTo>
                <a:cubicBezTo>
                  <a:pt x="368116" y="220866"/>
                  <a:pt x="368116" y="219601"/>
                  <a:pt x="367800" y="218653"/>
                </a:cubicBezTo>
                <a:cubicBezTo>
                  <a:pt x="364474" y="205530"/>
                  <a:pt x="347371" y="213514"/>
                  <a:pt x="340324" y="218337"/>
                </a:cubicBezTo>
                <a:cubicBezTo>
                  <a:pt x="337157" y="220550"/>
                  <a:pt x="332327" y="217072"/>
                  <a:pt x="333594" y="213198"/>
                </a:cubicBezTo>
                <a:cubicBezTo>
                  <a:pt x="335811" y="207111"/>
                  <a:pt x="340007" y="195174"/>
                  <a:pt x="333910" y="189720"/>
                </a:cubicBezTo>
                <a:cubicBezTo>
                  <a:pt x="330426" y="186558"/>
                  <a:pt x="325517" y="186558"/>
                  <a:pt x="321004" y="187506"/>
                </a:cubicBezTo>
                <a:close/>
                <a:moveTo>
                  <a:pt x="408429" y="10825"/>
                </a:moveTo>
                <a:cubicBezTo>
                  <a:pt x="398264" y="11556"/>
                  <a:pt x="384863" y="18335"/>
                  <a:pt x="379518" y="26872"/>
                </a:cubicBezTo>
                <a:cubicBezTo>
                  <a:pt x="377935" y="29086"/>
                  <a:pt x="374372" y="30034"/>
                  <a:pt x="372392" y="27821"/>
                </a:cubicBezTo>
                <a:cubicBezTo>
                  <a:pt x="365345" y="19995"/>
                  <a:pt x="354735" y="15805"/>
                  <a:pt x="344045" y="19046"/>
                </a:cubicBezTo>
                <a:cubicBezTo>
                  <a:pt x="331377" y="23236"/>
                  <a:pt x="331060" y="31932"/>
                  <a:pt x="342224" y="39521"/>
                </a:cubicBezTo>
                <a:cubicBezTo>
                  <a:pt x="342224" y="39204"/>
                  <a:pt x="342224" y="38888"/>
                  <a:pt x="342541" y="38572"/>
                </a:cubicBezTo>
                <a:cubicBezTo>
                  <a:pt x="343887" y="36517"/>
                  <a:pt x="346421" y="37940"/>
                  <a:pt x="346104" y="39837"/>
                </a:cubicBezTo>
                <a:cubicBezTo>
                  <a:pt x="340957" y="61102"/>
                  <a:pt x="362890" y="77545"/>
                  <a:pt x="378727" y="59521"/>
                </a:cubicBezTo>
                <a:cubicBezTo>
                  <a:pt x="381577" y="55647"/>
                  <a:pt x="386803" y="60469"/>
                  <a:pt x="384903" y="64343"/>
                </a:cubicBezTo>
                <a:cubicBezTo>
                  <a:pt x="383794" y="65924"/>
                  <a:pt x="382527" y="67979"/>
                  <a:pt x="381260" y="69244"/>
                </a:cubicBezTo>
                <a:cubicBezTo>
                  <a:pt x="372550" y="83790"/>
                  <a:pt x="385536" y="94699"/>
                  <a:pt x="402322" y="91458"/>
                </a:cubicBezTo>
                <a:cubicBezTo>
                  <a:pt x="408419" y="90509"/>
                  <a:pt x="416892" y="87584"/>
                  <a:pt x="418792" y="81102"/>
                </a:cubicBezTo>
                <a:cubicBezTo>
                  <a:pt x="421722" y="71141"/>
                  <a:pt x="411666" y="61418"/>
                  <a:pt x="405569" y="55331"/>
                </a:cubicBezTo>
                <a:cubicBezTo>
                  <a:pt x="403668" y="52959"/>
                  <a:pt x="406598" y="49165"/>
                  <a:pt x="408815" y="51062"/>
                </a:cubicBezTo>
                <a:cubicBezTo>
                  <a:pt x="411032" y="52643"/>
                  <a:pt x="413408" y="55015"/>
                  <a:pt x="415941" y="57228"/>
                </a:cubicBezTo>
                <a:cubicBezTo>
                  <a:pt x="416575" y="56280"/>
                  <a:pt x="417921" y="55331"/>
                  <a:pt x="419821" y="55647"/>
                </a:cubicBezTo>
                <a:cubicBezTo>
                  <a:pt x="424651" y="56596"/>
                  <a:pt x="442071" y="57228"/>
                  <a:pt x="434707" y="47189"/>
                </a:cubicBezTo>
                <a:cubicBezTo>
                  <a:pt x="431144" y="42366"/>
                  <a:pt x="426235" y="39679"/>
                  <a:pt x="420455" y="37465"/>
                </a:cubicBezTo>
                <a:cubicBezTo>
                  <a:pt x="417604" y="36517"/>
                  <a:pt x="416654" y="33592"/>
                  <a:pt x="417921" y="31062"/>
                </a:cubicBezTo>
                <a:cubicBezTo>
                  <a:pt x="425522" y="15410"/>
                  <a:pt x="418594" y="10093"/>
                  <a:pt x="408429" y="10825"/>
                </a:cubicBezTo>
                <a:close/>
                <a:moveTo>
                  <a:pt x="414437" y="627"/>
                </a:moveTo>
                <a:cubicBezTo>
                  <a:pt x="430907" y="4184"/>
                  <a:pt x="431857" y="17781"/>
                  <a:pt x="426710" y="30667"/>
                </a:cubicBezTo>
                <a:cubicBezTo>
                  <a:pt x="435974" y="35094"/>
                  <a:pt x="447376" y="43473"/>
                  <a:pt x="444130" y="54145"/>
                </a:cubicBezTo>
                <a:cubicBezTo>
                  <a:pt x="440962" y="64501"/>
                  <a:pt x="430273" y="65450"/>
                  <a:pt x="421167" y="63236"/>
                </a:cubicBezTo>
                <a:cubicBezTo>
                  <a:pt x="425443" y="69007"/>
                  <a:pt x="428294" y="75885"/>
                  <a:pt x="425760" y="82604"/>
                </a:cubicBezTo>
                <a:cubicBezTo>
                  <a:pt x="422276" y="92644"/>
                  <a:pt x="412220" y="97150"/>
                  <a:pt x="402481" y="98731"/>
                </a:cubicBezTo>
                <a:cubicBezTo>
                  <a:pt x="393533" y="100391"/>
                  <a:pt x="380548" y="99047"/>
                  <a:pt x="374451" y="91379"/>
                </a:cubicBezTo>
                <a:cubicBezTo>
                  <a:pt x="370175" y="86161"/>
                  <a:pt x="369621" y="80707"/>
                  <a:pt x="370808" y="75252"/>
                </a:cubicBezTo>
                <a:cubicBezTo>
                  <a:pt x="356239" y="79126"/>
                  <a:pt x="339532" y="67189"/>
                  <a:pt x="338820" y="51378"/>
                </a:cubicBezTo>
                <a:cubicBezTo>
                  <a:pt x="306513" y="92090"/>
                  <a:pt x="326151" y="133751"/>
                  <a:pt x="334623" y="178810"/>
                </a:cubicBezTo>
                <a:cubicBezTo>
                  <a:pt x="337473" y="179759"/>
                  <a:pt x="340086" y="181814"/>
                  <a:pt x="341987" y="184344"/>
                </a:cubicBezTo>
                <a:cubicBezTo>
                  <a:pt x="346896" y="190431"/>
                  <a:pt x="346896" y="198257"/>
                  <a:pt x="345312" y="205609"/>
                </a:cubicBezTo>
                <a:cubicBezTo>
                  <a:pt x="357823" y="201103"/>
                  <a:pt x="374451" y="200155"/>
                  <a:pt x="376985" y="216281"/>
                </a:cubicBezTo>
                <a:cubicBezTo>
                  <a:pt x="377301" y="217862"/>
                  <a:pt x="377301" y="219522"/>
                  <a:pt x="377301" y="220787"/>
                </a:cubicBezTo>
                <a:cubicBezTo>
                  <a:pt x="411507" y="219839"/>
                  <a:pt x="436766" y="246005"/>
                  <a:pt x="421880" y="277942"/>
                </a:cubicBezTo>
                <a:cubicBezTo>
                  <a:pt x="457115" y="278890"/>
                  <a:pt x="467330" y="321104"/>
                  <a:pt x="432490" y="336915"/>
                </a:cubicBezTo>
                <a:cubicBezTo>
                  <a:pt x="457115" y="339919"/>
                  <a:pt x="477702" y="359524"/>
                  <a:pt x="481265" y="384030"/>
                </a:cubicBezTo>
                <a:cubicBezTo>
                  <a:pt x="484512" y="406718"/>
                  <a:pt x="470576" y="425690"/>
                  <a:pt x="451969" y="435730"/>
                </a:cubicBezTo>
                <a:cubicBezTo>
                  <a:pt x="506207" y="467667"/>
                  <a:pt x="455769" y="535415"/>
                  <a:pt x="403748" y="528853"/>
                </a:cubicBezTo>
                <a:cubicBezTo>
                  <a:pt x="414120" y="579288"/>
                  <a:pt x="334623" y="603716"/>
                  <a:pt x="300100" y="569881"/>
                </a:cubicBezTo>
                <a:cubicBezTo>
                  <a:pt x="308414" y="624032"/>
                  <a:pt x="235093" y="612174"/>
                  <a:pt x="205717" y="584427"/>
                </a:cubicBezTo>
                <a:cubicBezTo>
                  <a:pt x="187347" y="606324"/>
                  <a:pt x="138571" y="597075"/>
                  <a:pt x="144431" y="572490"/>
                </a:cubicBezTo>
                <a:cubicBezTo>
                  <a:pt x="128595" y="598972"/>
                  <a:pt x="101119" y="612253"/>
                  <a:pt x="73960" y="592885"/>
                </a:cubicBezTo>
                <a:cubicBezTo>
                  <a:pt x="47514" y="573755"/>
                  <a:pt x="40625" y="533834"/>
                  <a:pt x="44188" y="503794"/>
                </a:cubicBezTo>
                <a:cubicBezTo>
                  <a:pt x="45138" y="497707"/>
                  <a:pt x="46880" y="490908"/>
                  <a:pt x="49414" y="485137"/>
                </a:cubicBezTo>
                <a:cubicBezTo>
                  <a:pt x="54878" y="472805"/>
                  <a:pt x="54244" y="479999"/>
                  <a:pt x="43872" y="476679"/>
                </a:cubicBezTo>
                <a:cubicBezTo>
                  <a:pt x="31678" y="472489"/>
                  <a:pt x="23839" y="466718"/>
                  <a:pt x="18059" y="454781"/>
                </a:cubicBezTo>
                <a:cubicBezTo>
                  <a:pt x="8003" y="434860"/>
                  <a:pt x="15367" y="406718"/>
                  <a:pt x="28986" y="388694"/>
                </a:cubicBezTo>
                <a:cubicBezTo>
                  <a:pt x="12833" y="385136"/>
                  <a:pt x="-311" y="370591"/>
                  <a:pt x="5" y="352883"/>
                </a:cubicBezTo>
                <a:cubicBezTo>
                  <a:pt x="322" y="330591"/>
                  <a:pt x="12833" y="313436"/>
                  <a:pt x="32628" y="305768"/>
                </a:cubicBezTo>
                <a:cubicBezTo>
                  <a:pt x="14891" y="274464"/>
                  <a:pt x="46564" y="235096"/>
                  <a:pt x="80136" y="247981"/>
                </a:cubicBezTo>
                <a:cubicBezTo>
                  <a:pt x="71981" y="234068"/>
                  <a:pt x="74910" y="216044"/>
                  <a:pt x="91697" y="205056"/>
                </a:cubicBezTo>
                <a:cubicBezTo>
                  <a:pt x="92013" y="204740"/>
                  <a:pt x="92330" y="204740"/>
                  <a:pt x="92647" y="204423"/>
                </a:cubicBezTo>
                <a:cubicBezTo>
                  <a:pt x="110383" y="98098"/>
                  <a:pt x="236439" y="48691"/>
                  <a:pt x="332723" y="39600"/>
                </a:cubicBezTo>
                <a:cubicBezTo>
                  <a:pt x="324250" y="32406"/>
                  <a:pt x="321083" y="21813"/>
                  <a:pt x="333039" y="14382"/>
                </a:cubicBezTo>
                <a:cubicBezTo>
                  <a:pt x="346658" y="6082"/>
                  <a:pt x="362811" y="7346"/>
                  <a:pt x="374451" y="17386"/>
                </a:cubicBezTo>
                <a:cubicBezTo>
                  <a:pt x="383715" y="5765"/>
                  <a:pt x="399551" y="-2377"/>
                  <a:pt x="414437" y="627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80" name="gift_101830"/>
          <p:cNvSpPr>
            <a:spLocks noChangeAspect="1"/>
          </p:cNvSpPr>
          <p:nvPr userDrawn="1"/>
        </p:nvSpPr>
        <p:spPr bwMode="auto">
          <a:xfrm>
            <a:off x="8339627" y="6502094"/>
            <a:ext cx="350883" cy="354160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600116 w 606244"/>
              <a:gd name="T25" fmla="*/ 600116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600116 w 606244"/>
              <a:gd name="T41" fmla="*/ 600116 w 606244"/>
              <a:gd name="T42" fmla="*/ 455839 w 606244"/>
              <a:gd name="T43" fmla="*/ 455839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455839 w 606244"/>
              <a:gd name="T59" fmla="*/ 455839 w 606244"/>
              <a:gd name="T60" fmla="*/ 600116 w 606244"/>
              <a:gd name="T61" fmla="*/ 600116 w 606244"/>
              <a:gd name="T62" fmla="*/ 600116 w 606244"/>
              <a:gd name="T63" fmla="*/ 600116 w 606244"/>
              <a:gd name="T64" fmla="*/ 600116 w 606244"/>
              <a:gd name="T65" fmla="*/ 600116 w 606244"/>
              <a:gd name="T66" fmla="*/ 600116 w 606244"/>
              <a:gd name="T67" fmla="*/ 600116 w 606244"/>
              <a:gd name="T68" fmla="*/ 455839 w 606244"/>
              <a:gd name="T69" fmla="*/ 455839 w 606244"/>
              <a:gd name="T70" fmla="*/ 600116 w 606244"/>
              <a:gd name="T71" fmla="*/ 600116 w 606244"/>
              <a:gd name="T72" fmla="*/ 600116 w 606244"/>
              <a:gd name="T73" fmla="*/ 600116 w 606244"/>
              <a:gd name="T74" fmla="*/ 600116 w 606244"/>
              <a:gd name="T75" fmla="*/ 600116 w 606244"/>
              <a:gd name="T76" fmla="*/ 600116 w 606244"/>
              <a:gd name="T77" fmla="*/ 600116 w 606244"/>
              <a:gd name="T78" fmla="*/ 455839 w 606244"/>
              <a:gd name="T79" fmla="*/ 455839 w 606244"/>
              <a:gd name="T80" fmla="*/ 600116 w 606244"/>
              <a:gd name="T81" fmla="*/ 600116 w 606244"/>
              <a:gd name="T82" fmla="*/ 600116 w 606244"/>
              <a:gd name="T83" fmla="*/ 600116 w 606244"/>
              <a:gd name="T84" fmla="*/ 600116 w 606244"/>
              <a:gd name="T85" fmla="*/ 600116 w 606244"/>
              <a:gd name="T86" fmla="*/ 600116 w 606244"/>
              <a:gd name="T87" fmla="*/ 600116 w 606244"/>
              <a:gd name="T88" fmla="*/ 455839 w 606244"/>
              <a:gd name="T89" fmla="*/ 455839 w 606244"/>
              <a:gd name="T90" fmla="*/ 600116 w 606244"/>
              <a:gd name="T91" fmla="*/ 600116 w 606244"/>
              <a:gd name="T92" fmla="*/ 600116 w 606244"/>
              <a:gd name="T93" fmla="*/ 600116 w 606244"/>
              <a:gd name="T94" fmla="*/ 600116 w 606244"/>
              <a:gd name="T95" fmla="*/ 600116 w 606244"/>
              <a:gd name="T96" fmla="*/ 600116 w 606244"/>
              <a:gd name="T97" fmla="*/ 600116 w 606244"/>
              <a:gd name="T98" fmla="*/ 600116 w 606244"/>
              <a:gd name="T99" fmla="*/ 600116 w 606244"/>
              <a:gd name="T100" fmla="*/ 600116 w 606244"/>
              <a:gd name="T101" fmla="*/ 600116 w 606244"/>
              <a:gd name="T102" fmla="*/ 600116 w 606244"/>
              <a:gd name="T103" fmla="*/ 600116 w 606244"/>
              <a:gd name="T104" fmla="*/ 455839 w 606244"/>
              <a:gd name="T105" fmla="*/ 455839 w 606244"/>
              <a:gd name="T106" fmla="*/ 600116 w 606244"/>
              <a:gd name="T107" fmla="*/ 600116 w 606244"/>
              <a:gd name="T108" fmla="*/ 600116 w 606244"/>
              <a:gd name="T109" fmla="*/ 600116 w 606244"/>
              <a:gd name="T110" fmla="*/ 600116 w 606244"/>
              <a:gd name="T111" fmla="*/ 600116 w 606244"/>
              <a:gd name="T112" fmla="*/ 600116 w 606244"/>
              <a:gd name="T11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960" h="2992">
                <a:moveTo>
                  <a:pt x="0" y="1609"/>
                </a:moveTo>
                <a:lnTo>
                  <a:pt x="190" y="1609"/>
                </a:lnTo>
                <a:lnTo>
                  <a:pt x="190" y="2992"/>
                </a:lnTo>
                <a:lnTo>
                  <a:pt x="2770" y="2992"/>
                </a:lnTo>
                <a:lnTo>
                  <a:pt x="2770" y="1609"/>
                </a:lnTo>
                <a:lnTo>
                  <a:pt x="2960" y="1609"/>
                </a:lnTo>
                <a:lnTo>
                  <a:pt x="2960" y="662"/>
                </a:lnTo>
                <a:lnTo>
                  <a:pt x="2298" y="662"/>
                </a:lnTo>
                <a:cubicBezTo>
                  <a:pt x="2351" y="588"/>
                  <a:pt x="2385" y="504"/>
                  <a:pt x="2396" y="419"/>
                </a:cubicBezTo>
                <a:cubicBezTo>
                  <a:pt x="2412" y="297"/>
                  <a:pt x="2375" y="181"/>
                  <a:pt x="2297" y="103"/>
                </a:cubicBezTo>
                <a:cubicBezTo>
                  <a:pt x="2231" y="37"/>
                  <a:pt x="2138" y="0"/>
                  <a:pt x="2037" y="0"/>
                </a:cubicBezTo>
                <a:cubicBezTo>
                  <a:pt x="1904" y="0"/>
                  <a:pt x="1768" y="60"/>
                  <a:pt x="1663" y="165"/>
                </a:cubicBezTo>
                <a:cubicBezTo>
                  <a:pt x="1541" y="288"/>
                  <a:pt x="1512" y="515"/>
                  <a:pt x="1507" y="662"/>
                </a:cubicBezTo>
                <a:lnTo>
                  <a:pt x="1453" y="662"/>
                </a:lnTo>
                <a:cubicBezTo>
                  <a:pt x="1448" y="515"/>
                  <a:pt x="1419" y="288"/>
                  <a:pt x="1297" y="165"/>
                </a:cubicBezTo>
                <a:cubicBezTo>
                  <a:pt x="1192" y="60"/>
                  <a:pt x="1056" y="0"/>
                  <a:pt x="924" y="0"/>
                </a:cubicBezTo>
                <a:cubicBezTo>
                  <a:pt x="822" y="0"/>
                  <a:pt x="730" y="37"/>
                  <a:pt x="663" y="103"/>
                </a:cubicBezTo>
                <a:cubicBezTo>
                  <a:pt x="585" y="181"/>
                  <a:pt x="549" y="297"/>
                  <a:pt x="564" y="419"/>
                </a:cubicBezTo>
                <a:cubicBezTo>
                  <a:pt x="575" y="504"/>
                  <a:pt x="609" y="588"/>
                  <a:pt x="663" y="662"/>
                </a:cubicBezTo>
                <a:lnTo>
                  <a:pt x="0" y="662"/>
                </a:lnTo>
                <a:lnTo>
                  <a:pt x="0" y="1609"/>
                </a:lnTo>
                <a:close/>
                <a:moveTo>
                  <a:pt x="1805" y="307"/>
                </a:moveTo>
                <a:cubicBezTo>
                  <a:pt x="1872" y="240"/>
                  <a:pt x="1958" y="200"/>
                  <a:pt x="2037" y="200"/>
                </a:cubicBezTo>
                <a:cubicBezTo>
                  <a:pt x="2071" y="200"/>
                  <a:pt x="2119" y="208"/>
                  <a:pt x="2155" y="244"/>
                </a:cubicBezTo>
                <a:cubicBezTo>
                  <a:pt x="2190" y="279"/>
                  <a:pt x="2205" y="332"/>
                  <a:pt x="2198" y="394"/>
                </a:cubicBezTo>
                <a:cubicBezTo>
                  <a:pt x="2189" y="464"/>
                  <a:pt x="2151" y="537"/>
                  <a:pt x="2093" y="595"/>
                </a:cubicBezTo>
                <a:cubicBezTo>
                  <a:pt x="2065" y="623"/>
                  <a:pt x="2018" y="646"/>
                  <a:pt x="1956" y="662"/>
                </a:cubicBezTo>
                <a:lnTo>
                  <a:pt x="1707" y="662"/>
                </a:lnTo>
                <a:cubicBezTo>
                  <a:pt x="1713" y="540"/>
                  <a:pt x="1735" y="376"/>
                  <a:pt x="1805" y="307"/>
                </a:cubicBezTo>
                <a:close/>
                <a:moveTo>
                  <a:pt x="1580" y="862"/>
                </a:moveTo>
                <a:lnTo>
                  <a:pt x="2760" y="862"/>
                </a:lnTo>
                <a:lnTo>
                  <a:pt x="2760" y="1409"/>
                </a:lnTo>
                <a:lnTo>
                  <a:pt x="1580" y="1409"/>
                </a:lnTo>
                <a:lnTo>
                  <a:pt x="1580" y="862"/>
                </a:lnTo>
                <a:close/>
                <a:moveTo>
                  <a:pt x="1580" y="1632"/>
                </a:moveTo>
                <a:lnTo>
                  <a:pt x="2570" y="1632"/>
                </a:lnTo>
                <a:lnTo>
                  <a:pt x="2570" y="2792"/>
                </a:lnTo>
                <a:lnTo>
                  <a:pt x="1580" y="2792"/>
                </a:lnTo>
                <a:lnTo>
                  <a:pt x="1580" y="1632"/>
                </a:lnTo>
                <a:close/>
                <a:moveTo>
                  <a:pt x="1380" y="2792"/>
                </a:moveTo>
                <a:lnTo>
                  <a:pt x="390" y="2792"/>
                </a:lnTo>
                <a:lnTo>
                  <a:pt x="390" y="1632"/>
                </a:lnTo>
                <a:lnTo>
                  <a:pt x="1380" y="1632"/>
                </a:lnTo>
                <a:lnTo>
                  <a:pt x="1380" y="2792"/>
                </a:lnTo>
                <a:close/>
                <a:moveTo>
                  <a:pt x="805" y="244"/>
                </a:moveTo>
                <a:cubicBezTo>
                  <a:pt x="841" y="208"/>
                  <a:pt x="890" y="200"/>
                  <a:pt x="924" y="200"/>
                </a:cubicBezTo>
                <a:cubicBezTo>
                  <a:pt x="1002" y="200"/>
                  <a:pt x="1089" y="240"/>
                  <a:pt x="1155" y="307"/>
                </a:cubicBezTo>
                <a:cubicBezTo>
                  <a:pt x="1221" y="372"/>
                  <a:pt x="1248" y="529"/>
                  <a:pt x="1253" y="662"/>
                </a:cubicBezTo>
                <a:lnTo>
                  <a:pt x="1004" y="662"/>
                </a:lnTo>
                <a:cubicBezTo>
                  <a:pt x="942" y="646"/>
                  <a:pt x="895" y="623"/>
                  <a:pt x="867" y="595"/>
                </a:cubicBezTo>
                <a:cubicBezTo>
                  <a:pt x="810" y="537"/>
                  <a:pt x="771" y="464"/>
                  <a:pt x="763" y="394"/>
                </a:cubicBezTo>
                <a:cubicBezTo>
                  <a:pt x="755" y="332"/>
                  <a:pt x="770" y="279"/>
                  <a:pt x="805" y="244"/>
                </a:cubicBezTo>
                <a:close/>
                <a:moveTo>
                  <a:pt x="200" y="862"/>
                </a:moveTo>
                <a:lnTo>
                  <a:pt x="1380" y="862"/>
                </a:lnTo>
                <a:lnTo>
                  <a:pt x="1380" y="1409"/>
                </a:lnTo>
                <a:lnTo>
                  <a:pt x="200" y="1409"/>
                </a:lnTo>
                <a:lnTo>
                  <a:pt x="200" y="86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81" name="christmas-star_63477"/>
          <p:cNvSpPr>
            <a:spLocks noChangeAspect="1"/>
          </p:cNvSpPr>
          <p:nvPr userDrawn="1"/>
        </p:nvSpPr>
        <p:spPr bwMode="auto">
          <a:xfrm>
            <a:off x="8174098" y="4287954"/>
            <a:ext cx="331058" cy="361992"/>
          </a:xfrm>
          <a:custGeom>
            <a:avLst/>
            <a:gdLst>
              <a:gd name="connsiteX0" fmla="*/ 181061 w 554156"/>
              <a:gd name="connsiteY0" fmla="*/ 474061 h 605936"/>
              <a:gd name="connsiteX1" fmla="*/ 212760 w 554156"/>
              <a:gd name="connsiteY1" fmla="*/ 483987 h 605936"/>
              <a:gd name="connsiteX2" fmla="*/ 221675 w 554156"/>
              <a:gd name="connsiteY2" fmla="*/ 542547 h 605936"/>
              <a:gd name="connsiteX3" fmla="*/ 285246 w 554156"/>
              <a:gd name="connsiteY3" fmla="*/ 225128 h 605936"/>
              <a:gd name="connsiteX4" fmla="*/ 275312 w 554156"/>
              <a:gd name="connsiteY4" fmla="*/ 325289 h 605936"/>
              <a:gd name="connsiteX5" fmla="*/ 275312 w 554156"/>
              <a:gd name="connsiteY5" fmla="*/ 326280 h 605936"/>
              <a:gd name="connsiteX6" fmla="*/ 258423 w 554156"/>
              <a:gd name="connsiteY6" fmla="*/ 351073 h 605936"/>
              <a:gd name="connsiteX7" fmla="*/ 256436 w 554156"/>
              <a:gd name="connsiteY7" fmla="*/ 352064 h 605936"/>
              <a:gd name="connsiteX8" fmla="*/ 169011 w 554156"/>
              <a:gd name="connsiteY8" fmla="*/ 399665 h 605936"/>
              <a:gd name="connsiteX9" fmla="*/ 252462 w 554156"/>
              <a:gd name="connsiteY9" fmla="*/ 425449 h 605936"/>
              <a:gd name="connsiteX10" fmla="*/ 254449 w 554156"/>
              <a:gd name="connsiteY10" fmla="*/ 425449 h 605936"/>
              <a:gd name="connsiteX11" fmla="*/ 276305 w 554156"/>
              <a:gd name="connsiteY11" fmla="*/ 452225 h 605936"/>
              <a:gd name="connsiteX12" fmla="*/ 277298 w 554156"/>
              <a:gd name="connsiteY12" fmla="*/ 454208 h 605936"/>
              <a:gd name="connsiteX13" fmla="*/ 289220 w 554156"/>
              <a:gd name="connsiteY13" fmla="*/ 540485 h 605936"/>
              <a:gd name="connsiteX14" fmla="*/ 356775 w 554156"/>
              <a:gd name="connsiteY14" fmla="*/ 462141 h 605936"/>
              <a:gd name="connsiteX15" fmla="*/ 357769 w 554156"/>
              <a:gd name="connsiteY15" fmla="*/ 460158 h 605936"/>
              <a:gd name="connsiteX16" fmla="*/ 384592 w 554156"/>
              <a:gd name="connsiteY16" fmla="*/ 449250 h 605936"/>
              <a:gd name="connsiteX17" fmla="*/ 385585 w 554156"/>
              <a:gd name="connsiteY17" fmla="*/ 449250 h 605936"/>
              <a:gd name="connsiteX18" fmla="*/ 489898 w 554156"/>
              <a:gd name="connsiteY18" fmla="*/ 457183 h 605936"/>
              <a:gd name="connsiteX19" fmla="*/ 439232 w 554156"/>
              <a:gd name="connsiteY19" fmla="*/ 382807 h 605936"/>
              <a:gd name="connsiteX20" fmla="*/ 438239 w 554156"/>
              <a:gd name="connsiteY20" fmla="*/ 380823 h 605936"/>
              <a:gd name="connsiteX21" fmla="*/ 437245 w 554156"/>
              <a:gd name="connsiteY21" fmla="*/ 348098 h 605936"/>
              <a:gd name="connsiteX22" fmla="*/ 438239 w 554156"/>
              <a:gd name="connsiteY22" fmla="*/ 346114 h 605936"/>
              <a:gd name="connsiteX23" fmla="*/ 481951 w 554156"/>
              <a:gd name="connsiteY23" fmla="*/ 266779 h 605936"/>
              <a:gd name="connsiteX24" fmla="*/ 390553 w 554156"/>
              <a:gd name="connsiteY24" fmla="*/ 295538 h 605936"/>
              <a:gd name="connsiteX25" fmla="*/ 388566 w 554156"/>
              <a:gd name="connsiteY25" fmla="*/ 296530 h 605936"/>
              <a:gd name="connsiteX26" fmla="*/ 357769 w 554156"/>
              <a:gd name="connsiteY26" fmla="*/ 289588 h 605936"/>
              <a:gd name="connsiteX27" fmla="*/ 356775 w 554156"/>
              <a:gd name="connsiteY27" fmla="*/ 288596 h 605936"/>
              <a:gd name="connsiteX28" fmla="*/ 280279 w 554156"/>
              <a:gd name="connsiteY28" fmla="*/ 163644 h 605936"/>
              <a:gd name="connsiteX29" fmla="*/ 287233 w 554156"/>
              <a:gd name="connsiteY29" fmla="*/ 164636 h 605936"/>
              <a:gd name="connsiteX30" fmla="*/ 303128 w 554156"/>
              <a:gd name="connsiteY30" fmla="*/ 172569 h 605936"/>
              <a:gd name="connsiteX31" fmla="*/ 386579 w 554156"/>
              <a:gd name="connsiteY31" fmla="*/ 245954 h 605936"/>
              <a:gd name="connsiteX32" fmla="*/ 505794 w 554156"/>
              <a:gd name="connsiteY32" fmla="*/ 209261 h 605936"/>
              <a:gd name="connsiteX33" fmla="*/ 517715 w 554156"/>
              <a:gd name="connsiteY33" fmla="*/ 207278 h 605936"/>
              <a:gd name="connsiteX34" fmla="*/ 524669 w 554156"/>
              <a:gd name="connsiteY34" fmla="*/ 207278 h 605936"/>
              <a:gd name="connsiteX35" fmla="*/ 543545 w 554156"/>
              <a:gd name="connsiteY35" fmla="*/ 218187 h 605936"/>
              <a:gd name="connsiteX36" fmla="*/ 546526 w 554156"/>
              <a:gd name="connsiteY36" fmla="*/ 254879 h 605936"/>
              <a:gd name="connsiteX37" fmla="*/ 491885 w 554156"/>
              <a:gd name="connsiteY37" fmla="*/ 353056 h 605936"/>
              <a:gd name="connsiteX38" fmla="*/ 550499 w 554156"/>
              <a:gd name="connsiteY38" fmla="*/ 453216 h 605936"/>
              <a:gd name="connsiteX39" fmla="*/ 549506 w 554156"/>
              <a:gd name="connsiteY39" fmla="*/ 452225 h 605936"/>
              <a:gd name="connsiteX40" fmla="*/ 547519 w 554156"/>
              <a:gd name="connsiteY40" fmla="*/ 488917 h 605936"/>
              <a:gd name="connsiteX41" fmla="*/ 513741 w 554156"/>
              <a:gd name="connsiteY41" fmla="*/ 506767 h 605936"/>
              <a:gd name="connsiteX42" fmla="*/ 510761 w 554156"/>
              <a:gd name="connsiteY42" fmla="*/ 506767 h 605936"/>
              <a:gd name="connsiteX43" fmla="*/ 390553 w 554156"/>
              <a:gd name="connsiteY43" fmla="*/ 498834 h 605936"/>
              <a:gd name="connsiteX44" fmla="*/ 310083 w 554156"/>
              <a:gd name="connsiteY44" fmla="*/ 592052 h 605936"/>
              <a:gd name="connsiteX45" fmla="*/ 278292 w 554156"/>
              <a:gd name="connsiteY45" fmla="*/ 605936 h 605936"/>
              <a:gd name="connsiteX46" fmla="*/ 271338 w 554156"/>
              <a:gd name="connsiteY46" fmla="*/ 605936 h 605936"/>
              <a:gd name="connsiteX47" fmla="*/ 245508 w 554156"/>
              <a:gd name="connsiteY47" fmla="*/ 580152 h 605936"/>
              <a:gd name="connsiteX48" fmla="*/ 230606 w 554156"/>
              <a:gd name="connsiteY48" fmla="*/ 469083 h 605936"/>
              <a:gd name="connsiteX49" fmla="*/ 118345 w 554156"/>
              <a:gd name="connsiteY49" fmla="*/ 435366 h 605936"/>
              <a:gd name="connsiteX50" fmla="*/ 96489 w 554156"/>
              <a:gd name="connsiteY50" fmla="*/ 406607 h 605936"/>
              <a:gd name="connsiteX51" fmla="*/ 118345 w 554156"/>
              <a:gd name="connsiteY51" fmla="*/ 372890 h 605936"/>
              <a:gd name="connsiteX52" fmla="*/ 227626 w 554156"/>
              <a:gd name="connsiteY52" fmla="*/ 313389 h 605936"/>
              <a:gd name="connsiteX53" fmla="*/ 239547 w 554156"/>
              <a:gd name="connsiteY53" fmla="*/ 199345 h 605936"/>
              <a:gd name="connsiteX54" fmla="*/ 264384 w 554156"/>
              <a:gd name="connsiteY54" fmla="*/ 166619 h 605936"/>
              <a:gd name="connsiteX55" fmla="*/ 280279 w 554156"/>
              <a:gd name="connsiteY55" fmla="*/ 163644 h 605936"/>
              <a:gd name="connsiteX56" fmla="*/ 174497 w 554156"/>
              <a:gd name="connsiteY56" fmla="*/ 789 h 605936"/>
              <a:gd name="connsiteX57" fmla="*/ 207778 w 554156"/>
              <a:gd name="connsiteY57" fmla="*/ 7856 h 605936"/>
              <a:gd name="connsiteX58" fmla="*/ 291228 w 554156"/>
              <a:gd name="connsiteY58" fmla="*/ 82245 h 605936"/>
              <a:gd name="connsiteX59" fmla="*/ 410443 w 554156"/>
              <a:gd name="connsiteY59" fmla="*/ 44555 h 605936"/>
              <a:gd name="connsiteX60" fmla="*/ 451174 w 554156"/>
              <a:gd name="connsiteY60" fmla="*/ 58441 h 605936"/>
              <a:gd name="connsiteX61" fmla="*/ 526677 w 554156"/>
              <a:gd name="connsiteY61" fmla="*/ 188374 h 605936"/>
              <a:gd name="connsiteX62" fmla="*/ 499854 w 554156"/>
              <a:gd name="connsiteY62" fmla="*/ 190357 h 605936"/>
              <a:gd name="connsiteX63" fmla="*/ 391567 w 554156"/>
              <a:gd name="connsiteY63" fmla="*/ 224080 h 605936"/>
              <a:gd name="connsiteX64" fmla="*/ 316064 w 554156"/>
              <a:gd name="connsiteY64" fmla="*/ 157626 h 605936"/>
              <a:gd name="connsiteX65" fmla="*/ 291228 w 554156"/>
              <a:gd name="connsiteY65" fmla="*/ 145724 h 605936"/>
              <a:gd name="connsiteX66" fmla="*/ 280300 w 554156"/>
              <a:gd name="connsiteY66" fmla="*/ 144732 h 605936"/>
              <a:gd name="connsiteX67" fmla="*/ 257450 w 554156"/>
              <a:gd name="connsiteY67" fmla="*/ 149691 h 605936"/>
              <a:gd name="connsiteX68" fmla="*/ 220692 w 554156"/>
              <a:gd name="connsiteY68" fmla="*/ 197300 h 605936"/>
              <a:gd name="connsiteX69" fmla="*/ 209764 w 554156"/>
              <a:gd name="connsiteY69" fmla="*/ 301445 h 605936"/>
              <a:gd name="connsiteX70" fmla="*/ 108432 w 554156"/>
              <a:gd name="connsiteY70" fmla="*/ 355997 h 605936"/>
              <a:gd name="connsiteX71" fmla="*/ 80615 w 554156"/>
              <a:gd name="connsiteY71" fmla="*/ 387736 h 605936"/>
              <a:gd name="connsiteX72" fmla="*/ 5112 w 554156"/>
              <a:gd name="connsiteY72" fmla="*/ 257803 h 605936"/>
              <a:gd name="connsiteX73" fmla="*/ 22001 w 554156"/>
              <a:gd name="connsiteY73" fmla="*/ 209202 h 605936"/>
              <a:gd name="connsiteX74" fmla="*/ 132275 w 554156"/>
              <a:gd name="connsiteY74" fmla="*/ 148699 h 605936"/>
              <a:gd name="connsiteX75" fmla="*/ 144196 w 554156"/>
              <a:gd name="connsiteY75" fmla="*/ 34636 h 605936"/>
              <a:gd name="connsiteX76" fmla="*/ 174497 w 554156"/>
              <a:gd name="connsiteY76" fmla="*/ 789 h 60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54156" h="605936">
                <a:moveTo>
                  <a:pt x="181061" y="474061"/>
                </a:moveTo>
                <a:lnTo>
                  <a:pt x="212760" y="483987"/>
                </a:lnTo>
                <a:lnTo>
                  <a:pt x="221675" y="542547"/>
                </a:lnTo>
                <a:close/>
                <a:moveTo>
                  <a:pt x="285246" y="225128"/>
                </a:moveTo>
                <a:lnTo>
                  <a:pt x="275312" y="325289"/>
                </a:lnTo>
                <a:lnTo>
                  <a:pt x="275312" y="326280"/>
                </a:lnTo>
                <a:cubicBezTo>
                  <a:pt x="273325" y="337189"/>
                  <a:pt x="267364" y="346114"/>
                  <a:pt x="258423" y="351073"/>
                </a:cubicBezTo>
                <a:lnTo>
                  <a:pt x="256436" y="352064"/>
                </a:lnTo>
                <a:lnTo>
                  <a:pt x="169011" y="399665"/>
                </a:lnTo>
                <a:lnTo>
                  <a:pt x="252462" y="425449"/>
                </a:lnTo>
                <a:lnTo>
                  <a:pt x="254449" y="425449"/>
                </a:lnTo>
                <a:cubicBezTo>
                  <a:pt x="266370" y="429416"/>
                  <a:pt x="275312" y="439333"/>
                  <a:pt x="276305" y="452225"/>
                </a:cubicBezTo>
                <a:lnTo>
                  <a:pt x="277298" y="454208"/>
                </a:lnTo>
                <a:lnTo>
                  <a:pt x="289220" y="540485"/>
                </a:lnTo>
                <a:lnTo>
                  <a:pt x="356775" y="462141"/>
                </a:lnTo>
                <a:lnTo>
                  <a:pt x="357769" y="460158"/>
                </a:lnTo>
                <a:cubicBezTo>
                  <a:pt x="364723" y="453216"/>
                  <a:pt x="374657" y="449250"/>
                  <a:pt x="384592" y="449250"/>
                </a:cubicBezTo>
                <a:lnTo>
                  <a:pt x="385585" y="449250"/>
                </a:lnTo>
                <a:lnTo>
                  <a:pt x="489898" y="457183"/>
                </a:lnTo>
                <a:lnTo>
                  <a:pt x="439232" y="382807"/>
                </a:lnTo>
                <a:lnTo>
                  <a:pt x="438239" y="380823"/>
                </a:lnTo>
                <a:cubicBezTo>
                  <a:pt x="431284" y="370906"/>
                  <a:pt x="431284" y="358014"/>
                  <a:pt x="437245" y="348098"/>
                </a:cubicBezTo>
                <a:lnTo>
                  <a:pt x="438239" y="346114"/>
                </a:lnTo>
                <a:lnTo>
                  <a:pt x="481951" y="266779"/>
                </a:lnTo>
                <a:lnTo>
                  <a:pt x="390553" y="295538"/>
                </a:lnTo>
                <a:lnTo>
                  <a:pt x="388566" y="296530"/>
                </a:lnTo>
                <a:cubicBezTo>
                  <a:pt x="377638" y="299505"/>
                  <a:pt x="366710" y="296530"/>
                  <a:pt x="357769" y="289588"/>
                </a:cubicBezTo>
                <a:lnTo>
                  <a:pt x="356775" y="288596"/>
                </a:lnTo>
                <a:close/>
                <a:moveTo>
                  <a:pt x="280279" y="163644"/>
                </a:moveTo>
                <a:cubicBezTo>
                  <a:pt x="283259" y="163644"/>
                  <a:pt x="285246" y="163644"/>
                  <a:pt x="287233" y="164636"/>
                </a:cubicBezTo>
                <a:cubicBezTo>
                  <a:pt x="293194" y="165627"/>
                  <a:pt x="299155" y="167611"/>
                  <a:pt x="303128" y="172569"/>
                </a:cubicBezTo>
                <a:lnTo>
                  <a:pt x="386579" y="245954"/>
                </a:lnTo>
                <a:lnTo>
                  <a:pt x="505794" y="209261"/>
                </a:lnTo>
                <a:cubicBezTo>
                  <a:pt x="509768" y="207278"/>
                  <a:pt x="513741" y="207278"/>
                  <a:pt x="517715" y="207278"/>
                </a:cubicBezTo>
                <a:cubicBezTo>
                  <a:pt x="520696" y="207278"/>
                  <a:pt x="522683" y="207278"/>
                  <a:pt x="524669" y="207278"/>
                </a:cubicBezTo>
                <a:cubicBezTo>
                  <a:pt x="531624" y="209261"/>
                  <a:pt x="538578" y="212237"/>
                  <a:pt x="543545" y="218187"/>
                </a:cubicBezTo>
                <a:cubicBezTo>
                  <a:pt x="552486" y="228104"/>
                  <a:pt x="553480" y="241987"/>
                  <a:pt x="546526" y="254879"/>
                </a:cubicBezTo>
                <a:lnTo>
                  <a:pt x="491885" y="353056"/>
                </a:lnTo>
                <a:lnTo>
                  <a:pt x="550499" y="453216"/>
                </a:lnTo>
                <a:cubicBezTo>
                  <a:pt x="549506" y="453216"/>
                  <a:pt x="549506" y="452225"/>
                  <a:pt x="549506" y="452225"/>
                </a:cubicBezTo>
                <a:cubicBezTo>
                  <a:pt x="556460" y="463133"/>
                  <a:pt x="555467" y="477017"/>
                  <a:pt x="547519" y="488917"/>
                </a:cubicBezTo>
                <a:cubicBezTo>
                  <a:pt x="539571" y="499826"/>
                  <a:pt x="526656" y="506767"/>
                  <a:pt x="513741" y="506767"/>
                </a:cubicBezTo>
                <a:cubicBezTo>
                  <a:pt x="512748" y="506767"/>
                  <a:pt x="511755" y="506767"/>
                  <a:pt x="510761" y="506767"/>
                </a:cubicBezTo>
                <a:lnTo>
                  <a:pt x="390553" y="498834"/>
                </a:lnTo>
                <a:lnTo>
                  <a:pt x="310083" y="592052"/>
                </a:lnTo>
                <a:cubicBezTo>
                  <a:pt x="302135" y="600978"/>
                  <a:pt x="290213" y="605936"/>
                  <a:pt x="278292" y="605936"/>
                </a:cubicBezTo>
                <a:cubicBezTo>
                  <a:pt x="276305" y="605936"/>
                  <a:pt x="273325" y="605936"/>
                  <a:pt x="271338" y="605936"/>
                </a:cubicBezTo>
                <a:cubicBezTo>
                  <a:pt x="257429" y="602961"/>
                  <a:pt x="247495" y="593044"/>
                  <a:pt x="245508" y="580152"/>
                </a:cubicBezTo>
                <a:lnTo>
                  <a:pt x="230606" y="469083"/>
                </a:lnTo>
                <a:lnTo>
                  <a:pt x="118345" y="435366"/>
                </a:lnTo>
                <a:cubicBezTo>
                  <a:pt x="105430" y="431399"/>
                  <a:pt x="96489" y="420491"/>
                  <a:pt x="96489" y="406607"/>
                </a:cubicBezTo>
                <a:cubicBezTo>
                  <a:pt x="96489" y="393715"/>
                  <a:pt x="104437" y="379831"/>
                  <a:pt x="118345" y="372890"/>
                </a:cubicBezTo>
                <a:lnTo>
                  <a:pt x="227626" y="313389"/>
                </a:lnTo>
                <a:lnTo>
                  <a:pt x="239547" y="199345"/>
                </a:lnTo>
                <a:cubicBezTo>
                  <a:pt x="241534" y="185461"/>
                  <a:pt x="251469" y="172569"/>
                  <a:pt x="264384" y="166619"/>
                </a:cubicBezTo>
                <a:cubicBezTo>
                  <a:pt x="270344" y="164636"/>
                  <a:pt x="275312" y="163644"/>
                  <a:pt x="280279" y="163644"/>
                </a:cubicBezTo>
                <a:close/>
                <a:moveTo>
                  <a:pt x="174497" y="789"/>
                </a:moveTo>
                <a:cubicBezTo>
                  <a:pt x="188157" y="-1814"/>
                  <a:pt x="202314" y="2401"/>
                  <a:pt x="207778" y="7856"/>
                </a:cubicBezTo>
                <a:lnTo>
                  <a:pt x="291228" y="82245"/>
                </a:lnTo>
                <a:lnTo>
                  <a:pt x="410443" y="44555"/>
                </a:lnTo>
                <a:cubicBezTo>
                  <a:pt x="437266" y="36620"/>
                  <a:pt x="450181" y="56457"/>
                  <a:pt x="451174" y="58441"/>
                </a:cubicBezTo>
                <a:lnTo>
                  <a:pt x="526677" y="188374"/>
                </a:lnTo>
                <a:cubicBezTo>
                  <a:pt x="517736" y="187382"/>
                  <a:pt x="508795" y="187382"/>
                  <a:pt x="499854" y="190357"/>
                </a:cubicBezTo>
                <a:lnTo>
                  <a:pt x="391567" y="224080"/>
                </a:lnTo>
                <a:lnTo>
                  <a:pt x="316064" y="157626"/>
                </a:lnTo>
                <a:cubicBezTo>
                  <a:pt x="309110" y="151675"/>
                  <a:pt x="300169" y="146716"/>
                  <a:pt x="291228" y="145724"/>
                </a:cubicBezTo>
                <a:cubicBezTo>
                  <a:pt x="287254" y="144732"/>
                  <a:pt x="284274" y="144732"/>
                  <a:pt x="280300" y="144732"/>
                </a:cubicBezTo>
                <a:cubicBezTo>
                  <a:pt x="272352" y="144732"/>
                  <a:pt x="264405" y="145724"/>
                  <a:pt x="257450" y="149691"/>
                </a:cubicBezTo>
                <a:cubicBezTo>
                  <a:pt x="237581" y="157626"/>
                  <a:pt x="222679" y="176471"/>
                  <a:pt x="220692" y="197300"/>
                </a:cubicBezTo>
                <a:lnTo>
                  <a:pt x="209764" y="301445"/>
                </a:lnTo>
                <a:lnTo>
                  <a:pt x="108432" y="355997"/>
                </a:lnTo>
                <a:cubicBezTo>
                  <a:pt x="95517" y="362940"/>
                  <a:pt x="85582" y="374842"/>
                  <a:pt x="80615" y="387736"/>
                </a:cubicBezTo>
                <a:cubicBezTo>
                  <a:pt x="80615" y="387736"/>
                  <a:pt x="22994" y="288551"/>
                  <a:pt x="5112" y="257803"/>
                </a:cubicBezTo>
                <a:cubicBezTo>
                  <a:pt x="-12770" y="227056"/>
                  <a:pt x="22001" y="209202"/>
                  <a:pt x="22001" y="209202"/>
                </a:cubicBezTo>
                <a:lnTo>
                  <a:pt x="132275" y="148699"/>
                </a:lnTo>
                <a:lnTo>
                  <a:pt x="144196" y="34636"/>
                </a:lnTo>
                <a:cubicBezTo>
                  <a:pt x="147673" y="12816"/>
                  <a:pt x="160836" y="3393"/>
                  <a:pt x="174497" y="789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82" name="shooting-star_116703"/>
          <p:cNvSpPr>
            <a:spLocks noChangeAspect="1"/>
          </p:cNvSpPr>
          <p:nvPr userDrawn="1"/>
        </p:nvSpPr>
        <p:spPr bwMode="auto">
          <a:xfrm>
            <a:off x="8339627" y="2209228"/>
            <a:ext cx="381701" cy="33291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81451" h="507130">
                <a:moveTo>
                  <a:pt x="393061" y="134688"/>
                </a:moveTo>
                <a:cubicBezTo>
                  <a:pt x="399202" y="133877"/>
                  <a:pt x="405633" y="135411"/>
                  <a:pt x="410884" y="139499"/>
                </a:cubicBezTo>
                <a:cubicBezTo>
                  <a:pt x="478083" y="191316"/>
                  <a:pt x="628323" y="329168"/>
                  <a:pt x="567088" y="488263"/>
                </a:cubicBezTo>
                <a:cubicBezTo>
                  <a:pt x="557386" y="513505"/>
                  <a:pt x="536025" y="511905"/>
                  <a:pt x="523920" y="492440"/>
                </a:cubicBezTo>
                <a:cubicBezTo>
                  <a:pt x="523030" y="491107"/>
                  <a:pt x="444973" y="367920"/>
                  <a:pt x="345198" y="364009"/>
                </a:cubicBezTo>
                <a:cubicBezTo>
                  <a:pt x="331759" y="363476"/>
                  <a:pt x="321434" y="352277"/>
                  <a:pt x="321879" y="338856"/>
                </a:cubicBezTo>
                <a:cubicBezTo>
                  <a:pt x="322413" y="325613"/>
                  <a:pt x="333183" y="315125"/>
                  <a:pt x="347067" y="315659"/>
                </a:cubicBezTo>
                <a:cubicBezTo>
                  <a:pt x="429041" y="318858"/>
                  <a:pt x="495261" y="379741"/>
                  <a:pt x="532465" y="423381"/>
                </a:cubicBezTo>
                <a:cubicBezTo>
                  <a:pt x="540030" y="318325"/>
                  <a:pt x="444706" y="226779"/>
                  <a:pt x="381334" y="177895"/>
                </a:cubicBezTo>
                <a:cubicBezTo>
                  <a:pt x="370832" y="169718"/>
                  <a:pt x="368785" y="154608"/>
                  <a:pt x="376973" y="143943"/>
                </a:cubicBezTo>
                <a:cubicBezTo>
                  <a:pt x="381067" y="138655"/>
                  <a:pt x="386919" y="135499"/>
                  <a:pt x="393061" y="134688"/>
                </a:cubicBezTo>
                <a:close/>
                <a:moveTo>
                  <a:pt x="171597" y="79012"/>
                </a:moveTo>
                <a:lnTo>
                  <a:pt x="148458" y="128428"/>
                </a:lnTo>
                <a:cubicBezTo>
                  <a:pt x="144987" y="135627"/>
                  <a:pt x="138223" y="140782"/>
                  <a:pt x="130391" y="142027"/>
                </a:cubicBezTo>
                <a:lnTo>
                  <a:pt x="76546" y="150914"/>
                </a:lnTo>
                <a:lnTo>
                  <a:pt x="116329" y="188243"/>
                </a:lnTo>
                <a:cubicBezTo>
                  <a:pt x="122114" y="193753"/>
                  <a:pt x="124873" y="201663"/>
                  <a:pt x="123627" y="209574"/>
                </a:cubicBezTo>
                <a:lnTo>
                  <a:pt x="115439" y="263611"/>
                </a:lnTo>
                <a:lnTo>
                  <a:pt x="163321" y="237303"/>
                </a:lnTo>
                <a:cubicBezTo>
                  <a:pt x="170263" y="233393"/>
                  <a:pt x="178717" y="233304"/>
                  <a:pt x="185837" y="236859"/>
                </a:cubicBezTo>
                <a:lnTo>
                  <a:pt x="234609" y="261389"/>
                </a:lnTo>
                <a:lnTo>
                  <a:pt x="224374" y="207707"/>
                </a:lnTo>
                <a:cubicBezTo>
                  <a:pt x="222861" y="199886"/>
                  <a:pt x="225353" y="191798"/>
                  <a:pt x="230960" y="186110"/>
                </a:cubicBezTo>
                <a:lnTo>
                  <a:pt x="269230" y="147181"/>
                </a:lnTo>
                <a:lnTo>
                  <a:pt x="215118" y="140427"/>
                </a:lnTo>
                <a:cubicBezTo>
                  <a:pt x="207197" y="139449"/>
                  <a:pt x="200344" y="134561"/>
                  <a:pt x="196606" y="127451"/>
                </a:cubicBezTo>
                <a:close/>
                <a:moveTo>
                  <a:pt x="170173" y="0"/>
                </a:moveTo>
                <a:lnTo>
                  <a:pt x="170619" y="0"/>
                </a:lnTo>
                <a:cubicBezTo>
                  <a:pt x="179696" y="0"/>
                  <a:pt x="187973" y="5066"/>
                  <a:pt x="192156" y="13154"/>
                </a:cubicBezTo>
                <a:lnTo>
                  <a:pt x="233897" y="93944"/>
                </a:lnTo>
                <a:lnTo>
                  <a:pt x="324054" y="105320"/>
                </a:lnTo>
                <a:cubicBezTo>
                  <a:pt x="333221" y="106475"/>
                  <a:pt x="340964" y="112697"/>
                  <a:pt x="343901" y="121407"/>
                </a:cubicBezTo>
                <a:cubicBezTo>
                  <a:pt x="346838" y="130206"/>
                  <a:pt x="344702" y="139893"/>
                  <a:pt x="338205" y="146470"/>
                </a:cubicBezTo>
                <a:lnTo>
                  <a:pt x="274392" y="211173"/>
                </a:lnTo>
                <a:lnTo>
                  <a:pt x="291569" y="300407"/>
                </a:lnTo>
                <a:cubicBezTo>
                  <a:pt x="293349" y="309472"/>
                  <a:pt x="289789" y="318715"/>
                  <a:pt x="282402" y="324315"/>
                </a:cubicBezTo>
                <a:cubicBezTo>
                  <a:pt x="275104" y="329914"/>
                  <a:pt x="265136" y="330803"/>
                  <a:pt x="256948" y="326714"/>
                </a:cubicBezTo>
                <a:lnTo>
                  <a:pt x="175602" y="285920"/>
                </a:lnTo>
                <a:lnTo>
                  <a:pt x="96037" y="329736"/>
                </a:lnTo>
                <a:cubicBezTo>
                  <a:pt x="92299" y="331780"/>
                  <a:pt x="78415" y="334269"/>
                  <a:pt x="70494" y="328492"/>
                </a:cubicBezTo>
                <a:cubicBezTo>
                  <a:pt x="63018" y="322982"/>
                  <a:pt x="59013" y="314005"/>
                  <a:pt x="60437" y="304850"/>
                </a:cubicBezTo>
                <a:lnTo>
                  <a:pt x="74054" y="214906"/>
                </a:lnTo>
                <a:lnTo>
                  <a:pt x="7749" y="152692"/>
                </a:lnTo>
                <a:cubicBezTo>
                  <a:pt x="985" y="146293"/>
                  <a:pt x="-1685" y="136694"/>
                  <a:pt x="1074" y="127984"/>
                </a:cubicBezTo>
                <a:cubicBezTo>
                  <a:pt x="3655" y="119185"/>
                  <a:pt x="11131" y="112697"/>
                  <a:pt x="20298" y="111097"/>
                </a:cubicBezTo>
                <a:lnTo>
                  <a:pt x="110010" y="96343"/>
                </a:lnTo>
                <a:lnTo>
                  <a:pt x="148725" y="13954"/>
                </a:lnTo>
                <a:cubicBezTo>
                  <a:pt x="152641" y="5510"/>
                  <a:pt x="160918" y="89"/>
                  <a:pt x="170173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83" name="christmas-bell_63419"/>
          <p:cNvSpPr>
            <a:spLocks noChangeAspect="1"/>
          </p:cNvSpPr>
          <p:nvPr userDrawn="1"/>
        </p:nvSpPr>
        <p:spPr bwMode="auto">
          <a:xfrm>
            <a:off x="7603236" y="2542140"/>
            <a:ext cx="402703" cy="409617"/>
          </a:xfrm>
          <a:custGeom>
            <a:avLst/>
            <a:gdLst>
              <a:gd name="connsiteX0" fmla="*/ 546613 w 587474"/>
              <a:gd name="connsiteY0" fmla="*/ 282688 h 597560"/>
              <a:gd name="connsiteX1" fmla="*/ 562635 w 587474"/>
              <a:gd name="connsiteY1" fmla="*/ 289382 h 597560"/>
              <a:gd name="connsiteX2" fmla="*/ 581513 w 587474"/>
              <a:gd name="connsiteY2" fmla="*/ 308224 h 597560"/>
              <a:gd name="connsiteX3" fmla="*/ 587474 w 587474"/>
              <a:gd name="connsiteY3" fmla="*/ 324092 h 597560"/>
              <a:gd name="connsiteX4" fmla="*/ 580519 w 587474"/>
              <a:gd name="connsiteY4" fmla="*/ 339960 h 597560"/>
              <a:gd name="connsiteX5" fmla="*/ 415583 w 587474"/>
              <a:gd name="connsiteY5" fmla="*/ 501611 h 597560"/>
              <a:gd name="connsiteX6" fmla="*/ 414590 w 587474"/>
              <a:gd name="connsiteY6" fmla="*/ 562106 h 597560"/>
              <a:gd name="connsiteX7" fmla="*/ 353981 w 587474"/>
              <a:gd name="connsiteY7" fmla="*/ 561115 h 597560"/>
              <a:gd name="connsiteX8" fmla="*/ 324173 w 587474"/>
              <a:gd name="connsiteY8" fmla="*/ 590866 h 597560"/>
              <a:gd name="connsiteX9" fmla="*/ 291385 w 587474"/>
              <a:gd name="connsiteY9" fmla="*/ 590866 h 597560"/>
              <a:gd name="connsiteX10" fmla="*/ 273500 w 587474"/>
              <a:gd name="connsiteY10" fmla="*/ 572024 h 597560"/>
              <a:gd name="connsiteX11" fmla="*/ 266545 w 587474"/>
              <a:gd name="connsiteY11" fmla="*/ 556156 h 597560"/>
              <a:gd name="connsiteX12" fmla="*/ 273500 w 587474"/>
              <a:gd name="connsiteY12" fmla="*/ 539297 h 597560"/>
              <a:gd name="connsiteX13" fmla="*/ 529846 w 587474"/>
              <a:gd name="connsiteY13" fmla="*/ 289382 h 597560"/>
              <a:gd name="connsiteX14" fmla="*/ 546613 w 587474"/>
              <a:gd name="connsiteY14" fmla="*/ 282688 h 597560"/>
              <a:gd name="connsiteX15" fmla="*/ 324039 w 587474"/>
              <a:gd name="connsiteY15" fmla="*/ 172223 h 597560"/>
              <a:gd name="connsiteX16" fmla="*/ 413594 w 587474"/>
              <a:gd name="connsiteY16" fmla="*/ 215875 h 597560"/>
              <a:gd name="connsiteX17" fmla="*/ 504017 w 587474"/>
              <a:gd name="connsiteY17" fmla="*/ 280361 h 597560"/>
              <a:gd name="connsiteX18" fmla="*/ 260569 w 587474"/>
              <a:gd name="connsiteY18" fmla="*/ 512513 h 597560"/>
              <a:gd name="connsiteX19" fmla="*/ 199955 w 587474"/>
              <a:gd name="connsiteY19" fmla="*/ 420248 h 597560"/>
              <a:gd name="connsiteX20" fmla="*/ 185050 w 587474"/>
              <a:gd name="connsiteY20" fmla="*/ 234725 h 597560"/>
              <a:gd name="connsiteX21" fmla="*/ 178095 w 587474"/>
              <a:gd name="connsiteY21" fmla="*/ 215875 h 597560"/>
              <a:gd name="connsiteX22" fmla="*/ 187038 w 587474"/>
              <a:gd name="connsiteY22" fmla="*/ 195041 h 597560"/>
              <a:gd name="connsiteX23" fmla="*/ 207905 w 587474"/>
              <a:gd name="connsiteY23" fmla="*/ 187104 h 597560"/>
              <a:gd name="connsiteX24" fmla="*/ 227778 w 587474"/>
              <a:gd name="connsiteY24" fmla="*/ 194049 h 597560"/>
              <a:gd name="connsiteX25" fmla="*/ 324039 w 587474"/>
              <a:gd name="connsiteY25" fmla="*/ 172223 h 597560"/>
              <a:gd name="connsiteX26" fmla="*/ 42932 w 587474"/>
              <a:gd name="connsiteY26" fmla="*/ 383 h 597560"/>
              <a:gd name="connsiteX27" fmla="*/ 107617 w 587474"/>
              <a:gd name="connsiteY27" fmla="*/ 29408 h 597560"/>
              <a:gd name="connsiteX28" fmla="*/ 193056 w 587474"/>
              <a:gd name="connsiteY28" fmla="*/ 116733 h 597560"/>
              <a:gd name="connsiteX29" fmla="*/ 219879 w 587474"/>
              <a:gd name="connsiteY29" fmla="*/ 162379 h 597560"/>
              <a:gd name="connsiteX30" fmla="*/ 207958 w 587474"/>
              <a:gd name="connsiteY30" fmla="*/ 161387 h 597560"/>
              <a:gd name="connsiteX31" fmla="*/ 169212 w 587474"/>
              <a:gd name="connsiteY31" fmla="*/ 177264 h 597560"/>
              <a:gd name="connsiteX32" fmla="*/ 152323 w 587474"/>
              <a:gd name="connsiteY32" fmla="*/ 215965 h 597560"/>
              <a:gd name="connsiteX33" fmla="*/ 152323 w 587474"/>
              <a:gd name="connsiteY33" fmla="*/ 219934 h 597560"/>
              <a:gd name="connsiteX34" fmla="*/ 114571 w 587474"/>
              <a:gd name="connsiteY34" fmla="*/ 194134 h 597560"/>
              <a:gd name="connsiteX35" fmla="*/ 28139 w 587474"/>
              <a:gd name="connsiteY35" fmla="*/ 106809 h 597560"/>
              <a:gd name="connsiteX36" fmla="*/ 1315 w 587474"/>
              <a:gd name="connsiteY36" fmla="*/ 62155 h 597560"/>
              <a:gd name="connsiteX37" fmla="*/ 8269 w 587474"/>
              <a:gd name="connsiteY37" fmla="*/ 26431 h 597560"/>
              <a:gd name="connsiteX38" fmla="*/ 27145 w 587474"/>
              <a:gd name="connsiteY38" fmla="*/ 7577 h 597560"/>
              <a:gd name="connsiteX39" fmla="*/ 42932 w 587474"/>
              <a:gd name="connsiteY39" fmla="*/ 383 h 59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7474" h="597560">
                <a:moveTo>
                  <a:pt x="546613" y="282688"/>
                </a:moveTo>
                <a:cubicBezTo>
                  <a:pt x="552450" y="282688"/>
                  <a:pt x="558164" y="284919"/>
                  <a:pt x="562635" y="289382"/>
                </a:cubicBezTo>
                <a:lnTo>
                  <a:pt x="581513" y="308224"/>
                </a:lnTo>
                <a:cubicBezTo>
                  <a:pt x="585487" y="312191"/>
                  <a:pt x="587474" y="318142"/>
                  <a:pt x="587474" y="324092"/>
                </a:cubicBezTo>
                <a:cubicBezTo>
                  <a:pt x="587474" y="330042"/>
                  <a:pt x="585487" y="335993"/>
                  <a:pt x="580519" y="339960"/>
                </a:cubicBezTo>
                <a:lnTo>
                  <a:pt x="415583" y="501611"/>
                </a:lnTo>
                <a:cubicBezTo>
                  <a:pt x="431481" y="518470"/>
                  <a:pt x="431481" y="545247"/>
                  <a:pt x="414590" y="562106"/>
                </a:cubicBezTo>
                <a:cubicBezTo>
                  <a:pt x="397699" y="577974"/>
                  <a:pt x="370872" y="577974"/>
                  <a:pt x="353981" y="561115"/>
                </a:cubicBezTo>
                <a:lnTo>
                  <a:pt x="324173" y="590866"/>
                </a:lnTo>
                <a:cubicBezTo>
                  <a:pt x="315231" y="599792"/>
                  <a:pt x="300327" y="599792"/>
                  <a:pt x="291385" y="590866"/>
                </a:cubicBezTo>
                <a:lnTo>
                  <a:pt x="273500" y="572024"/>
                </a:lnTo>
                <a:cubicBezTo>
                  <a:pt x="268532" y="568057"/>
                  <a:pt x="266545" y="562106"/>
                  <a:pt x="266545" y="556156"/>
                </a:cubicBezTo>
                <a:cubicBezTo>
                  <a:pt x="266545" y="550206"/>
                  <a:pt x="269526" y="544255"/>
                  <a:pt x="273500" y="539297"/>
                </a:cubicBezTo>
                <a:lnTo>
                  <a:pt x="529846" y="289382"/>
                </a:lnTo>
                <a:cubicBezTo>
                  <a:pt x="534814" y="284919"/>
                  <a:pt x="540776" y="282688"/>
                  <a:pt x="546613" y="282688"/>
                </a:cubicBezTo>
                <a:close/>
                <a:moveTo>
                  <a:pt x="324039" y="172223"/>
                </a:moveTo>
                <a:cubicBezTo>
                  <a:pt x="357203" y="175943"/>
                  <a:pt x="389249" y="190577"/>
                  <a:pt x="413594" y="215875"/>
                </a:cubicBezTo>
                <a:cubicBezTo>
                  <a:pt x="446385" y="250598"/>
                  <a:pt x="504017" y="280361"/>
                  <a:pt x="504017" y="280361"/>
                </a:cubicBezTo>
                <a:lnTo>
                  <a:pt x="260569" y="512513"/>
                </a:lnTo>
                <a:cubicBezTo>
                  <a:pt x="253613" y="504576"/>
                  <a:pt x="248645" y="470845"/>
                  <a:pt x="199955" y="420248"/>
                </a:cubicBezTo>
                <a:cubicBezTo>
                  <a:pt x="151266" y="369651"/>
                  <a:pt x="146297" y="291275"/>
                  <a:pt x="185050" y="234725"/>
                </a:cubicBezTo>
                <a:cubicBezTo>
                  <a:pt x="181076" y="229764"/>
                  <a:pt x="178095" y="222820"/>
                  <a:pt x="178095" y="215875"/>
                </a:cubicBezTo>
                <a:cubicBezTo>
                  <a:pt x="179088" y="207938"/>
                  <a:pt x="182069" y="200993"/>
                  <a:pt x="187038" y="195041"/>
                </a:cubicBezTo>
                <a:cubicBezTo>
                  <a:pt x="193000" y="190080"/>
                  <a:pt x="199955" y="187104"/>
                  <a:pt x="207905" y="187104"/>
                </a:cubicBezTo>
                <a:cubicBezTo>
                  <a:pt x="215854" y="187104"/>
                  <a:pt x="221816" y="189088"/>
                  <a:pt x="227778" y="194049"/>
                </a:cubicBezTo>
                <a:cubicBezTo>
                  <a:pt x="256594" y="175695"/>
                  <a:pt x="290876" y="168502"/>
                  <a:pt x="324039" y="172223"/>
                </a:cubicBezTo>
                <a:close/>
                <a:moveTo>
                  <a:pt x="42932" y="383"/>
                </a:moveTo>
                <a:cubicBezTo>
                  <a:pt x="61420" y="-2222"/>
                  <a:pt x="86754" y="8569"/>
                  <a:pt x="107617" y="29408"/>
                </a:cubicBezTo>
                <a:lnTo>
                  <a:pt x="193056" y="116733"/>
                </a:lnTo>
                <a:cubicBezTo>
                  <a:pt x="206964" y="131617"/>
                  <a:pt x="215905" y="147495"/>
                  <a:pt x="219879" y="162379"/>
                </a:cubicBezTo>
                <a:cubicBezTo>
                  <a:pt x="215905" y="161387"/>
                  <a:pt x="211931" y="161387"/>
                  <a:pt x="207958" y="161387"/>
                </a:cubicBezTo>
                <a:cubicBezTo>
                  <a:pt x="194049" y="161387"/>
                  <a:pt x="180140" y="166349"/>
                  <a:pt x="169212" y="177264"/>
                </a:cubicBezTo>
                <a:cubicBezTo>
                  <a:pt x="158284" y="187187"/>
                  <a:pt x="152323" y="201080"/>
                  <a:pt x="152323" y="215965"/>
                </a:cubicBezTo>
                <a:cubicBezTo>
                  <a:pt x="152323" y="216957"/>
                  <a:pt x="152323" y="217949"/>
                  <a:pt x="152323" y="219934"/>
                </a:cubicBezTo>
                <a:cubicBezTo>
                  <a:pt x="139408" y="214972"/>
                  <a:pt x="125499" y="206042"/>
                  <a:pt x="114571" y="194134"/>
                </a:cubicBezTo>
                <a:lnTo>
                  <a:pt x="28139" y="106809"/>
                </a:lnTo>
                <a:cubicBezTo>
                  <a:pt x="15224" y="92917"/>
                  <a:pt x="5289" y="77040"/>
                  <a:pt x="1315" y="62155"/>
                </a:cubicBezTo>
                <a:cubicBezTo>
                  <a:pt x="-1665" y="46278"/>
                  <a:pt x="322" y="33378"/>
                  <a:pt x="8269" y="26431"/>
                </a:cubicBezTo>
                <a:lnTo>
                  <a:pt x="27145" y="7577"/>
                </a:lnTo>
                <a:cubicBezTo>
                  <a:pt x="31368" y="3608"/>
                  <a:pt x="36770" y="1251"/>
                  <a:pt x="42932" y="383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84" name="three-kings-cake_104136"/>
          <p:cNvSpPr>
            <a:spLocks noChangeAspect="1"/>
          </p:cNvSpPr>
          <p:nvPr userDrawn="1"/>
        </p:nvSpPr>
        <p:spPr bwMode="auto">
          <a:xfrm>
            <a:off x="7520856" y="4834814"/>
            <a:ext cx="426716" cy="426072"/>
          </a:xfrm>
          <a:custGeom>
            <a:avLst/>
            <a:gdLst>
              <a:gd name="connsiteX0" fmla="*/ 376503 w 608133"/>
              <a:gd name="connsiteY0" fmla="*/ 520279 h 607216"/>
              <a:gd name="connsiteX1" fmla="*/ 386912 w 608133"/>
              <a:gd name="connsiteY1" fmla="*/ 530617 h 607216"/>
              <a:gd name="connsiteX2" fmla="*/ 376503 w 608133"/>
              <a:gd name="connsiteY2" fmla="*/ 540955 h 607216"/>
              <a:gd name="connsiteX3" fmla="*/ 366094 w 608133"/>
              <a:gd name="connsiteY3" fmla="*/ 530617 h 607216"/>
              <a:gd name="connsiteX4" fmla="*/ 376503 w 608133"/>
              <a:gd name="connsiteY4" fmla="*/ 520279 h 607216"/>
              <a:gd name="connsiteX5" fmla="*/ 304019 w 608133"/>
              <a:gd name="connsiteY5" fmla="*/ 483494 h 607216"/>
              <a:gd name="connsiteX6" fmla="*/ 285294 w 608133"/>
              <a:gd name="connsiteY6" fmla="*/ 502201 h 607216"/>
              <a:gd name="connsiteX7" fmla="*/ 304019 w 608133"/>
              <a:gd name="connsiteY7" fmla="*/ 521005 h 607216"/>
              <a:gd name="connsiteX8" fmla="*/ 322840 w 608133"/>
              <a:gd name="connsiteY8" fmla="*/ 502201 h 607216"/>
              <a:gd name="connsiteX9" fmla="*/ 304019 w 608133"/>
              <a:gd name="connsiteY9" fmla="*/ 483494 h 607216"/>
              <a:gd name="connsiteX10" fmla="*/ 304019 w 608133"/>
              <a:gd name="connsiteY10" fmla="*/ 464109 h 607216"/>
              <a:gd name="connsiteX11" fmla="*/ 342243 w 608133"/>
              <a:gd name="connsiteY11" fmla="*/ 502201 h 607216"/>
              <a:gd name="connsiteX12" fmla="*/ 304019 w 608133"/>
              <a:gd name="connsiteY12" fmla="*/ 540390 h 607216"/>
              <a:gd name="connsiteX13" fmla="*/ 265891 w 608133"/>
              <a:gd name="connsiteY13" fmla="*/ 502201 h 607216"/>
              <a:gd name="connsiteX14" fmla="*/ 304019 w 608133"/>
              <a:gd name="connsiteY14" fmla="*/ 464109 h 607216"/>
              <a:gd name="connsiteX15" fmla="*/ 188730 w 608133"/>
              <a:gd name="connsiteY15" fmla="*/ 442535 h 607216"/>
              <a:gd name="connsiteX16" fmla="*/ 180964 w 608133"/>
              <a:gd name="connsiteY16" fmla="*/ 471406 h 607216"/>
              <a:gd name="connsiteX17" fmla="*/ 183682 w 608133"/>
              <a:gd name="connsiteY17" fmla="*/ 471406 h 607216"/>
              <a:gd name="connsiteX18" fmla="*/ 209893 w 608133"/>
              <a:gd name="connsiteY18" fmla="*/ 463656 h 607216"/>
              <a:gd name="connsiteX19" fmla="*/ 419365 w 608133"/>
              <a:gd name="connsiteY19" fmla="*/ 442514 h 607216"/>
              <a:gd name="connsiteX20" fmla="*/ 398212 w 608133"/>
              <a:gd name="connsiteY20" fmla="*/ 463644 h 607216"/>
              <a:gd name="connsiteX21" fmla="*/ 424411 w 608133"/>
              <a:gd name="connsiteY21" fmla="*/ 471398 h 607216"/>
              <a:gd name="connsiteX22" fmla="*/ 427128 w 608133"/>
              <a:gd name="connsiteY22" fmla="*/ 471398 h 607216"/>
              <a:gd name="connsiteX23" fmla="*/ 256047 w 608133"/>
              <a:gd name="connsiteY23" fmla="*/ 441175 h 607216"/>
              <a:gd name="connsiteX24" fmla="*/ 266385 w 608133"/>
              <a:gd name="connsiteY24" fmla="*/ 451478 h 607216"/>
              <a:gd name="connsiteX25" fmla="*/ 256047 w 608133"/>
              <a:gd name="connsiteY25" fmla="*/ 461781 h 607216"/>
              <a:gd name="connsiteX26" fmla="*/ 245709 w 608133"/>
              <a:gd name="connsiteY26" fmla="*/ 451478 h 607216"/>
              <a:gd name="connsiteX27" fmla="*/ 256047 w 608133"/>
              <a:gd name="connsiteY27" fmla="*/ 441175 h 607216"/>
              <a:gd name="connsiteX28" fmla="*/ 169994 w 608133"/>
              <a:gd name="connsiteY28" fmla="*/ 437497 h 607216"/>
              <a:gd name="connsiteX29" fmla="*/ 141065 w 608133"/>
              <a:gd name="connsiteY29" fmla="*/ 445248 h 607216"/>
              <a:gd name="connsiteX30" fmla="*/ 149899 w 608133"/>
              <a:gd name="connsiteY30" fmla="*/ 457455 h 607216"/>
              <a:gd name="connsiteX31" fmla="*/ 162228 w 608133"/>
              <a:gd name="connsiteY31" fmla="*/ 466369 h 607216"/>
              <a:gd name="connsiteX32" fmla="*/ 438093 w 608133"/>
              <a:gd name="connsiteY32" fmla="*/ 437474 h 607216"/>
              <a:gd name="connsiteX33" fmla="*/ 445856 w 608133"/>
              <a:gd name="connsiteY33" fmla="*/ 466358 h 607216"/>
              <a:gd name="connsiteX34" fmla="*/ 458082 w 608133"/>
              <a:gd name="connsiteY34" fmla="*/ 457441 h 607216"/>
              <a:gd name="connsiteX35" fmla="*/ 467009 w 608133"/>
              <a:gd name="connsiteY35" fmla="*/ 445228 h 607216"/>
              <a:gd name="connsiteX36" fmla="*/ 143783 w 608133"/>
              <a:gd name="connsiteY36" fmla="*/ 397679 h 607216"/>
              <a:gd name="connsiteX37" fmla="*/ 135920 w 608133"/>
              <a:gd name="connsiteY37" fmla="*/ 423837 h 607216"/>
              <a:gd name="connsiteX38" fmla="*/ 136017 w 608133"/>
              <a:gd name="connsiteY38" fmla="*/ 426550 h 607216"/>
              <a:gd name="connsiteX39" fmla="*/ 164946 w 608133"/>
              <a:gd name="connsiteY39" fmla="*/ 418799 h 607216"/>
              <a:gd name="connsiteX40" fmla="*/ 464292 w 608133"/>
              <a:gd name="connsiteY40" fmla="*/ 397637 h 607216"/>
              <a:gd name="connsiteX41" fmla="*/ 443139 w 608133"/>
              <a:gd name="connsiteY41" fmla="*/ 418767 h 607216"/>
              <a:gd name="connsiteX42" fmla="*/ 472055 w 608133"/>
              <a:gd name="connsiteY42" fmla="*/ 426521 h 607216"/>
              <a:gd name="connsiteX43" fmla="*/ 472152 w 608133"/>
              <a:gd name="connsiteY43" fmla="*/ 423807 h 607216"/>
              <a:gd name="connsiteX44" fmla="*/ 464292 w 608133"/>
              <a:gd name="connsiteY44" fmla="*/ 397637 h 607216"/>
              <a:gd name="connsiteX45" fmla="*/ 136211 w 608133"/>
              <a:gd name="connsiteY45" fmla="*/ 376364 h 607216"/>
              <a:gd name="connsiteX46" fmla="*/ 149899 w 608133"/>
              <a:gd name="connsiteY46" fmla="*/ 376364 h 607216"/>
              <a:gd name="connsiteX47" fmla="*/ 231154 w 608133"/>
              <a:gd name="connsiteY47" fmla="*/ 457455 h 607216"/>
              <a:gd name="connsiteX48" fmla="*/ 234066 w 608133"/>
              <a:gd name="connsiteY48" fmla="*/ 464334 h 607216"/>
              <a:gd name="connsiteX49" fmla="*/ 231154 w 608133"/>
              <a:gd name="connsiteY49" fmla="*/ 471213 h 607216"/>
              <a:gd name="connsiteX50" fmla="*/ 183682 w 608133"/>
              <a:gd name="connsiteY50" fmla="*/ 490783 h 607216"/>
              <a:gd name="connsiteX51" fmla="*/ 136211 w 608133"/>
              <a:gd name="connsiteY51" fmla="*/ 471213 h 607216"/>
              <a:gd name="connsiteX52" fmla="*/ 116504 w 608133"/>
              <a:gd name="connsiteY52" fmla="*/ 423837 h 607216"/>
              <a:gd name="connsiteX53" fmla="*/ 136211 w 608133"/>
              <a:gd name="connsiteY53" fmla="*/ 376364 h 607216"/>
              <a:gd name="connsiteX54" fmla="*/ 464972 w 608133"/>
              <a:gd name="connsiteY54" fmla="*/ 373503 h 607216"/>
              <a:gd name="connsiteX55" fmla="*/ 471861 w 608133"/>
              <a:gd name="connsiteY55" fmla="*/ 376314 h 607216"/>
              <a:gd name="connsiteX56" fmla="*/ 491559 w 608133"/>
              <a:gd name="connsiteY56" fmla="*/ 423807 h 607216"/>
              <a:gd name="connsiteX57" fmla="*/ 471861 w 608133"/>
              <a:gd name="connsiteY57" fmla="*/ 471204 h 607216"/>
              <a:gd name="connsiteX58" fmla="*/ 424411 w 608133"/>
              <a:gd name="connsiteY58" fmla="*/ 490783 h 607216"/>
              <a:gd name="connsiteX59" fmla="*/ 376864 w 608133"/>
              <a:gd name="connsiteY59" fmla="*/ 471204 h 607216"/>
              <a:gd name="connsiteX60" fmla="*/ 376864 w 608133"/>
              <a:gd name="connsiteY60" fmla="*/ 457441 h 607216"/>
              <a:gd name="connsiteX61" fmla="*/ 458082 w 608133"/>
              <a:gd name="connsiteY61" fmla="*/ 376314 h 607216"/>
              <a:gd name="connsiteX62" fmla="*/ 464972 w 608133"/>
              <a:gd name="connsiteY62" fmla="*/ 373503 h 607216"/>
              <a:gd name="connsiteX63" fmla="*/ 85102 w 608133"/>
              <a:gd name="connsiteY63" fmla="*/ 372868 h 607216"/>
              <a:gd name="connsiteX64" fmla="*/ 95475 w 608133"/>
              <a:gd name="connsiteY64" fmla="*/ 383206 h 607216"/>
              <a:gd name="connsiteX65" fmla="*/ 85102 w 608133"/>
              <a:gd name="connsiteY65" fmla="*/ 393544 h 607216"/>
              <a:gd name="connsiteX66" fmla="*/ 74729 w 608133"/>
              <a:gd name="connsiteY66" fmla="*/ 383206 h 607216"/>
              <a:gd name="connsiteX67" fmla="*/ 85102 w 608133"/>
              <a:gd name="connsiteY67" fmla="*/ 372868 h 607216"/>
              <a:gd name="connsiteX68" fmla="*/ 502943 w 608133"/>
              <a:gd name="connsiteY68" fmla="*/ 284852 h 607216"/>
              <a:gd name="connsiteX69" fmla="*/ 484218 w 608133"/>
              <a:gd name="connsiteY69" fmla="*/ 303559 h 607216"/>
              <a:gd name="connsiteX70" fmla="*/ 502943 w 608133"/>
              <a:gd name="connsiteY70" fmla="*/ 322363 h 607216"/>
              <a:gd name="connsiteX71" fmla="*/ 521764 w 608133"/>
              <a:gd name="connsiteY71" fmla="*/ 303559 h 607216"/>
              <a:gd name="connsiteX72" fmla="*/ 502943 w 608133"/>
              <a:gd name="connsiteY72" fmla="*/ 284852 h 607216"/>
              <a:gd name="connsiteX73" fmla="*/ 105094 w 608133"/>
              <a:gd name="connsiteY73" fmla="*/ 284852 h 607216"/>
              <a:gd name="connsiteX74" fmla="*/ 86370 w 608133"/>
              <a:gd name="connsiteY74" fmla="*/ 303559 h 607216"/>
              <a:gd name="connsiteX75" fmla="*/ 105094 w 608133"/>
              <a:gd name="connsiteY75" fmla="*/ 322363 h 607216"/>
              <a:gd name="connsiteX76" fmla="*/ 123916 w 608133"/>
              <a:gd name="connsiteY76" fmla="*/ 303559 h 607216"/>
              <a:gd name="connsiteX77" fmla="*/ 105094 w 608133"/>
              <a:gd name="connsiteY77" fmla="*/ 284852 h 607216"/>
              <a:gd name="connsiteX78" fmla="*/ 502943 w 608133"/>
              <a:gd name="connsiteY78" fmla="*/ 265467 h 607216"/>
              <a:gd name="connsiteX79" fmla="*/ 541167 w 608133"/>
              <a:gd name="connsiteY79" fmla="*/ 303559 h 607216"/>
              <a:gd name="connsiteX80" fmla="*/ 502943 w 608133"/>
              <a:gd name="connsiteY80" fmla="*/ 341748 h 607216"/>
              <a:gd name="connsiteX81" fmla="*/ 464815 w 608133"/>
              <a:gd name="connsiteY81" fmla="*/ 303559 h 607216"/>
              <a:gd name="connsiteX82" fmla="*/ 502943 w 608133"/>
              <a:gd name="connsiteY82" fmla="*/ 265467 h 607216"/>
              <a:gd name="connsiteX83" fmla="*/ 105094 w 608133"/>
              <a:gd name="connsiteY83" fmla="*/ 265467 h 607216"/>
              <a:gd name="connsiteX84" fmla="*/ 143319 w 608133"/>
              <a:gd name="connsiteY84" fmla="*/ 303559 h 607216"/>
              <a:gd name="connsiteX85" fmla="*/ 105094 w 608133"/>
              <a:gd name="connsiteY85" fmla="*/ 341748 h 607216"/>
              <a:gd name="connsiteX86" fmla="*/ 66967 w 608133"/>
              <a:gd name="connsiteY86" fmla="*/ 303559 h 607216"/>
              <a:gd name="connsiteX87" fmla="*/ 105094 w 608133"/>
              <a:gd name="connsiteY87" fmla="*/ 265467 h 607216"/>
              <a:gd name="connsiteX88" fmla="*/ 443787 w 608133"/>
              <a:gd name="connsiteY88" fmla="*/ 262221 h 607216"/>
              <a:gd name="connsiteX89" fmla="*/ 454090 w 608133"/>
              <a:gd name="connsiteY89" fmla="*/ 272524 h 607216"/>
              <a:gd name="connsiteX90" fmla="*/ 443787 w 608133"/>
              <a:gd name="connsiteY90" fmla="*/ 282827 h 607216"/>
              <a:gd name="connsiteX91" fmla="*/ 433484 w 608133"/>
              <a:gd name="connsiteY91" fmla="*/ 272524 h 607216"/>
              <a:gd name="connsiteX92" fmla="*/ 443787 w 608133"/>
              <a:gd name="connsiteY92" fmla="*/ 262221 h 607216"/>
              <a:gd name="connsiteX93" fmla="*/ 538661 w 608133"/>
              <a:gd name="connsiteY93" fmla="*/ 220941 h 607216"/>
              <a:gd name="connsiteX94" fmla="*/ 548999 w 608133"/>
              <a:gd name="connsiteY94" fmla="*/ 231244 h 607216"/>
              <a:gd name="connsiteX95" fmla="*/ 538661 w 608133"/>
              <a:gd name="connsiteY95" fmla="*/ 241547 h 607216"/>
              <a:gd name="connsiteX96" fmla="*/ 528323 w 608133"/>
              <a:gd name="connsiteY96" fmla="*/ 231244 h 607216"/>
              <a:gd name="connsiteX97" fmla="*/ 538661 w 608133"/>
              <a:gd name="connsiteY97" fmla="*/ 220941 h 607216"/>
              <a:gd name="connsiteX98" fmla="*/ 95793 w 608133"/>
              <a:gd name="connsiteY98" fmla="*/ 212967 h 607216"/>
              <a:gd name="connsiteX99" fmla="*/ 106131 w 608133"/>
              <a:gd name="connsiteY99" fmla="*/ 223340 h 607216"/>
              <a:gd name="connsiteX100" fmla="*/ 95793 w 608133"/>
              <a:gd name="connsiteY100" fmla="*/ 233713 h 607216"/>
              <a:gd name="connsiteX101" fmla="*/ 85455 w 608133"/>
              <a:gd name="connsiteY101" fmla="*/ 223340 h 607216"/>
              <a:gd name="connsiteX102" fmla="*/ 95793 w 608133"/>
              <a:gd name="connsiteY102" fmla="*/ 212967 h 607216"/>
              <a:gd name="connsiteX103" fmla="*/ 304019 w 608133"/>
              <a:gd name="connsiteY103" fmla="*/ 209973 h 607216"/>
              <a:gd name="connsiteX104" fmla="*/ 210286 w 608133"/>
              <a:gd name="connsiteY104" fmla="*/ 303559 h 607216"/>
              <a:gd name="connsiteX105" fmla="*/ 304019 w 608133"/>
              <a:gd name="connsiteY105" fmla="*/ 397242 h 607216"/>
              <a:gd name="connsiteX106" fmla="*/ 397848 w 608133"/>
              <a:gd name="connsiteY106" fmla="*/ 303559 h 607216"/>
              <a:gd name="connsiteX107" fmla="*/ 304019 w 608133"/>
              <a:gd name="connsiteY107" fmla="*/ 209973 h 607216"/>
              <a:gd name="connsiteX108" fmla="*/ 304019 w 608133"/>
              <a:gd name="connsiteY108" fmla="*/ 190597 h 607216"/>
              <a:gd name="connsiteX109" fmla="*/ 417254 w 608133"/>
              <a:gd name="connsiteY109" fmla="*/ 303559 h 607216"/>
              <a:gd name="connsiteX110" fmla="*/ 304019 w 608133"/>
              <a:gd name="connsiteY110" fmla="*/ 416618 h 607216"/>
              <a:gd name="connsiteX111" fmla="*/ 190880 w 608133"/>
              <a:gd name="connsiteY111" fmla="*/ 303559 h 607216"/>
              <a:gd name="connsiteX112" fmla="*/ 304019 w 608133"/>
              <a:gd name="connsiteY112" fmla="*/ 190597 h 607216"/>
              <a:gd name="connsiteX113" fmla="*/ 472080 w 608133"/>
              <a:gd name="connsiteY113" fmla="*/ 180706 h 607216"/>
              <a:gd name="connsiteX114" fmla="*/ 443161 w 608133"/>
              <a:gd name="connsiteY114" fmla="*/ 188458 h 607216"/>
              <a:gd name="connsiteX115" fmla="*/ 464316 w 608133"/>
              <a:gd name="connsiteY115" fmla="*/ 209583 h 607216"/>
              <a:gd name="connsiteX116" fmla="*/ 472177 w 608133"/>
              <a:gd name="connsiteY116" fmla="*/ 183419 h 607216"/>
              <a:gd name="connsiteX117" fmla="*/ 472080 w 608133"/>
              <a:gd name="connsiteY117" fmla="*/ 180706 h 607216"/>
              <a:gd name="connsiteX118" fmla="*/ 136012 w 608133"/>
              <a:gd name="connsiteY118" fmla="*/ 180706 h 607216"/>
              <a:gd name="connsiteX119" fmla="*/ 135915 w 608133"/>
              <a:gd name="connsiteY119" fmla="*/ 183419 h 607216"/>
              <a:gd name="connsiteX120" fmla="*/ 143777 w 608133"/>
              <a:gd name="connsiteY120" fmla="*/ 209583 h 607216"/>
              <a:gd name="connsiteX121" fmla="*/ 164935 w 608133"/>
              <a:gd name="connsiteY121" fmla="*/ 188458 h 607216"/>
              <a:gd name="connsiteX122" fmla="*/ 85702 w 608133"/>
              <a:gd name="connsiteY122" fmla="*/ 173027 h 607216"/>
              <a:gd name="connsiteX123" fmla="*/ 96040 w 608133"/>
              <a:gd name="connsiteY123" fmla="*/ 183400 h 607216"/>
              <a:gd name="connsiteX124" fmla="*/ 85702 w 608133"/>
              <a:gd name="connsiteY124" fmla="*/ 193773 h 607216"/>
              <a:gd name="connsiteX125" fmla="*/ 75364 w 608133"/>
              <a:gd name="connsiteY125" fmla="*/ 183400 h 607216"/>
              <a:gd name="connsiteX126" fmla="*/ 85702 w 608133"/>
              <a:gd name="connsiteY126" fmla="*/ 173027 h 607216"/>
              <a:gd name="connsiteX127" fmla="*/ 445878 w 608133"/>
              <a:gd name="connsiteY127" fmla="*/ 140879 h 607216"/>
              <a:gd name="connsiteX128" fmla="*/ 438115 w 608133"/>
              <a:gd name="connsiteY128" fmla="*/ 169756 h 607216"/>
              <a:gd name="connsiteX129" fmla="*/ 467033 w 608133"/>
              <a:gd name="connsiteY129" fmla="*/ 162003 h 607216"/>
              <a:gd name="connsiteX130" fmla="*/ 458106 w 608133"/>
              <a:gd name="connsiteY130" fmla="*/ 149697 h 607216"/>
              <a:gd name="connsiteX131" fmla="*/ 445878 w 608133"/>
              <a:gd name="connsiteY131" fmla="*/ 140879 h 607216"/>
              <a:gd name="connsiteX132" fmla="*/ 162218 w 608133"/>
              <a:gd name="connsiteY132" fmla="*/ 140879 h 607216"/>
              <a:gd name="connsiteX133" fmla="*/ 149891 w 608133"/>
              <a:gd name="connsiteY133" fmla="*/ 149697 h 607216"/>
              <a:gd name="connsiteX134" fmla="*/ 141059 w 608133"/>
              <a:gd name="connsiteY134" fmla="*/ 162003 h 607216"/>
              <a:gd name="connsiteX135" fmla="*/ 169982 w 608133"/>
              <a:gd name="connsiteY135" fmla="*/ 169756 h 607216"/>
              <a:gd name="connsiteX136" fmla="*/ 424432 w 608133"/>
              <a:gd name="connsiteY136" fmla="*/ 135743 h 607216"/>
              <a:gd name="connsiteX137" fmla="*/ 398231 w 608133"/>
              <a:gd name="connsiteY137" fmla="*/ 143592 h 607216"/>
              <a:gd name="connsiteX138" fmla="*/ 419386 w 608133"/>
              <a:gd name="connsiteY138" fmla="*/ 164717 h 607216"/>
              <a:gd name="connsiteX139" fmla="*/ 427149 w 608133"/>
              <a:gd name="connsiteY139" fmla="*/ 135840 h 607216"/>
              <a:gd name="connsiteX140" fmla="*/ 424432 w 608133"/>
              <a:gd name="connsiteY140" fmla="*/ 135743 h 607216"/>
              <a:gd name="connsiteX141" fmla="*/ 183667 w 608133"/>
              <a:gd name="connsiteY141" fmla="*/ 135743 h 607216"/>
              <a:gd name="connsiteX142" fmla="*/ 180949 w 608133"/>
              <a:gd name="connsiteY142" fmla="*/ 135840 h 607216"/>
              <a:gd name="connsiteX143" fmla="*/ 188714 w 608133"/>
              <a:gd name="connsiteY143" fmla="*/ 164717 h 607216"/>
              <a:gd name="connsiteX144" fmla="*/ 209872 w 608133"/>
              <a:gd name="connsiteY144" fmla="*/ 143592 h 607216"/>
              <a:gd name="connsiteX145" fmla="*/ 183667 w 608133"/>
              <a:gd name="connsiteY145" fmla="*/ 135743 h 607216"/>
              <a:gd name="connsiteX146" fmla="*/ 424432 w 608133"/>
              <a:gd name="connsiteY146" fmla="*/ 116362 h 607216"/>
              <a:gd name="connsiteX147" fmla="*/ 471886 w 608133"/>
              <a:gd name="connsiteY147" fmla="*/ 136033 h 607216"/>
              <a:gd name="connsiteX148" fmla="*/ 491488 w 608133"/>
              <a:gd name="connsiteY148" fmla="*/ 183419 h 607216"/>
              <a:gd name="connsiteX149" fmla="*/ 471886 w 608133"/>
              <a:gd name="connsiteY149" fmla="*/ 230805 h 607216"/>
              <a:gd name="connsiteX150" fmla="*/ 464996 w 608133"/>
              <a:gd name="connsiteY150" fmla="*/ 233712 h 607216"/>
              <a:gd name="connsiteX151" fmla="*/ 458106 w 608133"/>
              <a:gd name="connsiteY151" fmla="*/ 230805 h 607216"/>
              <a:gd name="connsiteX152" fmla="*/ 376881 w 608133"/>
              <a:gd name="connsiteY152" fmla="*/ 149697 h 607216"/>
              <a:gd name="connsiteX153" fmla="*/ 374067 w 608133"/>
              <a:gd name="connsiteY153" fmla="*/ 142914 h 607216"/>
              <a:gd name="connsiteX154" fmla="*/ 376881 w 608133"/>
              <a:gd name="connsiteY154" fmla="*/ 136033 h 607216"/>
              <a:gd name="connsiteX155" fmla="*/ 424432 w 608133"/>
              <a:gd name="connsiteY155" fmla="*/ 116362 h 607216"/>
              <a:gd name="connsiteX156" fmla="*/ 183667 w 608133"/>
              <a:gd name="connsiteY156" fmla="*/ 116362 h 607216"/>
              <a:gd name="connsiteX157" fmla="*/ 231128 w 608133"/>
              <a:gd name="connsiteY157" fmla="*/ 136033 h 607216"/>
              <a:gd name="connsiteX158" fmla="*/ 231128 w 608133"/>
              <a:gd name="connsiteY158" fmla="*/ 149697 h 607216"/>
              <a:gd name="connsiteX159" fmla="*/ 149891 w 608133"/>
              <a:gd name="connsiteY159" fmla="*/ 230805 h 607216"/>
              <a:gd name="connsiteX160" fmla="*/ 143097 w 608133"/>
              <a:gd name="connsiteY160" fmla="*/ 233712 h 607216"/>
              <a:gd name="connsiteX161" fmla="*/ 136206 w 608133"/>
              <a:gd name="connsiteY161" fmla="*/ 230805 h 607216"/>
              <a:gd name="connsiteX162" fmla="*/ 116504 w 608133"/>
              <a:gd name="connsiteY162" fmla="*/ 183419 h 607216"/>
              <a:gd name="connsiteX163" fmla="*/ 136206 w 608133"/>
              <a:gd name="connsiteY163" fmla="*/ 136033 h 607216"/>
              <a:gd name="connsiteX164" fmla="*/ 183667 w 608133"/>
              <a:gd name="connsiteY164" fmla="*/ 116362 h 607216"/>
              <a:gd name="connsiteX165" fmla="*/ 304019 w 608133"/>
              <a:gd name="connsiteY165" fmla="*/ 86211 h 607216"/>
              <a:gd name="connsiteX166" fmla="*/ 285294 w 608133"/>
              <a:gd name="connsiteY166" fmla="*/ 104918 h 607216"/>
              <a:gd name="connsiteX167" fmla="*/ 304019 w 608133"/>
              <a:gd name="connsiteY167" fmla="*/ 123722 h 607216"/>
              <a:gd name="connsiteX168" fmla="*/ 322840 w 608133"/>
              <a:gd name="connsiteY168" fmla="*/ 104918 h 607216"/>
              <a:gd name="connsiteX169" fmla="*/ 304019 w 608133"/>
              <a:gd name="connsiteY169" fmla="*/ 86211 h 607216"/>
              <a:gd name="connsiteX170" fmla="*/ 304019 w 608133"/>
              <a:gd name="connsiteY170" fmla="*/ 66826 h 607216"/>
              <a:gd name="connsiteX171" fmla="*/ 342243 w 608133"/>
              <a:gd name="connsiteY171" fmla="*/ 104918 h 607216"/>
              <a:gd name="connsiteX172" fmla="*/ 304019 w 608133"/>
              <a:gd name="connsiteY172" fmla="*/ 143107 h 607216"/>
              <a:gd name="connsiteX173" fmla="*/ 265891 w 608133"/>
              <a:gd name="connsiteY173" fmla="*/ 104918 h 607216"/>
              <a:gd name="connsiteX174" fmla="*/ 304019 w 608133"/>
              <a:gd name="connsiteY174" fmla="*/ 66826 h 607216"/>
              <a:gd name="connsiteX175" fmla="*/ 224292 w 608133"/>
              <a:gd name="connsiteY175" fmla="*/ 66826 h 607216"/>
              <a:gd name="connsiteX176" fmla="*/ 234630 w 608133"/>
              <a:gd name="connsiteY176" fmla="*/ 77164 h 607216"/>
              <a:gd name="connsiteX177" fmla="*/ 224292 w 608133"/>
              <a:gd name="connsiteY177" fmla="*/ 87502 h 607216"/>
              <a:gd name="connsiteX178" fmla="*/ 213954 w 608133"/>
              <a:gd name="connsiteY178" fmla="*/ 77164 h 607216"/>
              <a:gd name="connsiteX179" fmla="*/ 224292 w 608133"/>
              <a:gd name="connsiteY179" fmla="*/ 66826 h 607216"/>
              <a:gd name="connsiteX180" fmla="*/ 400318 w 608133"/>
              <a:gd name="connsiteY180" fmla="*/ 66190 h 607216"/>
              <a:gd name="connsiteX181" fmla="*/ 410621 w 608133"/>
              <a:gd name="connsiteY181" fmla="*/ 76563 h 607216"/>
              <a:gd name="connsiteX182" fmla="*/ 400318 w 608133"/>
              <a:gd name="connsiteY182" fmla="*/ 86936 h 607216"/>
              <a:gd name="connsiteX183" fmla="*/ 390015 w 608133"/>
              <a:gd name="connsiteY183" fmla="*/ 76563 h 607216"/>
              <a:gd name="connsiteX184" fmla="*/ 400318 w 608133"/>
              <a:gd name="connsiteY184" fmla="*/ 66190 h 607216"/>
              <a:gd name="connsiteX185" fmla="*/ 304018 w 608133"/>
              <a:gd name="connsiteY185" fmla="*/ 19378 h 607216"/>
              <a:gd name="connsiteX186" fmla="*/ 19407 w 608133"/>
              <a:gd name="connsiteY186" fmla="*/ 303560 h 607216"/>
              <a:gd name="connsiteX187" fmla="*/ 304018 w 608133"/>
              <a:gd name="connsiteY187" fmla="*/ 587838 h 607216"/>
              <a:gd name="connsiteX188" fmla="*/ 588726 w 608133"/>
              <a:gd name="connsiteY188" fmla="*/ 303560 h 607216"/>
              <a:gd name="connsiteX189" fmla="*/ 304018 w 608133"/>
              <a:gd name="connsiteY189" fmla="*/ 19378 h 607216"/>
              <a:gd name="connsiteX190" fmla="*/ 304018 w 608133"/>
              <a:gd name="connsiteY190" fmla="*/ 0 h 607216"/>
              <a:gd name="connsiteX191" fmla="*/ 519053 w 608133"/>
              <a:gd name="connsiteY191" fmla="*/ 88946 h 607216"/>
              <a:gd name="connsiteX192" fmla="*/ 608133 w 608133"/>
              <a:gd name="connsiteY192" fmla="*/ 303560 h 607216"/>
              <a:gd name="connsiteX193" fmla="*/ 519053 w 608133"/>
              <a:gd name="connsiteY193" fmla="*/ 518270 h 607216"/>
              <a:gd name="connsiteX194" fmla="*/ 304018 w 608133"/>
              <a:gd name="connsiteY194" fmla="*/ 607216 h 607216"/>
              <a:gd name="connsiteX195" fmla="*/ 89080 w 608133"/>
              <a:gd name="connsiteY195" fmla="*/ 518270 h 607216"/>
              <a:gd name="connsiteX196" fmla="*/ 0 w 608133"/>
              <a:gd name="connsiteY196" fmla="*/ 303560 h 607216"/>
              <a:gd name="connsiteX197" fmla="*/ 89080 w 608133"/>
              <a:gd name="connsiteY197" fmla="*/ 88946 h 607216"/>
              <a:gd name="connsiteX198" fmla="*/ 304018 w 608133"/>
              <a:gd name="connsiteY198" fmla="*/ 0 h 60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608133" h="607216">
                <a:moveTo>
                  <a:pt x="376503" y="520279"/>
                </a:moveTo>
                <a:cubicBezTo>
                  <a:pt x="382252" y="520279"/>
                  <a:pt x="386912" y="524907"/>
                  <a:pt x="386912" y="530617"/>
                </a:cubicBezTo>
                <a:cubicBezTo>
                  <a:pt x="386912" y="536327"/>
                  <a:pt x="382252" y="540955"/>
                  <a:pt x="376503" y="540955"/>
                </a:cubicBezTo>
                <a:cubicBezTo>
                  <a:pt x="370754" y="540955"/>
                  <a:pt x="366094" y="536327"/>
                  <a:pt x="366094" y="530617"/>
                </a:cubicBezTo>
                <a:cubicBezTo>
                  <a:pt x="366094" y="524907"/>
                  <a:pt x="370754" y="520279"/>
                  <a:pt x="376503" y="520279"/>
                </a:cubicBezTo>
                <a:close/>
                <a:moveTo>
                  <a:pt x="304019" y="483494"/>
                </a:moveTo>
                <a:cubicBezTo>
                  <a:pt x="293735" y="483494"/>
                  <a:pt x="285294" y="491927"/>
                  <a:pt x="285294" y="502201"/>
                </a:cubicBezTo>
                <a:cubicBezTo>
                  <a:pt x="285294" y="512572"/>
                  <a:pt x="293735" y="521005"/>
                  <a:pt x="304019" y="521005"/>
                </a:cubicBezTo>
                <a:cubicBezTo>
                  <a:pt x="314399" y="521005"/>
                  <a:pt x="322840" y="512572"/>
                  <a:pt x="322840" y="502201"/>
                </a:cubicBezTo>
                <a:cubicBezTo>
                  <a:pt x="322840" y="491927"/>
                  <a:pt x="314399" y="483494"/>
                  <a:pt x="304019" y="483494"/>
                </a:cubicBezTo>
                <a:close/>
                <a:moveTo>
                  <a:pt x="304019" y="464109"/>
                </a:moveTo>
                <a:cubicBezTo>
                  <a:pt x="325071" y="464109"/>
                  <a:pt x="342243" y="481168"/>
                  <a:pt x="342243" y="502201"/>
                </a:cubicBezTo>
                <a:cubicBezTo>
                  <a:pt x="342243" y="523234"/>
                  <a:pt x="325071" y="540390"/>
                  <a:pt x="304019" y="540390"/>
                </a:cubicBezTo>
                <a:cubicBezTo>
                  <a:pt x="282966" y="540390"/>
                  <a:pt x="265891" y="523234"/>
                  <a:pt x="265891" y="502201"/>
                </a:cubicBezTo>
                <a:cubicBezTo>
                  <a:pt x="265891" y="481168"/>
                  <a:pt x="282966" y="464109"/>
                  <a:pt x="304019" y="464109"/>
                </a:cubicBezTo>
                <a:close/>
                <a:moveTo>
                  <a:pt x="188730" y="442535"/>
                </a:moveTo>
                <a:lnTo>
                  <a:pt x="180964" y="471406"/>
                </a:lnTo>
                <a:cubicBezTo>
                  <a:pt x="181838" y="471406"/>
                  <a:pt x="182809" y="471406"/>
                  <a:pt x="183682" y="471406"/>
                </a:cubicBezTo>
                <a:cubicBezTo>
                  <a:pt x="193099" y="471406"/>
                  <a:pt x="202127" y="468694"/>
                  <a:pt x="209893" y="463656"/>
                </a:cubicBezTo>
                <a:close/>
                <a:moveTo>
                  <a:pt x="419365" y="442514"/>
                </a:moveTo>
                <a:lnTo>
                  <a:pt x="398212" y="463644"/>
                </a:lnTo>
                <a:cubicBezTo>
                  <a:pt x="405878" y="468684"/>
                  <a:pt x="414902" y="471398"/>
                  <a:pt x="424411" y="471398"/>
                </a:cubicBezTo>
                <a:cubicBezTo>
                  <a:pt x="425285" y="471398"/>
                  <a:pt x="426158" y="471398"/>
                  <a:pt x="427128" y="471398"/>
                </a:cubicBezTo>
                <a:close/>
                <a:moveTo>
                  <a:pt x="256047" y="441175"/>
                </a:moveTo>
                <a:cubicBezTo>
                  <a:pt x="261757" y="441175"/>
                  <a:pt x="266385" y="445788"/>
                  <a:pt x="266385" y="451478"/>
                </a:cubicBezTo>
                <a:cubicBezTo>
                  <a:pt x="266385" y="457168"/>
                  <a:pt x="261757" y="461781"/>
                  <a:pt x="256047" y="461781"/>
                </a:cubicBezTo>
                <a:cubicBezTo>
                  <a:pt x="250337" y="461781"/>
                  <a:pt x="245709" y="457168"/>
                  <a:pt x="245709" y="451478"/>
                </a:cubicBezTo>
                <a:cubicBezTo>
                  <a:pt x="245709" y="445788"/>
                  <a:pt x="250337" y="441175"/>
                  <a:pt x="256047" y="441175"/>
                </a:cubicBezTo>
                <a:close/>
                <a:moveTo>
                  <a:pt x="169994" y="437497"/>
                </a:moveTo>
                <a:lnTo>
                  <a:pt x="141065" y="445248"/>
                </a:lnTo>
                <a:cubicBezTo>
                  <a:pt x="143298" y="449705"/>
                  <a:pt x="146307" y="453871"/>
                  <a:pt x="149899" y="457455"/>
                </a:cubicBezTo>
                <a:cubicBezTo>
                  <a:pt x="153588" y="461137"/>
                  <a:pt x="157762" y="464140"/>
                  <a:pt x="162228" y="466369"/>
                </a:cubicBezTo>
                <a:close/>
                <a:moveTo>
                  <a:pt x="438093" y="437474"/>
                </a:moveTo>
                <a:lnTo>
                  <a:pt x="445856" y="466358"/>
                </a:lnTo>
                <a:cubicBezTo>
                  <a:pt x="450319" y="464128"/>
                  <a:pt x="454492" y="461124"/>
                  <a:pt x="458082" y="457441"/>
                </a:cubicBezTo>
                <a:cubicBezTo>
                  <a:pt x="461770" y="453854"/>
                  <a:pt x="464778" y="449687"/>
                  <a:pt x="467009" y="445228"/>
                </a:cubicBezTo>
                <a:close/>
                <a:moveTo>
                  <a:pt x="143783" y="397679"/>
                </a:moveTo>
                <a:cubicBezTo>
                  <a:pt x="138638" y="405332"/>
                  <a:pt x="135920" y="414342"/>
                  <a:pt x="135920" y="423837"/>
                </a:cubicBezTo>
                <a:cubicBezTo>
                  <a:pt x="135920" y="424709"/>
                  <a:pt x="135920" y="425581"/>
                  <a:pt x="136017" y="426550"/>
                </a:cubicBezTo>
                <a:lnTo>
                  <a:pt x="164946" y="418799"/>
                </a:lnTo>
                <a:close/>
                <a:moveTo>
                  <a:pt x="464292" y="397637"/>
                </a:moveTo>
                <a:lnTo>
                  <a:pt x="443139" y="418767"/>
                </a:lnTo>
                <a:lnTo>
                  <a:pt x="472055" y="426521"/>
                </a:lnTo>
                <a:cubicBezTo>
                  <a:pt x="472055" y="425552"/>
                  <a:pt x="472152" y="424680"/>
                  <a:pt x="472152" y="423807"/>
                </a:cubicBezTo>
                <a:cubicBezTo>
                  <a:pt x="472152" y="414309"/>
                  <a:pt x="469338" y="405295"/>
                  <a:pt x="464292" y="397637"/>
                </a:cubicBezTo>
                <a:close/>
                <a:moveTo>
                  <a:pt x="136211" y="376364"/>
                </a:moveTo>
                <a:cubicBezTo>
                  <a:pt x="139997" y="372586"/>
                  <a:pt x="146113" y="372586"/>
                  <a:pt x="149899" y="376364"/>
                </a:cubicBezTo>
                <a:lnTo>
                  <a:pt x="231154" y="457455"/>
                </a:lnTo>
                <a:cubicBezTo>
                  <a:pt x="232998" y="459296"/>
                  <a:pt x="234066" y="461815"/>
                  <a:pt x="234066" y="464334"/>
                </a:cubicBezTo>
                <a:cubicBezTo>
                  <a:pt x="234066" y="466950"/>
                  <a:pt x="232998" y="469372"/>
                  <a:pt x="231154" y="471213"/>
                </a:cubicBezTo>
                <a:cubicBezTo>
                  <a:pt x="218534" y="483904"/>
                  <a:pt x="201642" y="490783"/>
                  <a:pt x="183682" y="490783"/>
                </a:cubicBezTo>
                <a:cubicBezTo>
                  <a:pt x="165723" y="490783"/>
                  <a:pt x="148831" y="483904"/>
                  <a:pt x="136211" y="471213"/>
                </a:cubicBezTo>
                <a:cubicBezTo>
                  <a:pt x="123494" y="458521"/>
                  <a:pt x="116504" y="441663"/>
                  <a:pt x="116504" y="423837"/>
                </a:cubicBezTo>
                <a:cubicBezTo>
                  <a:pt x="116504" y="405914"/>
                  <a:pt x="123494" y="389056"/>
                  <a:pt x="136211" y="376364"/>
                </a:cubicBezTo>
                <a:close/>
                <a:moveTo>
                  <a:pt x="464972" y="373503"/>
                </a:moveTo>
                <a:cubicBezTo>
                  <a:pt x="467592" y="373503"/>
                  <a:pt x="470017" y="374569"/>
                  <a:pt x="471861" y="376314"/>
                </a:cubicBezTo>
                <a:cubicBezTo>
                  <a:pt x="484573" y="389011"/>
                  <a:pt x="491559" y="405876"/>
                  <a:pt x="491559" y="423807"/>
                </a:cubicBezTo>
                <a:cubicBezTo>
                  <a:pt x="491559" y="441642"/>
                  <a:pt x="484573" y="458507"/>
                  <a:pt x="471861" y="471204"/>
                </a:cubicBezTo>
                <a:cubicBezTo>
                  <a:pt x="459150" y="483901"/>
                  <a:pt x="442266" y="490783"/>
                  <a:pt x="424411" y="490783"/>
                </a:cubicBezTo>
                <a:cubicBezTo>
                  <a:pt x="406460" y="490783"/>
                  <a:pt x="389576" y="483901"/>
                  <a:pt x="376864" y="471204"/>
                </a:cubicBezTo>
                <a:cubicBezTo>
                  <a:pt x="373080" y="467424"/>
                  <a:pt x="373080" y="461221"/>
                  <a:pt x="376864" y="457441"/>
                </a:cubicBezTo>
                <a:lnTo>
                  <a:pt x="458082" y="376314"/>
                </a:lnTo>
                <a:cubicBezTo>
                  <a:pt x="459926" y="374569"/>
                  <a:pt x="462449" y="373503"/>
                  <a:pt x="464972" y="373503"/>
                </a:cubicBezTo>
                <a:close/>
                <a:moveTo>
                  <a:pt x="85102" y="372868"/>
                </a:moveTo>
                <a:cubicBezTo>
                  <a:pt x="90831" y="372868"/>
                  <a:pt x="95475" y="377496"/>
                  <a:pt x="95475" y="383206"/>
                </a:cubicBezTo>
                <a:cubicBezTo>
                  <a:pt x="95475" y="388916"/>
                  <a:pt x="90831" y="393544"/>
                  <a:pt x="85102" y="393544"/>
                </a:cubicBezTo>
                <a:cubicBezTo>
                  <a:pt x="79373" y="393544"/>
                  <a:pt x="74729" y="388916"/>
                  <a:pt x="74729" y="383206"/>
                </a:cubicBezTo>
                <a:cubicBezTo>
                  <a:pt x="74729" y="377496"/>
                  <a:pt x="79373" y="372868"/>
                  <a:pt x="85102" y="372868"/>
                </a:cubicBezTo>
                <a:close/>
                <a:moveTo>
                  <a:pt x="502943" y="284852"/>
                </a:moveTo>
                <a:cubicBezTo>
                  <a:pt x="492659" y="284852"/>
                  <a:pt x="484218" y="293285"/>
                  <a:pt x="484218" y="303559"/>
                </a:cubicBezTo>
                <a:cubicBezTo>
                  <a:pt x="484218" y="313930"/>
                  <a:pt x="492659" y="322363"/>
                  <a:pt x="502943" y="322363"/>
                </a:cubicBezTo>
                <a:cubicBezTo>
                  <a:pt x="513323" y="322363"/>
                  <a:pt x="521764" y="313930"/>
                  <a:pt x="521764" y="303559"/>
                </a:cubicBezTo>
                <a:cubicBezTo>
                  <a:pt x="521764" y="293285"/>
                  <a:pt x="513323" y="284852"/>
                  <a:pt x="502943" y="284852"/>
                </a:cubicBezTo>
                <a:close/>
                <a:moveTo>
                  <a:pt x="105094" y="284852"/>
                </a:moveTo>
                <a:cubicBezTo>
                  <a:pt x="94811" y="284852"/>
                  <a:pt x="86370" y="293285"/>
                  <a:pt x="86370" y="303559"/>
                </a:cubicBezTo>
                <a:cubicBezTo>
                  <a:pt x="86370" y="313930"/>
                  <a:pt x="94811" y="322363"/>
                  <a:pt x="105094" y="322363"/>
                </a:cubicBezTo>
                <a:cubicBezTo>
                  <a:pt x="115475" y="322363"/>
                  <a:pt x="123916" y="313930"/>
                  <a:pt x="123916" y="303559"/>
                </a:cubicBezTo>
                <a:cubicBezTo>
                  <a:pt x="123916" y="293285"/>
                  <a:pt x="115475" y="284852"/>
                  <a:pt x="105094" y="284852"/>
                </a:cubicBezTo>
                <a:close/>
                <a:moveTo>
                  <a:pt x="502943" y="265467"/>
                </a:moveTo>
                <a:cubicBezTo>
                  <a:pt x="523995" y="265467"/>
                  <a:pt x="541167" y="282526"/>
                  <a:pt x="541167" y="303559"/>
                </a:cubicBezTo>
                <a:cubicBezTo>
                  <a:pt x="541167" y="324592"/>
                  <a:pt x="523995" y="341748"/>
                  <a:pt x="502943" y="341748"/>
                </a:cubicBezTo>
                <a:cubicBezTo>
                  <a:pt x="481890" y="341748"/>
                  <a:pt x="464815" y="324592"/>
                  <a:pt x="464815" y="303559"/>
                </a:cubicBezTo>
                <a:cubicBezTo>
                  <a:pt x="464815" y="282526"/>
                  <a:pt x="481890" y="265467"/>
                  <a:pt x="502943" y="265467"/>
                </a:cubicBezTo>
                <a:close/>
                <a:moveTo>
                  <a:pt x="105094" y="265467"/>
                </a:moveTo>
                <a:cubicBezTo>
                  <a:pt x="126147" y="265467"/>
                  <a:pt x="143319" y="282526"/>
                  <a:pt x="143319" y="303559"/>
                </a:cubicBezTo>
                <a:cubicBezTo>
                  <a:pt x="143319" y="324592"/>
                  <a:pt x="126147" y="341748"/>
                  <a:pt x="105094" y="341748"/>
                </a:cubicBezTo>
                <a:cubicBezTo>
                  <a:pt x="84042" y="341748"/>
                  <a:pt x="66967" y="324592"/>
                  <a:pt x="66967" y="303559"/>
                </a:cubicBezTo>
                <a:cubicBezTo>
                  <a:pt x="66967" y="282526"/>
                  <a:pt x="84042" y="265467"/>
                  <a:pt x="105094" y="265467"/>
                </a:cubicBezTo>
                <a:close/>
                <a:moveTo>
                  <a:pt x="443787" y="262221"/>
                </a:moveTo>
                <a:cubicBezTo>
                  <a:pt x="449477" y="262221"/>
                  <a:pt x="454090" y="266834"/>
                  <a:pt x="454090" y="272524"/>
                </a:cubicBezTo>
                <a:cubicBezTo>
                  <a:pt x="454090" y="278214"/>
                  <a:pt x="449477" y="282827"/>
                  <a:pt x="443787" y="282827"/>
                </a:cubicBezTo>
                <a:cubicBezTo>
                  <a:pt x="438097" y="282827"/>
                  <a:pt x="433484" y="278214"/>
                  <a:pt x="433484" y="272524"/>
                </a:cubicBezTo>
                <a:cubicBezTo>
                  <a:pt x="433484" y="266834"/>
                  <a:pt x="438097" y="262221"/>
                  <a:pt x="443787" y="262221"/>
                </a:cubicBezTo>
                <a:close/>
                <a:moveTo>
                  <a:pt x="538661" y="220941"/>
                </a:moveTo>
                <a:cubicBezTo>
                  <a:pt x="544371" y="220941"/>
                  <a:pt x="548999" y="225554"/>
                  <a:pt x="548999" y="231244"/>
                </a:cubicBezTo>
                <a:cubicBezTo>
                  <a:pt x="548999" y="236934"/>
                  <a:pt x="544371" y="241547"/>
                  <a:pt x="538661" y="241547"/>
                </a:cubicBezTo>
                <a:cubicBezTo>
                  <a:pt x="532951" y="241547"/>
                  <a:pt x="528323" y="236934"/>
                  <a:pt x="528323" y="231244"/>
                </a:cubicBezTo>
                <a:cubicBezTo>
                  <a:pt x="528323" y="225554"/>
                  <a:pt x="532951" y="220941"/>
                  <a:pt x="538661" y="220941"/>
                </a:cubicBezTo>
                <a:close/>
                <a:moveTo>
                  <a:pt x="95793" y="212967"/>
                </a:moveTo>
                <a:cubicBezTo>
                  <a:pt x="101503" y="212967"/>
                  <a:pt x="106131" y="217611"/>
                  <a:pt x="106131" y="223340"/>
                </a:cubicBezTo>
                <a:cubicBezTo>
                  <a:pt x="106131" y="229069"/>
                  <a:pt x="101503" y="233713"/>
                  <a:pt x="95793" y="233713"/>
                </a:cubicBezTo>
                <a:cubicBezTo>
                  <a:pt x="90083" y="233713"/>
                  <a:pt x="85455" y="229069"/>
                  <a:pt x="85455" y="223340"/>
                </a:cubicBezTo>
                <a:cubicBezTo>
                  <a:pt x="85455" y="217611"/>
                  <a:pt x="90083" y="212967"/>
                  <a:pt x="95793" y="212967"/>
                </a:cubicBezTo>
                <a:close/>
                <a:moveTo>
                  <a:pt x="304019" y="209973"/>
                </a:moveTo>
                <a:cubicBezTo>
                  <a:pt x="252301" y="209973"/>
                  <a:pt x="210286" y="251922"/>
                  <a:pt x="210286" y="303559"/>
                </a:cubicBezTo>
                <a:cubicBezTo>
                  <a:pt x="210286" y="355196"/>
                  <a:pt x="252301" y="397242"/>
                  <a:pt x="304019" y="397242"/>
                </a:cubicBezTo>
                <a:cubicBezTo>
                  <a:pt x="355736" y="397242"/>
                  <a:pt x="397848" y="355196"/>
                  <a:pt x="397848" y="303559"/>
                </a:cubicBezTo>
                <a:cubicBezTo>
                  <a:pt x="397848" y="251922"/>
                  <a:pt x="355736" y="209973"/>
                  <a:pt x="304019" y="209973"/>
                </a:cubicBezTo>
                <a:close/>
                <a:moveTo>
                  <a:pt x="304019" y="190597"/>
                </a:moveTo>
                <a:cubicBezTo>
                  <a:pt x="366507" y="190597"/>
                  <a:pt x="417254" y="241265"/>
                  <a:pt x="417254" y="303559"/>
                </a:cubicBezTo>
                <a:cubicBezTo>
                  <a:pt x="417254" y="365950"/>
                  <a:pt x="366507" y="416618"/>
                  <a:pt x="304019" y="416618"/>
                </a:cubicBezTo>
                <a:cubicBezTo>
                  <a:pt x="241627" y="416618"/>
                  <a:pt x="190880" y="365950"/>
                  <a:pt x="190880" y="303559"/>
                </a:cubicBezTo>
                <a:cubicBezTo>
                  <a:pt x="190880" y="241265"/>
                  <a:pt x="241627" y="190597"/>
                  <a:pt x="304019" y="190597"/>
                </a:cubicBezTo>
                <a:close/>
                <a:moveTo>
                  <a:pt x="472080" y="180706"/>
                </a:moveTo>
                <a:lnTo>
                  <a:pt x="443161" y="188458"/>
                </a:lnTo>
                <a:lnTo>
                  <a:pt x="464316" y="209583"/>
                </a:lnTo>
                <a:cubicBezTo>
                  <a:pt x="469362" y="201831"/>
                  <a:pt x="472177" y="192819"/>
                  <a:pt x="472177" y="183419"/>
                </a:cubicBezTo>
                <a:cubicBezTo>
                  <a:pt x="472177" y="182547"/>
                  <a:pt x="472080" y="181578"/>
                  <a:pt x="472080" y="180706"/>
                </a:cubicBezTo>
                <a:close/>
                <a:moveTo>
                  <a:pt x="136012" y="180706"/>
                </a:moveTo>
                <a:cubicBezTo>
                  <a:pt x="135915" y="181578"/>
                  <a:pt x="135915" y="182547"/>
                  <a:pt x="135915" y="183419"/>
                </a:cubicBezTo>
                <a:cubicBezTo>
                  <a:pt x="135915" y="192819"/>
                  <a:pt x="138633" y="201831"/>
                  <a:pt x="143777" y="209583"/>
                </a:cubicBezTo>
                <a:lnTo>
                  <a:pt x="164935" y="188458"/>
                </a:lnTo>
                <a:close/>
                <a:moveTo>
                  <a:pt x="85702" y="173027"/>
                </a:moveTo>
                <a:cubicBezTo>
                  <a:pt x="91412" y="173027"/>
                  <a:pt x="96040" y="177671"/>
                  <a:pt x="96040" y="183400"/>
                </a:cubicBezTo>
                <a:cubicBezTo>
                  <a:pt x="96040" y="189129"/>
                  <a:pt x="91412" y="193773"/>
                  <a:pt x="85702" y="193773"/>
                </a:cubicBezTo>
                <a:cubicBezTo>
                  <a:pt x="79992" y="193773"/>
                  <a:pt x="75364" y="189129"/>
                  <a:pt x="75364" y="183400"/>
                </a:cubicBezTo>
                <a:cubicBezTo>
                  <a:pt x="75364" y="177671"/>
                  <a:pt x="79992" y="173027"/>
                  <a:pt x="85702" y="173027"/>
                </a:cubicBezTo>
                <a:close/>
                <a:moveTo>
                  <a:pt x="445878" y="140879"/>
                </a:moveTo>
                <a:lnTo>
                  <a:pt x="438115" y="169756"/>
                </a:lnTo>
                <a:lnTo>
                  <a:pt x="467033" y="162003"/>
                </a:lnTo>
                <a:cubicBezTo>
                  <a:pt x="464801" y="157546"/>
                  <a:pt x="461793" y="153379"/>
                  <a:pt x="458106" y="149697"/>
                </a:cubicBezTo>
                <a:cubicBezTo>
                  <a:pt x="454515" y="146111"/>
                  <a:pt x="450342" y="143107"/>
                  <a:pt x="445878" y="140879"/>
                </a:cubicBezTo>
                <a:close/>
                <a:moveTo>
                  <a:pt x="162218" y="140879"/>
                </a:moveTo>
                <a:cubicBezTo>
                  <a:pt x="157753" y="143107"/>
                  <a:pt x="153580" y="146111"/>
                  <a:pt x="149891" y="149697"/>
                </a:cubicBezTo>
                <a:cubicBezTo>
                  <a:pt x="146300" y="153379"/>
                  <a:pt x="143292" y="157546"/>
                  <a:pt x="141059" y="162003"/>
                </a:cubicBezTo>
                <a:lnTo>
                  <a:pt x="169982" y="169756"/>
                </a:lnTo>
                <a:close/>
                <a:moveTo>
                  <a:pt x="424432" y="135743"/>
                </a:moveTo>
                <a:cubicBezTo>
                  <a:pt x="414922" y="135743"/>
                  <a:pt x="405897" y="138456"/>
                  <a:pt x="398231" y="143592"/>
                </a:cubicBezTo>
                <a:lnTo>
                  <a:pt x="419386" y="164717"/>
                </a:lnTo>
                <a:lnTo>
                  <a:pt x="427149" y="135840"/>
                </a:lnTo>
                <a:cubicBezTo>
                  <a:pt x="426179" y="135840"/>
                  <a:pt x="425305" y="135743"/>
                  <a:pt x="424432" y="135743"/>
                </a:cubicBezTo>
                <a:close/>
                <a:moveTo>
                  <a:pt x="183667" y="135743"/>
                </a:moveTo>
                <a:cubicBezTo>
                  <a:pt x="182794" y="135743"/>
                  <a:pt x="181823" y="135840"/>
                  <a:pt x="180949" y="135840"/>
                </a:cubicBezTo>
                <a:lnTo>
                  <a:pt x="188714" y="164717"/>
                </a:lnTo>
                <a:lnTo>
                  <a:pt x="209872" y="143592"/>
                </a:lnTo>
                <a:cubicBezTo>
                  <a:pt x="202108" y="138456"/>
                  <a:pt x="193082" y="135743"/>
                  <a:pt x="183667" y="135743"/>
                </a:cubicBezTo>
                <a:close/>
                <a:moveTo>
                  <a:pt x="424432" y="116362"/>
                </a:moveTo>
                <a:cubicBezTo>
                  <a:pt x="442288" y="116362"/>
                  <a:pt x="459173" y="123339"/>
                  <a:pt x="471886" y="136033"/>
                </a:cubicBezTo>
                <a:cubicBezTo>
                  <a:pt x="484598" y="148631"/>
                  <a:pt x="491488" y="165492"/>
                  <a:pt x="491488" y="183419"/>
                </a:cubicBezTo>
                <a:cubicBezTo>
                  <a:pt x="491488" y="201346"/>
                  <a:pt x="484598" y="218207"/>
                  <a:pt x="471886" y="230805"/>
                </a:cubicBezTo>
                <a:cubicBezTo>
                  <a:pt x="469945" y="232743"/>
                  <a:pt x="467519" y="233712"/>
                  <a:pt x="464996" y="233712"/>
                </a:cubicBezTo>
                <a:cubicBezTo>
                  <a:pt x="462570" y="233712"/>
                  <a:pt x="460046" y="232743"/>
                  <a:pt x="458106" y="230805"/>
                </a:cubicBezTo>
                <a:lnTo>
                  <a:pt x="376881" y="149697"/>
                </a:lnTo>
                <a:cubicBezTo>
                  <a:pt x="375135" y="147856"/>
                  <a:pt x="374067" y="145433"/>
                  <a:pt x="374067" y="142914"/>
                </a:cubicBezTo>
                <a:cubicBezTo>
                  <a:pt x="374067" y="140297"/>
                  <a:pt x="375135" y="137875"/>
                  <a:pt x="376881" y="136033"/>
                </a:cubicBezTo>
                <a:cubicBezTo>
                  <a:pt x="389594" y="123339"/>
                  <a:pt x="406479" y="116362"/>
                  <a:pt x="424432" y="116362"/>
                </a:cubicBezTo>
                <a:close/>
                <a:moveTo>
                  <a:pt x="183667" y="116362"/>
                </a:moveTo>
                <a:cubicBezTo>
                  <a:pt x="201623" y="116362"/>
                  <a:pt x="218511" y="123339"/>
                  <a:pt x="231128" y="136033"/>
                </a:cubicBezTo>
                <a:cubicBezTo>
                  <a:pt x="234913" y="139813"/>
                  <a:pt x="234913" y="145918"/>
                  <a:pt x="231128" y="149697"/>
                </a:cubicBezTo>
                <a:lnTo>
                  <a:pt x="149891" y="230805"/>
                </a:lnTo>
                <a:cubicBezTo>
                  <a:pt x="148047" y="232646"/>
                  <a:pt x="145621" y="233712"/>
                  <a:pt x="143097" y="233712"/>
                </a:cubicBezTo>
                <a:cubicBezTo>
                  <a:pt x="140477" y="233712"/>
                  <a:pt x="138050" y="232646"/>
                  <a:pt x="136206" y="230805"/>
                </a:cubicBezTo>
                <a:cubicBezTo>
                  <a:pt x="123492" y="218207"/>
                  <a:pt x="116504" y="201346"/>
                  <a:pt x="116504" y="183419"/>
                </a:cubicBezTo>
                <a:cubicBezTo>
                  <a:pt x="116504" y="165492"/>
                  <a:pt x="123492" y="148631"/>
                  <a:pt x="136206" y="136033"/>
                </a:cubicBezTo>
                <a:cubicBezTo>
                  <a:pt x="148824" y="123339"/>
                  <a:pt x="165712" y="116362"/>
                  <a:pt x="183667" y="116362"/>
                </a:cubicBezTo>
                <a:close/>
                <a:moveTo>
                  <a:pt x="304019" y="86211"/>
                </a:moveTo>
                <a:cubicBezTo>
                  <a:pt x="293735" y="86211"/>
                  <a:pt x="285294" y="94644"/>
                  <a:pt x="285294" y="104918"/>
                </a:cubicBezTo>
                <a:cubicBezTo>
                  <a:pt x="285294" y="115289"/>
                  <a:pt x="293735" y="123722"/>
                  <a:pt x="304019" y="123722"/>
                </a:cubicBezTo>
                <a:cubicBezTo>
                  <a:pt x="314399" y="123722"/>
                  <a:pt x="322840" y="115289"/>
                  <a:pt x="322840" y="104918"/>
                </a:cubicBezTo>
                <a:cubicBezTo>
                  <a:pt x="322840" y="94644"/>
                  <a:pt x="314399" y="86211"/>
                  <a:pt x="304019" y="86211"/>
                </a:cubicBezTo>
                <a:close/>
                <a:moveTo>
                  <a:pt x="304019" y="66826"/>
                </a:moveTo>
                <a:cubicBezTo>
                  <a:pt x="325071" y="66826"/>
                  <a:pt x="342243" y="83885"/>
                  <a:pt x="342243" y="104918"/>
                </a:cubicBezTo>
                <a:cubicBezTo>
                  <a:pt x="342243" y="125951"/>
                  <a:pt x="325071" y="143107"/>
                  <a:pt x="304019" y="143107"/>
                </a:cubicBezTo>
                <a:cubicBezTo>
                  <a:pt x="282966" y="143107"/>
                  <a:pt x="265891" y="125951"/>
                  <a:pt x="265891" y="104918"/>
                </a:cubicBezTo>
                <a:cubicBezTo>
                  <a:pt x="265891" y="83885"/>
                  <a:pt x="282966" y="66826"/>
                  <a:pt x="304019" y="66826"/>
                </a:cubicBezTo>
                <a:close/>
                <a:moveTo>
                  <a:pt x="224292" y="66826"/>
                </a:moveTo>
                <a:cubicBezTo>
                  <a:pt x="230002" y="66826"/>
                  <a:pt x="234630" y="71454"/>
                  <a:pt x="234630" y="77164"/>
                </a:cubicBezTo>
                <a:cubicBezTo>
                  <a:pt x="234630" y="82874"/>
                  <a:pt x="230002" y="87502"/>
                  <a:pt x="224292" y="87502"/>
                </a:cubicBezTo>
                <a:cubicBezTo>
                  <a:pt x="218582" y="87502"/>
                  <a:pt x="213954" y="82874"/>
                  <a:pt x="213954" y="77164"/>
                </a:cubicBezTo>
                <a:cubicBezTo>
                  <a:pt x="213954" y="71454"/>
                  <a:pt x="218582" y="66826"/>
                  <a:pt x="224292" y="66826"/>
                </a:cubicBezTo>
                <a:close/>
                <a:moveTo>
                  <a:pt x="400318" y="66190"/>
                </a:moveTo>
                <a:cubicBezTo>
                  <a:pt x="406008" y="66190"/>
                  <a:pt x="410621" y="70834"/>
                  <a:pt x="410621" y="76563"/>
                </a:cubicBezTo>
                <a:cubicBezTo>
                  <a:pt x="410621" y="82292"/>
                  <a:pt x="406008" y="86936"/>
                  <a:pt x="400318" y="86936"/>
                </a:cubicBezTo>
                <a:cubicBezTo>
                  <a:pt x="394628" y="86936"/>
                  <a:pt x="390015" y="82292"/>
                  <a:pt x="390015" y="76563"/>
                </a:cubicBezTo>
                <a:cubicBezTo>
                  <a:pt x="390015" y="70834"/>
                  <a:pt x="394628" y="66190"/>
                  <a:pt x="400318" y="66190"/>
                </a:cubicBezTo>
                <a:close/>
                <a:moveTo>
                  <a:pt x="304018" y="19378"/>
                </a:moveTo>
                <a:cubicBezTo>
                  <a:pt x="147109" y="19378"/>
                  <a:pt x="19407" y="146887"/>
                  <a:pt x="19407" y="303560"/>
                </a:cubicBezTo>
                <a:cubicBezTo>
                  <a:pt x="19407" y="460329"/>
                  <a:pt x="147109" y="587838"/>
                  <a:pt x="304018" y="587838"/>
                </a:cubicBezTo>
                <a:cubicBezTo>
                  <a:pt x="461024" y="587838"/>
                  <a:pt x="588726" y="460329"/>
                  <a:pt x="588726" y="303560"/>
                </a:cubicBezTo>
                <a:cubicBezTo>
                  <a:pt x="588726" y="146887"/>
                  <a:pt x="461024" y="19378"/>
                  <a:pt x="304018" y="19378"/>
                </a:cubicBezTo>
                <a:close/>
                <a:moveTo>
                  <a:pt x="304018" y="0"/>
                </a:moveTo>
                <a:cubicBezTo>
                  <a:pt x="385238" y="0"/>
                  <a:pt x="461607" y="31586"/>
                  <a:pt x="519053" y="88946"/>
                </a:cubicBezTo>
                <a:cubicBezTo>
                  <a:pt x="576499" y="146305"/>
                  <a:pt x="608133" y="222462"/>
                  <a:pt x="608133" y="303560"/>
                </a:cubicBezTo>
                <a:cubicBezTo>
                  <a:pt x="608133" y="384657"/>
                  <a:pt x="576499" y="460911"/>
                  <a:pt x="519053" y="518270"/>
                </a:cubicBezTo>
                <a:cubicBezTo>
                  <a:pt x="461607" y="575629"/>
                  <a:pt x="385238" y="607216"/>
                  <a:pt x="304018" y="607216"/>
                </a:cubicBezTo>
                <a:cubicBezTo>
                  <a:pt x="222798" y="607216"/>
                  <a:pt x="146526" y="575629"/>
                  <a:pt x="89080" y="518270"/>
                </a:cubicBezTo>
                <a:cubicBezTo>
                  <a:pt x="31634" y="460911"/>
                  <a:pt x="0" y="384657"/>
                  <a:pt x="0" y="303560"/>
                </a:cubicBezTo>
                <a:cubicBezTo>
                  <a:pt x="0" y="222462"/>
                  <a:pt x="31634" y="146305"/>
                  <a:pt x="89080" y="88946"/>
                </a:cubicBezTo>
                <a:cubicBezTo>
                  <a:pt x="146526" y="31586"/>
                  <a:pt x="222798" y="0"/>
                  <a:pt x="304018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85" name="bell_104189"/>
          <p:cNvSpPr>
            <a:spLocks noChangeAspect="1"/>
          </p:cNvSpPr>
          <p:nvPr userDrawn="1"/>
        </p:nvSpPr>
        <p:spPr bwMode="auto">
          <a:xfrm>
            <a:off x="8417401" y="5817531"/>
            <a:ext cx="383701" cy="383149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08090" h="607216">
                <a:moveTo>
                  <a:pt x="92360" y="465368"/>
                </a:moveTo>
                <a:cubicBezTo>
                  <a:pt x="85277" y="479223"/>
                  <a:pt x="87508" y="496760"/>
                  <a:pt x="99055" y="508193"/>
                </a:cubicBezTo>
                <a:cubicBezTo>
                  <a:pt x="110602" y="519723"/>
                  <a:pt x="128165" y="521952"/>
                  <a:pt x="141944" y="514879"/>
                </a:cubicBezTo>
                <a:cubicBezTo>
                  <a:pt x="133599" y="507515"/>
                  <a:pt x="125060" y="499473"/>
                  <a:pt x="116424" y="490947"/>
                </a:cubicBezTo>
                <a:cubicBezTo>
                  <a:pt x="107788" y="482323"/>
                  <a:pt x="99831" y="473797"/>
                  <a:pt x="92360" y="465368"/>
                </a:cubicBezTo>
                <a:close/>
                <a:moveTo>
                  <a:pt x="312292" y="190597"/>
                </a:moveTo>
                <a:cubicBezTo>
                  <a:pt x="324808" y="190597"/>
                  <a:pt x="336935" y="192727"/>
                  <a:pt x="348578" y="196987"/>
                </a:cubicBezTo>
                <a:cubicBezTo>
                  <a:pt x="353623" y="198827"/>
                  <a:pt x="356242" y="204443"/>
                  <a:pt x="354399" y="209381"/>
                </a:cubicBezTo>
                <a:cubicBezTo>
                  <a:pt x="352555" y="214416"/>
                  <a:pt x="346928" y="217030"/>
                  <a:pt x="341980" y="215191"/>
                </a:cubicBezTo>
                <a:cubicBezTo>
                  <a:pt x="332472" y="211705"/>
                  <a:pt x="322479" y="209962"/>
                  <a:pt x="312292" y="209962"/>
                </a:cubicBezTo>
                <a:cubicBezTo>
                  <a:pt x="293858" y="209962"/>
                  <a:pt x="275619" y="215965"/>
                  <a:pt x="261066" y="226906"/>
                </a:cubicBezTo>
                <a:cubicBezTo>
                  <a:pt x="259319" y="228262"/>
                  <a:pt x="257185" y="228843"/>
                  <a:pt x="255245" y="228843"/>
                </a:cubicBezTo>
                <a:cubicBezTo>
                  <a:pt x="252237" y="228843"/>
                  <a:pt x="249326" y="227487"/>
                  <a:pt x="247483" y="224970"/>
                </a:cubicBezTo>
                <a:cubicBezTo>
                  <a:pt x="244184" y="220710"/>
                  <a:pt x="245057" y="214610"/>
                  <a:pt x="249326" y="211414"/>
                </a:cubicBezTo>
                <a:cubicBezTo>
                  <a:pt x="267275" y="197956"/>
                  <a:pt x="289687" y="190597"/>
                  <a:pt x="312292" y="190597"/>
                </a:cubicBezTo>
                <a:close/>
                <a:moveTo>
                  <a:pt x="413539" y="151634"/>
                </a:moveTo>
                <a:lnTo>
                  <a:pt x="390348" y="174791"/>
                </a:lnTo>
                <a:cubicBezTo>
                  <a:pt x="393162" y="176535"/>
                  <a:pt x="395782" y="178376"/>
                  <a:pt x="398499" y="180314"/>
                </a:cubicBezTo>
                <a:cubicBezTo>
                  <a:pt x="402768" y="183608"/>
                  <a:pt x="403642" y="189616"/>
                  <a:pt x="400440" y="193879"/>
                </a:cubicBezTo>
                <a:cubicBezTo>
                  <a:pt x="397238" y="198239"/>
                  <a:pt x="391124" y="199111"/>
                  <a:pt x="386855" y="195817"/>
                </a:cubicBezTo>
                <a:cubicBezTo>
                  <a:pt x="342899" y="162971"/>
                  <a:pt x="281574" y="162971"/>
                  <a:pt x="237715" y="195914"/>
                </a:cubicBezTo>
                <a:lnTo>
                  <a:pt x="103034" y="297068"/>
                </a:lnTo>
                <a:cubicBezTo>
                  <a:pt x="118753" y="327104"/>
                  <a:pt x="146116" y="370124"/>
                  <a:pt x="191722" y="415662"/>
                </a:cubicBezTo>
                <a:cubicBezTo>
                  <a:pt x="206180" y="430099"/>
                  <a:pt x="221317" y="443567"/>
                  <a:pt x="236648" y="455872"/>
                </a:cubicBezTo>
                <a:cubicBezTo>
                  <a:pt x="240917" y="459167"/>
                  <a:pt x="241597" y="465271"/>
                  <a:pt x="238201" y="469534"/>
                </a:cubicBezTo>
                <a:cubicBezTo>
                  <a:pt x="236260" y="471859"/>
                  <a:pt x="233446" y="473119"/>
                  <a:pt x="230632" y="473119"/>
                </a:cubicBezTo>
                <a:cubicBezTo>
                  <a:pt x="228497" y="473119"/>
                  <a:pt x="226362" y="472441"/>
                  <a:pt x="224616" y="470987"/>
                </a:cubicBezTo>
                <a:cubicBezTo>
                  <a:pt x="208605" y="458295"/>
                  <a:pt x="192983" y="444342"/>
                  <a:pt x="178040" y="429421"/>
                </a:cubicBezTo>
                <a:cubicBezTo>
                  <a:pt x="129330" y="380782"/>
                  <a:pt x="100511" y="334758"/>
                  <a:pt x="84500" y="303269"/>
                </a:cubicBezTo>
                <a:cubicBezTo>
                  <a:pt x="64997" y="301719"/>
                  <a:pt x="45105" y="304432"/>
                  <a:pt x="21623" y="312086"/>
                </a:cubicBezTo>
                <a:cubicBezTo>
                  <a:pt x="29191" y="335243"/>
                  <a:pt x="56167" y="403260"/>
                  <a:pt x="130203" y="477188"/>
                </a:cubicBezTo>
                <a:cubicBezTo>
                  <a:pt x="204239" y="551116"/>
                  <a:pt x="272356" y="578052"/>
                  <a:pt x="295450" y="585609"/>
                </a:cubicBezTo>
                <a:cubicBezTo>
                  <a:pt x="303213" y="562162"/>
                  <a:pt x="305930" y="542299"/>
                  <a:pt x="304280" y="522824"/>
                </a:cubicBezTo>
                <a:cubicBezTo>
                  <a:pt x="288367" y="514685"/>
                  <a:pt x="272259" y="505190"/>
                  <a:pt x="256443" y="494435"/>
                </a:cubicBezTo>
                <a:cubicBezTo>
                  <a:pt x="251979" y="491431"/>
                  <a:pt x="250815" y="485424"/>
                  <a:pt x="253823" y="480967"/>
                </a:cubicBezTo>
                <a:cubicBezTo>
                  <a:pt x="256831" y="476607"/>
                  <a:pt x="262847" y="475444"/>
                  <a:pt x="267310" y="478448"/>
                </a:cubicBezTo>
                <a:cubicBezTo>
                  <a:pt x="281671" y="488137"/>
                  <a:pt x="296129" y="496760"/>
                  <a:pt x="310587" y="504221"/>
                </a:cubicBezTo>
                <a:lnTo>
                  <a:pt x="411793" y="369833"/>
                </a:lnTo>
                <a:cubicBezTo>
                  <a:pt x="444784" y="325941"/>
                  <a:pt x="444881" y="264803"/>
                  <a:pt x="411890" y="220912"/>
                </a:cubicBezTo>
                <a:cubicBezTo>
                  <a:pt x="408687" y="216648"/>
                  <a:pt x="409561" y="210544"/>
                  <a:pt x="413830" y="207347"/>
                </a:cubicBezTo>
                <a:cubicBezTo>
                  <a:pt x="418100" y="204149"/>
                  <a:pt x="424213" y="205021"/>
                  <a:pt x="427415" y="209285"/>
                </a:cubicBezTo>
                <a:cubicBezTo>
                  <a:pt x="429453" y="211901"/>
                  <a:pt x="431296" y="214614"/>
                  <a:pt x="433043" y="217327"/>
                </a:cubicBezTo>
                <a:lnTo>
                  <a:pt x="456234" y="194266"/>
                </a:lnTo>
                <a:close/>
                <a:moveTo>
                  <a:pt x="547736" y="19378"/>
                </a:moveTo>
                <a:cubicBezTo>
                  <a:pt x="536771" y="19378"/>
                  <a:pt x="526485" y="23641"/>
                  <a:pt x="518820" y="31393"/>
                </a:cubicBezTo>
                <a:lnTo>
                  <a:pt x="419652" y="130318"/>
                </a:lnTo>
                <a:lnTo>
                  <a:pt x="477484" y="188162"/>
                </a:lnTo>
                <a:lnTo>
                  <a:pt x="576652" y="89140"/>
                </a:lnTo>
                <a:cubicBezTo>
                  <a:pt x="584414" y="81388"/>
                  <a:pt x="588684" y="71118"/>
                  <a:pt x="588684" y="60266"/>
                </a:cubicBezTo>
                <a:cubicBezTo>
                  <a:pt x="588684" y="49318"/>
                  <a:pt x="584414" y="39047"/>
                  <a:pt x="576652" y="31393"/>
                </a:cubicBezTo>
                <a:cubicBezTo>
                  <a:pt x="568986" y="23641"/>
                  <a:pt x="558700" y="19378"/>
                  <a:pt x="547736" y="19378"/>
                </a:cubicBezTo>
                <a:close/>
                <a:moveTo>
                  <a:pt x="547736" y="0"/>
                </a:moveTo>
                <a:cubicBezTo>
                  <a:pt x="560544" y="0"/>
                  <a:pt x="572770" y="3973"/>
                  <a:pt x="582959" y="11336"/>
                </a:cubicBezTo>
                <a:lnTo>
                  <a:pt x="589848" y="4554"/>
                </a:lnTo>
                <a:cubicBezTo>
                  <a:pt x="593632" y="775"/>
                  <a:pt x="599745" y="678"/>
                  <a:pt x="603530" y="4554"/>
                </a:cubicBezTo>
                <a:cubicBezTo>
                  <a:pt x="607314" y="8333"/>
                  <a:pt x="607314" y="14437"/>
                  <a:pt x="603530" y="18216"/>
                </a:cubicBezTo>
                <a:lnTo>
                  <a:pt x="596737" y="25095"/>
                </a:lnTo>
                <a:cubicBezTo>
                  <a:pt x="604112" y="35268"/>
                  <a:pt x="608090" y="47380"/>
                  <a:pt x="608090" y="60266"/>
                </a:cubicBezTo>
                <a:cubicBezTo>
                  <a:pt x="608090" y="76350"/>
                  <a:pt x="601783" y="91465"/>
                  <a:pt x="590430" y="102801"/>
                </a:cubicBezTo>
                <a:lnTo>
                  <a:pt x="484373" y="208703"/>
                </a:lnTo>
                <a:cubicBezTo>
                  <a:pt x="482530" y="210544"/>
                  <a:pt x="480007" y="211513"/>
                  <a:pt x="477484" y="211513"/>
                </a:cubicBezTo>
                <a:cubicBezTo>
                  <a:pt x="475058" y="211513"/>
                  <a:pt x="472535" y="210544"/>
                  <a:pt x="470692" y="208703"/>
                </a:cubicBezTo>
                <a:lnTo>
                  <a:pt x="469915" y="207928"/>
                </a:lnTo>
                <a:lnTo>
                  <a:pt x="442843" y="235058"/>
                </a:lnTo>
                <a:cubicBezTo>
                  <a:pt x="464481" y="282147"/>
                  <a:pt x="459339" y="338925"/>
                  <a:pt x="427318" y="381460"/>
                </a:cubicBezTo>
                <a:lnTo>
                  <a:pt x="323492" y="519336"/>
                </a:lnTo>
                <a:cubicBezTo>
                  <a:pt x="325918" y="544624"/>
                  <a:pt x="321940" y="569913"/>
                  <a:pt x="310781" y="600821"/>
                </a:cubicBezTo>
                <a:cubicBezTo>
                  <a:pt x="309326" y="604697"/>
                  <a:pt x="305638" y="607216"/>
                  <a:pt x="301660" y="607216"/>
                </a:cubicBezTo>
                <a:cubicBezTo>
                  <a:pt x="300884" y="607216"/>
                  <a:pt x="300205" y="607119"/>
                  <a:pt x="299428" y="606925"/>
                </a:cubicBezTo>
                <a:cubicBezTo>
                  <a:pt x="296420" y="606247"/>
                  <a:pt x="234610" y="591423"/>
                  <a:pt x="157469" y="528153"/>
                </a:cubicBezTo>
                <a:cubicBezTo>
                  <a:pt x="147863" y="534935"/>
                  <a:pt x="136510" y="538327"/>
                  <a:pt x="125157" y="538327"/>
                </a:cubicBezTo>
                <a:cubicBezTo>
                  <a:pt x="110699" y="538327"/>
                  <a:pt x="96241" y="532804"/>
                  <a:pt x="85374" y="521952"/>
                </a:cubicBezTo>
                <a:cubicBezTo>
                  <a:pt x="65870" y="502477"/>
                  <a:pt x="63735" y="471762"/>
                  <a:pt x="79163" y="449865"/>
                </a:cubicBezTo>
                <a:cubicBezTo>
                  <a:pt x="15801" y="372934"/>
                  <a:pt x="955" y="311117"/>
                  <a:pt x="276" y="308113"/>
                </a:cubicBezTo>
                <a:cubicBezTo>
                  <a:pt x="-889" y="303366"/>
                  <a:pt x="1731" y="298521"/>
                  <a:pt x="6389" y="296874"/>
                </a:cubicBezTo>
                <a:cubicBezTo>
                  <a:pt x="37245" y="285635"/>
                  <a:pt x="62668" y="281662"/>
                  <a:pt x="87993" y="284181"/>
                </a:cubicBezTo>
                <a:lnTo>
                  <a:pt x="226071" y="180508"/>
                </a:lnTo>
                <a:cubicBezTo>
                  <a:pt x="268669" y="148437"/>
                  <a:pt x="325530" y="143302"/>
                  <a:pt x="372688" y="165005"/>
                </a:cubicBezTo>
                <a:lnTo>
                  <a:pt x="399857" y="137973"/>
                </a:lnTo>
                <a:lnTo>
                  <a:pt x="399081" y="137198"/>
                </a:lnTo>
                <a:cubicBezTo>
                  <a:pt x="397238" y="135357"/>
                  <a:pt x="396267" y="132934"/>
                  <a:pt x="396267" y="130318"/>
                </a:cubicBezTo>
                <a:cubicBezTo>
                  <a:pt x="396267" y="127799"/>
                  <a:pt x="397238" y="125280"/>
                  <a:pt x="399081" y="123536"/>
                </a:cubicBezTo>
                <a:lnTo>
                  <a:pt x="505041" y="17634"/>
                </a:lnTo>
                <a:cubicBezTo>
                  <a:pt x="516491" y="6298"/>
                  <a:pt x="531628" y="0"/>
                  <a:pt x="5477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86" name="friction-drum_104181"/>
          <p:cNvSpPr>
            <a:spLocks noChangeAspect="1"/>
          </p:cNvSpPr>
          <p:nvPr userDrawn="1"/>
        </p:nvSpPr>
        <p:spPr bwMode="auto">
          <a:xfrm>
            <a:off x="7227092" y="5419628"/>
            <a:ext cx="293764" cy="64650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  <a:gd name="connsiteX140" fmla="*/ 373273 h 605239"/>
              <a:gd name="connsiteY140" fmla="*/ 373273 h 605239"/>
              <a:gd name="connsiteX141" fmla="*/ 373273 h 605239"/>
              <a:gd name="connsiteY141" fmla="*/ 373273 h 605239"/>
              <a:gd name="connsiteX142" fmla="*/ 373273 h 605239"/>
              <a:gd name="connsiteY142" fmla="*/ 373273 h 605239"/>
              <a:gd name="connsiteX143" fmla="*/ 373273 h 605239"/>
              <a:gd name="connsiteY143" fmla="*/ 373273 h 605239"/>
              <a:gd name="connsiteX144" fmla="*/ 373273 h 605239"/>
              <a:gd name="connsiteY144" fmla="*/ 373273 h 605239"/>
              <a:gd name="connsiteX145" fmla="*/ 373273 h 605239"/>
              <a:gd name="connsiteY145" fmla="*/ 373273 h 605239"/>
              <a:gd name="connsiteX146" fmla="*/ 373273 h 605239"/>
              <a:gd name="connsiteY14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75911" h="607216">
                <a:moveTo>
                  <a:pt x="58423" y="446280"/>
                </a:moveTo>
                <a:cubicBezTo>
                  <a:pt x="52406" y="446280"/>
                  <a:pt x="48136" y="447152"/>
                  <a:pt x="44060" y="447830"/>
                </a:cubicBezTo>
                <a:cubicBezTo>
                  <a:pt x="41149" y="448412"/>
                  <a:pt x="38043" y="448993"/>
                  <a:pt x="34549" y="449187"/>
                </a:cubicBezTo>
                <a:lnTo>
                  <a:pt x="39984" y="587838"/>
                </a:lnTo>
                <a:lnTo>
                  <a:pt x="235927" y="587838"/>
                </a:lnTo>
                <a:lnTo>
                  <a:pt x="241265" y="449187"/>
                </a:lnTo>
                <a:cubicBezTo>
                  <a:pt x="237868" y="448993"/>
                  <a:pt x="234762" y="448412"/>
                  <a:pt x="231754" y="447830"/>
                </a:cubicBezTo>
                <a:cubicBezTo>
                  <a:pt x="227678" y="447152"/>
                  <a:pt x="223505" y="446280"/>
                  <a:pt x="217488" y="446280"/>
                </a:cubicBezTo>
                <a:cubicBezTo>
                  <a:pt x="212829" y="446280"/>
                  <a:pt x="207589" y="446764"/>
                  <a:pt x="201669" y="447733"/>
                </a:cubicBezTo>
                <a:cubicBezTo>
                  <a:pt x="195263" y="448799"/>
                  <a:pt x="187985" y="451706"/>
                  <a:pt x="180318" y="454806"/>
                </a:cubicBezTo>
                <a:cubicBezTo>
                  <a:pt x="167798" y="459845"/>
                  <a:pt x="153629" y="465561"/>
                  <a:pt x="137907" y="465561"/>
                </a:cubicBezTo>
                <a:cubicBezTo>
                  <a:pt x="122185" y="465561"/>
                  <a:pt x="108113" y="459845"/>
                  <a:pt x="95594" y="454806"/>
                </a:cubicBezTo>
                <a:cubicBezTo>
                  <a:pt x="87927" y="451706"/>
                  <a:pt x="80551" y="448799"/>
                  <a:pt x="74243" y="447733"/>
                </a:cubicBezTo>
                <a:cubicBezTo>
                  <a:pt x="68226" y="446764"/>
                  <a:pt x="63082" y="446280"/>
                  <a:pt x="58423" y="446280"/>
                </a:cubicBezTo>
                <a:close/>
                <a:moveTo>
                  <a:pt x="30667" y="338440"/>
                </a:moveTo>
                <a:cubicBezTo>
                  <a:pt x="30473" y="338440"/>
                  <a:pt x="30376" y="338537"/>
                  <a:pt x="30376" y="338537"/>
                </a:cubicBezTo>
                <a:cubicBezTo>
                  <a:pt x="30279" y="338634"/>
                  <a:pt x="30279" y="338731"/>
                  <a:pt x="30279" y="338828"/>
                </a:cubicBezTo>
                <a:lnTo>
                  <a:pt x="31541" y="371480"/>
                </a:lnTo>
                <a:lnTo>
                  <a:pt x="61044" y="371480"/>
                </a:lnTo>
                <a:cubicBezTo>
                  <a:pt x="66382" y="371480"/>
                  <a:pt x="70749" y="375743"/>
                  <a:pt x="70749" y="381169"/>
                </a:cubicBezTo>
                <a:cubicBezTo>
                  <a:pt x="70749" y="386498"/>
                  <a:pt x="66382" y="390858"/>
                  <a:pt x="61044" y="390858"/>
                </a:cubicBezTo>
                <a:lnTo>
                  <a:pt x="30182" y="390858"/>
                </a:lnTo>
                <a:lnTo>
                  <a:pt x="22612" y="428549"/>
                </a:lnTo>
                <a:cubicBezTo>
                  <a:pt x="26106" y="429518"/>
                  <a:pt x="29017" y="429905"/>
                  <a:pt x="31638" y="429905"/>
                </a:cubicBezTo>
                <a:cubicBezTo>
                  <a:pt x="34549" y="429905"/>
                  <a:pt x="37170" y="429421"/>
                  <a:pt x="40566" y="428840"/>
                </a:cubicBezTo>
                <a:cubicBezTo>
                  <a:pt x="45031" y="427968"/>
                  <a:pt x="50562" y="426902"/>
                  <a:pt x="58423" y="426902"/>
                </a:cubicBezTo>
                <a:cubicBezTo>
                  <a:pt x="64150" y="426902"/>
                  <a:pt x="70361" y="427483"/>
                  <a:pt x="77348" y="428646"/>
                </a:cubicBezTo>
                <a:cubicBezTo>
                  <a:pt x="85792" y="430002"/>
                  <a:pt x="94138" y="433297"/>
                  <a:pt x="102872" y="436882"/>
                </a:cubicBezTo>
                <a:cubicBezTo>
                  <a:pt x="114227" y="441435"/>
                  <a:pt x="125970" y="446183"/>
                  <a:pt x="137907" y="446183"/>
                </a:cubicBezTo>
                <a:cubicBezTo>
                  <a:pt x="149844" y="446183"/>
                  <a:pt x="161684" y="441435"/>
                  <a:pt x="173039" y="436882"/>
                </a:cubicBezTo>
                <a:cubicBezTo>
                  <a:pt x="181773" y="433297"/>
                  <a:pt x="190023" y="430002"/>
                  <a:pt x="198563" y="428646"/>
                </a:cubicBezTo>
                <a:cubicBezTo>
                  <a:pt x="205551" y="427483"/>
                  <a:pt x="211762" y="426902"/>
                  <a:pt x="217488" y="426902"/>
                </a:cubicBezTo>
                <a:cubicBezTo>
                  <a:pt x="225252" y="426902"/>
                  <a:pt x="230880" y="427968"/>
                  <a:pt x="235345" y="428840"/>
                </a:cubicBezTo>
                <a:cubicBezTo>
                  <a:pt x="238644" y="429421"/>
                  <a:pt x="241265" y="429905"/>
                  <a:pt x="244176" y="429905"/>
                </a:cubicBezTo>
                <a:cubicBezTo>
                  <a:pt x="246894" y="429905"/>
                  <a:pt x="249805" y="429518"/>
                  <a:pt x="253202" y="428549"/>
                </a:cubicBezTo>
                <a:lnTo>
                  <a:pt x="245729" y="390858"/>
                </a:lnTo>
                <a:lnTo>
                  <a:pt x="99864" y="390858"/>
                </a:lnTo>
                <a:cubicBezTo>
                  <a:pt x="94526" y="390858"/>
                  <a:pt x="90159" y="386498"/>
                  <a:pt x="90159" y="381169"/>
                </a:cubicBezTo>
                <a:cubicBezTo>
                  <a:pt x="90159" y="375743"/>
                  <a:pt x="94526" y="371480"/>
                  <a:pt x="99864" y="371480"/>
                </a:cubicBezTo>
                <a:lnTo>
                  <a:pt x="244370" y="371480"/>
                </a:lnTo>
                <a:lnTo>
                  <a:pt x="245632" y="338828"/>
                </a:lnTo>
                <a:cubicBezTo>
                  <a:pt x="245632" y="338731"/>
                  <a:pt x="245632" y="338634"/>
                  <a:pt x="245535" y="338537"/>
                </a:cubicBezTo>
                <a:cubicBezTo>
                  <a:pt x="245438" y="338537"/>
                  <a:pt x="245341" y="338440"/>
                  <a:pt x="245244" y="338440"/>
                </a:cubicBezTo>
                <a:close/>
                <a:moveTo>
                  <a:pt x="137907" y="153572"/>
                </a:moveTo>
                <a:lnTo>
                  <a:pt x="128202" y="159386"/>
                </a:lnTo>
                <a:lnTo>
                  <a:pt x="128202" y="319062"/>
                </a:lnTo>
                <a:lnTo>
                  <a:pt x="147612" y="319062"/>
                </a:lnTo>
                <a:lnTo>
                  <a:pt x="147612" y="159386"/>
                </a:lnTo>
                <a:close/>
                <a:moveTo>
                  <a:pt x="213362" y="151832"/>
                </a:moveTo>
                <a:lnTo>
                  <a:pt x="213606" y="151854"/>
                </a:lnTo>
                <a:lnTo>
                  <a:pt x="213606" y="151925"/>
                </a:lnTo>
                <a:lnTo>
                  <a:pt x="213329" y="151833"/>
                </a:lnTo>
                <a:close/>
                <a:moveTo>
                  <a:pt x="214382" y="91465"/>
                </a:moveTo>
                <a:cubicBezTo>
                  <a:pt x="209238" y="91465"/>
                  <a:pt x="204289" y="93306"/>
                  <a:pt x="200504" y="96794"/>
                </a:cubicBezTo>
                <a:lnTo>
                  <a:pt x="167022" y="128187"/>
                </a:lnTo>
                <a:lnTo>
                  <a:pt x="167022" y="132547"/>
                </a:lnTo>
                <a:cubicBezTo>
                  <a:pt x="176145" y="132547"/>
                  <a:pt x="185850" y="132547"/>
                  <a:pt x="194099" y="132547"/>
                </a:cubicBezTo>
                <a:cubicBezTo>
                  <a:pt x="209724" y="132547"/>
                  <a:pt x="213023" y="132547"/>
                  <a:pt x="213509" y="132547"/>
                </a:cubicBezTo>
                <a:cubicBezTo>
                  <a:pt x="213606" y="132547"/>
                  <a:pt x="213703" y="132547"/>
                  <a:pt x="213703" y="132547"/>
                </a:cubicBezTo>
                <a:cubicBezTo>
                  <a:pt x="213800" y="132547"/>
                  <a:pt x="213897" y="132547"/>
                  <a:pt x="213897" y="132547"/>
                </a:cubicBezTo>
                <a:cubicBezTo>
                  <a:pt x="214188" y="132547"/>
                  <a:pt x="214382" y="132547"/>
                  <a:pt x="214576" y="132547"/>
                </a:cubicBezTo>
                <a:cubicBezTo>
                  <a:pt x="225834" y="132450"/>
                  <a:pt x="234956" y="123245"/>
                  <a:pt x="234956" y="112006"/>
                </a:cubicBezTo>
                <a:cubicBezTo>
                  <a:pt x="234956" y="100670"/>
                  <a:pt x="225737" y="91465"/>
                  <a:pt x="214382" y="91465"/>
                </a:cubicBezTo>
                <a:close/>
                <a:moveTo>
                  <a:pt x="61529" y="91465"/>
                </a:moveTo>
                <a:cubicBezTo>
                  <a:pt x="50174" y="91465"/>
                  <a:pt x="40955" y="100670"/>
                  <a:pt x="40955" y="112006"/>
                </a:cubicBezTo>
                <a:cubicBezTo>
                  <a:pt x="40955" y="123245"/>
                  <a:pt x="50077" y="132450"/>
                  <a:pt x="61335" y="132547"/>
                </a:cubicBezTo>
                <a:cubicBezTo>
                  <a:pt x="61529" y="132547"/>
                  <a:pt x="61723" y="132547"/>
                  <a:pt x="61917" y="132547"/>
                </a:cubicBezTo>
                <a:cubicBezTo>
                  <a:pt x="62111" y="132547"/>
                  <a:pt x="62208" y="132547"/>
                  <a:pt x="62305" y="132547"/>
                </a:cubicBezTo>
                <a:cubicBezTo>
                  <a:pt x="62888" y="132547"/>
                  <a:pt x="66188" y="132547"/>
                  <a:pt x="81813" y="132547"/>
                </a:cubicBezTo>
                <a:cubicBezTo>
                  <a:pt x="90062" y="132547"/>
                  <a:pt x="99767" y="132547"/>
                  <a:pt x="108792" y="132547"/>
                </a:cubicBezTo>
                <a:lnTo>
                  <a:pt x="108792" y="128187"/>
                </a:lnTo>
                <a:lnTo>
                  <a:pt x="75408" y="96794"/>
                </a:lnTo>
                <a:cubicBezTo>
                  <a:pt x="71526" y="93306"/>
                  <a:pt x="66673" y="91465"/>
                  <a:pt x="61529" y="91465"/>
                </a:cubicBezTo>
                <a:close/>
                <a:moveTo>
                  <a:pt x="137907" y="19378"/>
                </a:moveTo>
                <a:cubicBezTo>
                  <a:pt x="132570" y="19378"/>
                  <a:pt x="128202" y="23738"/>
                  <a:pt x="128202" y="29067"/>
                </a:cubicBezTo>
                <a:lnTo>
                  <a:pt x="128202" y="119757"/>
                </a:lnTo>
                <a:lnTo>
                  <a:pt x="137907" y="128865"/>
                </a:lnTo>
                <a:lnTo>
                  <a:pt x="147612" y="119757"/>
                </a:lnTo>
                <a:lnTo>
                  <a:pt x="147612" y="29067"/>
                </a:lnTo>
                <a:cubicBezTo>
                  <a:pt x="147612" y="23738"/>
                  <a:pt x="143245" y="19378"/>
                  <a:pt x="137907" y="19378"/>
                </a:cubicBezTo>
                <a:close/>
                <a:moveTo>
                  <a:pt x="137907" y="0"/>
                </a:moveTo>
                <a:cubicBezTo>
                  <a:pt x="154017" y="0"/>
                  <a:pt x="167022" y="13080"/>
                  <a:pt x="167022" y="29067"/>
                </a:cubicBezTo>
                <a:lnTo>
                  <a:pt x="167022" y="101542"/>
                </a:lnTo>
                <a:lnTo>
                  <a:pt x="187208" y="82648"/>
                </a:lnTo>
                <a:cubicBezTo>
                  <a:pt x="187305" y="82648"/>
                  <a:pt x="187305" y="82551"/>
                  <a:pt x="187305" y="82551"/>
                </a:cubicBezTo>
                <a:cubicBezTo>
                  <a:pt x="194778" y="75769"/>
                  <a:pt x="204386" y="72087"/>
                  <a:pt x="214382" y="72087"/>
                </a:cubicBezTo>
                <a:cubicBezTo>
                  <a:pt x="236412" y="72087"/>
                  <a:pt x="254366" y="90012"/>
                  <a:pt x="254366" y="112006"/>
                </a:cubicBezTo>
                <a:cubicBezTo>
                  <a:pt x="254366" y="134000"/>
                  <a:pt x="236412" y="151925"/>
                  <a:pt x="214382" y="151925"/>
                </a:cubicBezTo>
                <a:lnTo>
                  <a:pt x="213606" y="151854"/>
                </a:lnTo>
                <a:lnTo>
                  <a:pt x="213606" y="151828"/>
                </a:lnTo>
                <a:lnTo>
                  <a:pt x="213362" y="151832"/>
                </a:lnTo>
                <a:lnTo>
                  <a:pt x="213314" y="151828"/>
                </a:lnTo>
                <a:lnTo>
                  <a:pt x="213329" y="151833"/>
                </a:lnTo>
                <a:lnTo>
                  <a:pt x="208171" y="151925"/>
                </a:lnTo>
                <a:lnTo>
                  <a:pt x="194099" y="151925"/>
                </a:lnTo>
                <a:cubicBezTo>
                  <a:pt x="187499" y="151925"/>
                  <a:pt x="180027" y="151925"/>
                  <a:pt x="172651" y="151925"/>
                </a:cubicBezTo>
                <a:lnTo>
                  <a:pt x="243012" y="194557"/>
                </a:lnTo>
                <a:cubicBezTo>
                  <a:pt x="247670" y="197367"/>
                  <a:pt x="249126" y="203277"/>
                  <a:pt x="246311" y="207831"/>
                </a:cubicBezTo>
                <a:cubicBezTo>
                  <a:pt x="244467" y="210835"/>
                  <a:pt x="241265" y="212579"/>
                  <a:pt x="237965" y="212579"/>
                </a:cubicBezTo>
                <a:cubicBezTo>
                  <a:pt x="236315" y="212579"/>
                  <a:pt x="234568" y="212094"/>
                  <a:pt x="233015" y="211126"/>
                </a:cubicBezTo>
                <a:lnTo>
                  <a:pt x="167022" y="171206"/>
                </a:lnTo>
                <a:lnTo>
                  <a:pt x="167022" y="319062"/>
                </a:lnTo>
                <a:lnTo>
                  <a:pt x="245244" y="319062"/>
                </a:lnTo>
                <a:cubicBezTo>
                  <a:pt x="250678" y="319062"/>
                  <a:pt x="255725" y="321194"/>
                  <a:pt x="259510" y="325166"/>
                </a:cubicBezTo>
                <a:cubicBezTo>
                  <a:pt x="263295" y="329042"/>
                  <a:pt x="265236" y="334177"/>
                  <a:pt x="265042" y="339603"/>
                </a:cubicBezTo>
                <a:lnTo>
                  <a:pt x="263780" y="371480"/>
                </a:lnTo>
                <a:lnTo>
                  <a:pt x="266206" y="371480"/>
                </a:lnTo>
                <a:cubicBezTo>
                  <a:pt x="271544" y="371480"/>
                  <a:pt x="275911" y="375743"/>
                  <a:pt x="275911" y="381169"/>
                </a:cubicBezTo>
                <a:cubicBezTo>
                  <a:pt x="275911" y="386498"/>
                  <a:pt x="271544" y="390858"/>
                  <a:pt x="266206" y="390858"/>
                </a:cubicBezTo>
                <a:lnTo>
                  <a:pt x="265527" y="390858"/>
                </a:lnTo>
                <a:lnTo>
                  <a:pt x="273970" y="433200"/>
                </a:lnTo>
                <a:cubicBezTo>
                  <a:pt x="274844" y="437851"/>
                  <a:pt x="272320" y="442404"/>
                  <a:pt x="267856" y="444148"/>
                </a:cubicBezTo>
                <a:cubicBezTo>
                  <a:pt x="265430" y="445020"/>
                  <a:pt x="263101" y="445892"/>
                  <a:pt x="260869" y="446571"/>
                </a:cubicBezTo>
                <a:lnTo>
                  <a:pt x="254949" y="597914"/>
                </a:lnTo>
                <a:cubicBezTo>
                  <a:pt x="254755" y="603050"/>
                  <a:pt x="250484" y="607216"/>
                  <a:pt x="245244" y="607216"/>
                </a:cubicBezTo>
                <a:lnTo>
                  <a:pt x="30667" y="607216"/>
                </a:lnTo>
                <a:cubicBezTo>
                  <a:pt x="25427" y="607216"/>
                  <a:pt x="21156" y="603050"/>
                  <a:pt x="20962" y="597914"/>
                </a:cubicBezTo>
                <a:lnTo>
                  <a:pt x="15042" y="446571"/>
                </a:lnTo>
                <a:cubicBezTo>
                  <a:pt x="12810" y="445892"/>
                  <a:pt x="10481" y="445020"/>
                  <a:pt x="7958" y="444148"/>
                </a:cubicBezTo>
                <a:cubicBezTo>
                  <a:pt x="3591" y="442404"/>
                  <a:pt x="970" y="437851"/>
                  <a:pt x="1941" y="433200"/>
                </a:cubicBezTo>
                <a:lnTo>
                  <a:pt x="10384" y="390858"/>
                </a:lnTo>
                <a:lnTo>
                  <a:pt x="9705" y="390858"/>
                </a:lnTo>
                <a:cubicBezTo>
                  <a:pt x="4270" y="390858"/>
                  <a:pt x="0" y="386498"/>
                  <a:pt x="0" y="381169"/>
                </a:cubicBezTo>
                <a:cubicBezTo>
                  <a:pt x="0" y="375743"/>
                  <a:pt x="4270" y="371480"/>
                  <a:pt x="9705" y="371480"/>
                </a:cubicBezTo>
                <a:lnTo>
                  <a:pt x="12131" y="371480"/>
                </a:lnTo>
                <a:lnTo>
                  <a:pt x="10869" y="339603"/>
                </a:lnTo>
                <a:cubicBezTo>
                  <a:pt x="10675" y="334177"/>
                  <a:pt x="12616" y="329042"/>
                  <a:pt x="16401" y="325166"/>
                </a:cubicBezTo>
                <a:cubicBezTo>
                  <a:pt x="20089" y="321194"/>
                  <a:pt x="25233" y="319062"/>
                  <a:pt x="30667" y="319062"/>
                </a:cubicBezTo>
                <a:lnTo>
                  <a:pt x="108792" y="319062"/>
                </a:lnTo>
                <a:lnTo>
                  <a:pt x="108792" y="171206"/>
                </a:lnTo>
                <a:lnTo>
                  <a:pt x="42896" y="211126"/>
                </a:lnTo>
                <a:cubicBezTo>
                  <a:pt x="41343" y="212094"/>
                  <a:pt x="39596" y="212579"/>
                  <a:pt x="37849" y="212579"/>
                </a:cubicBezTo>
                <a:cubicBezTo>
                  <a:pt x="34549" y="212579"/>
                  <a:pt x="31444" y="210835"/>
                  <a:pt x="29600" y="207831"/>
                </a:cubicBezTo>
                <a:cubicBezTo>
                  <a:pt x="26785" y="203277"/>
                  <a:pt x="28241" y="197367"/>
                  <a:pt x="32802" y="194557"/>
                </a:cubicBezTo>
                <a:lnTo>
                  <a:pt x="103261" y="151925"/>
                </a:lnTo>
                <a:cubicBezTo>
                  <a:pt x="95885" y="151925"/>
                  <a:pt x="88315" y="151925"/>
                  <a:pt x="81813" y="151925"/>
                </a:cubicBezTo>
                <a:lnTo>
                  <a:pt x="67741" y="151925"/>
                </a:lnTo>
                <a:cubicBezTo>
                  <a:pt x="65606" y="151925"/>
                  <a:pt x="63762" y="151925"/>
                  <a:pt x="62305" y="151828"/>
                </a:cubicBezTo>
                <a:lnTo>
                  <a:pt x="62305" y="151925"/>
                </a:lnTo>
                <a:cubicBezTo>
                  <a:pt x="62014" y="151925"/>
                  <a:pt x="61820" y="151925"/>
                  <a:pt x="61529" y="151925"/>
                </a:cubicBezTo>
                <a:cubicBezTo>
                  <a:pt x="39499" y="151925"/>
                  <a:pt x="21545" y="134000"/>
                  <a:pt x="21545" y="112006"/>
                </a:cubicBezTo>
                <a:cubicBezTo>
                  <a:pt x="21545" y="90012"/>
                  <a:pt x="39499" y="72087"/>
                  <a:pt x="61529" y="72087"/>
                </a:cubicBezTo>
                <a:cubicBezTo>
                  <a:pt x="71526" y="72087"/>
                  <a:pt x="81133" y="75769"/>
                  <a:pt x="88509" y="82551"/>
                </a:cubicBezTo>
                <a:cubicBezTo>
                  <a:pt x="88606" y="82551"/>
                  <a:pt x="88606" y="82648"/>
                  <a:pt x="88606" y="82648"/>
                </a:cubicBezTo>
                <a:lnTo>
                  <a:pt x="108792" y="101542"/>
                </a:lnTo>
                <a:lnTo>
                  <a:pt x="108792" y="29067"/>
                </a:lnTo>
                <a:cubicBezTo>
                  <a:pt x="108792" y="13080"/>
                  <a:pt x="121894" y="0"/>
                  <a:pt x="137907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87" name="christmas-sled_62246"/>
          <p:cNvSpPr>
            <a:spLocks noChangeAspect="1"/>
          </p:cNvSpPr>
          <p:nvPr userDrawn="1"/>
        </p:nvSpPr>
        <p:spPr bwMode="auto">
          <a:xfrm>
            <a:off x="7603236" y="6238982"/>
            <a:ext cx="454634" cy="263112"/>
          </a:xfrm>
          <a:custGeom>
            <a:avLst/>
            <a:gdLst>
              <a:gd name="T0" fmla="*/ 5494 w 6366"/>
              <a:gd name="T1" fmla="*/ 1176 h 3690"/>
              <a:gd name="T2" fmla="*/ 5280 w 6366"/>
              <a:gd name="T3" fmla="*/ 1287 h 3690"/>
              <a:gd name="T4" fmla="*/ 3912 w 6366"/>
              <a:gd name="T5" fmla="*/ 1699 h 3690"/>
              <a:gd name="T6" fmla="*/ 2180 w 6366"/>
              <a:gd name="T7" fmla="*/ 859 h 3690"/>
              <a:gd name="T8" fmla="*/ 1889 w 6366"/>
              <a:gd name="T9" fmla="*/ 685 h 3690"/>
              <a:gd name="T10" fmla="*/ 1324 w 6366"/>
              <a:gd name="T11" fmla="*/ 26 h 3690"/>
              <a:gd name="T12" fmla="*/ 1256 w 6366"/>
              <a:gd name="T13" fmla="*/ 178 h 3690"/>
              <a:gd name="T14" fmla="*/ 1105 w 6366"/>
              <a:gd name="T15" fmla="*/ 848 h 3690"/>
              <a:gd name="T16" fmla="*/ 860 w 6366"/>
              <a:gd name="T17" fmla="*/ 2140 h 3690"/>
              <a:gd name="T18" fmla="*/ 1211 w 6366"/>
              <a:gd name="T19" fmla="*/ 3423 h 3690"/>
              <a:gd name="T20" fmla="*/ 267 w 6366"/>
              <a:gd name="T21" fmla="*/ 3124 h 3690"/>
              <a:gd name="T22" fmla="*/ 699 w 6366"/>
              <a:gd name="T23" fmla="*/ 2692 h 3690"/>
              <a:gd name="T24" fmla="*/ 0 w 6366"/>
              <a:gd name="T25" fmla="*/ 3124 h 3690"/>
              <a:gd name="T26" fmla="*/ 1314 w 6366"/>
              <a:gd name="T27" fmla="*/ 3690 h 3690"/>
              <a:gd name="T28" fmla="*/ 1315 w 6366"/>
              <a:gd name="T29" fmla="*/ 3690 h 3690"/>
              <a:gd name="T30" fmla="*/ 3175 w 6366"/>
              <a:gd name="T31" fmla="*/ 3690 h 3690"/>
              <a:gd name="T32" fmla="*/ 5070 w 6366"/>
              <a:gd name="T33" fmla="*/ 3690 h 3690"/>
              <a:gd name="T34" fmla="*/ 5071 w 6366"/>
              <a:gd name="T35" fmla="*/ 3690 h 3690"/>
              <a:gd name="T36" fmla="*/ 6366 w 6366"/>
              <a:gd name="T37" fmla="*/ 2724 h 3690"/>
              <a:gd name="T38" fmla="*/ 1102 w 6366"/>
              <a:gd name="T39" fmla="*/ 2028 h 3690"/>
              <a:gd name="T40" fmla="*/ 1333 w 6366"/>
              <a:gd name="T41" fmla="*/ 988 h 3690"/>
              <a:gd name="T42" fmla="*/ 1636 w 6366"/>
              <a:gd name="T43" fmla="*/ 769 h 3690"/>
              <a:gd name="T44" fmla="*/ 2830 w 6366"/>
              <a:gd name="T45" fmla="*/ 1379 h 3690"/>
              <a:gd name="T46" fmla="*/ 5038 w 6366"/>
              <a:gd name="T47" fmla="*/ 1946 h 3690"/>
              <a:gd name="T48" fmla="*/ 6061 w 6366"/>
              <a:gd name="T49" fmla="*/ 2420 h 3690"/>
              <a:gd name="T50" fmla="*/ 5276 w 6366"/>
              <a:gd name="T51" fmla="*/ 2420 h 3690"/>
              <a:gd name="T52" fmla="*/ 3381 w 6366"/>
              <a:gd name="T53" fmla="*/ 2420 h 3690"/>
              <a:gd name="T54" fmla="*/ 1102 w 6366"/>
              <a:gd name="T55" fmla="*/ 2028 h 3690"/>
              <a:gd name="T56" fmla="*/ 3490 w 6366"/>
              <a:gd name="T57" fmla="*/ 2687 h 3690"/>
              <a:gd name="T58" fmla="*/ 4962 w 6366"/>
              <a:gd name="T59" fmla="*/ 3423 h 3690"/>
              <a:gd name="T60" fmla="*/ 1672 w 6366"/>
              <a:gd name="T61" fmla="*/ 2687 h 3690"/>
              <a:gd name="T62" fmla="*/ 3066 w 6366"/>
              <a:gd name="T63" fmla="*/ 3423 h 3690"/>
              <a:gd name="T64" fmla="*/ 1672 w 6366"/>
              <a:gd name="T65" fmla="*/ 2687 h 3690"/>
              <a:gd name="T66" fmla="*/ 5234 w 6366"/>
              <a:gd name="T67" fmla="*/ 3423 h 3690"/>
              <a:gd name="T68" fmla="*/ 6099 w 6366"/>
              <a:gd name="T69" fmla="*/ 2687 h 3690"/>
              <a:gd name="T70" fmla="*/ 5400 w 6366"/>
              <a:gd name="T71" fmla="*/ 3423 h 3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66" h="3690">
                <a:moveTo>
                  <a:pt x="6237" y="2100"/>
                </a:moveTo>
                <a:cubicBezTo>
                  <a:pt x="6094" y="1756"/>
                  <a:pt x="5844" y="1445"/>
                  <a:pt x="5494" y="1176"/>
                </a:cubicBezTo>
                <a:cubicBezTo>
                  <a:pt x="5453" y="1145"/>
                  <a:pt x="5398" y="1140"/>
                  <a:pt x="5352" y="1163"/>
                </a:cubicBezTo>
                <a:cubicBezTo>
                  <a:pt x="5306" y="1187"/>
                  <a:pt x="5278" y="1235"/>
                  <a:pt x="5280" y="1287"/>
                </a:cubicBezTo>
                <a:cubicBezTo>
                  <a:pt x="5287" y="1477"/>
                  <a:pt x="5176" y="1615"/>
                  <a:pt x="4949" y="1695"/>
                </a:cubicBezTo>
                <a:cubicBezTo>
                  <a:pt x="4683" y="1790"/>
                  <a:pt x="4295" y="1791"/>
                  <a:pt x="3912" y="1699"/>
                </a:cubicBezTo>
                <a:cubicBezTo>
                  <a:pt x="3518" y="1603"/>
                  <a:pt x="3201" y="1429"/>
                  <a:pt x="3044" y="1219"/>
                </a:cubicBezTo>
                <a:cubicBezTo>
                  <a:pt x="2707" y="771"/>
                  <a:pt x="2390" y="824"/>
                  <a:pt x="2180" y="859"/>
                </a:cubicBezTo>
                <a:cubicBezTo>
                  <a:pt x="2105" y="872"/>
                  <a:pt x="2041" y="883"/>
                  <a:pt x="2003" y="867"/>
                </a:cubicBezTo>
                <a:cubicBezTo>
                  <a:pt x="1952" y="846"/>
                  <a:pt x="1913" y="757"/>
                  <a:pt x="1889" y="685"/>
                </a:cubicBezTo>
                <a:cubicBezTo>
                  <a:pt x="1804" y="430"/>
                  <a:pt x="1665" y="215"/>
                  <a:pt x="1475" y="45"/>
                </a:cubicBezTo>
                <a:cubicBezTo>
                  <a:pt x="1433" y="8"/>
                  <a:pt x="1373" y="0"/>
                  <a:pt x="1324" y="26"/>
                </a:cubicBezTo>
                <a:cubicBezTo>
                  <a:pt x="1275" y="51"/>
                  <a:pt x="1247" y="105"/>
                  <a:pt x="1253" y="160"/>
                </a:cubicBezTo>
                <a:cubicBezTo>
                  <a:pt x="1254" y="166"/>
                  <a:pt x="1255" y="172"/>
                  <a:pt x="1256" y="178"/>
                </a:cubicBezTo>
                <a:cubicBezTo>
                  <a:pt x="1258" y="194"/>
                  <a:pt x="1260" y="209"/>
                  <a:pt x="1259" y="219"/>
                </a:cubicBezTo>
                <a:cubicBezTo>
                  <a:pt x="1253" y="608"/>
                  <a:pt x="1201" y="693"/>
                  <a:pt x="1105" y="848"/>
                </a:cubicBezTo>
                <a:cubicBezTo>
                  <a:pt x="1042" y="952"/>
                  <a:pt x="963" y="1080"/>
                  <a:pt x="875" y="1317"/>
                </a:cubicBezTo>
                <a:cubicBezTo>
                  <a:pt x="758" y="1632"/>
                  <a:pt x="753" y="1908"/>
                  <a:pt x="860" y="2140"/>
                </a:cubicBezTo>
                <a:cubicBezTo>
                  <a:pt x="957" y="2350"/>
                  <a:pt x="1142" y="2515"/>
                  <a:pt x="1410" y="2634"/>
                </a:cubicBezTo>
                <a:lnTo>
                  <a:pt x="1211" y="3423"/>
                </a:lnTo>
                <a:lnTo>
                  <a:pt x="566" y="3423"/>
                </a:lnTo>
                <a:cubicBezTo>
                  <a:pt x="401" y="3423"/>
                  <a:pt x="267" y="3289"/>
                  <a:pt x="267" y="3124"/>
                </a:cubicBezTo>
                <a:cubicBezTo>
                  <a:pt x="267" y="2959"/>
                  <a:pt x="401" y="2825"/>
                  <a:pt x="566" y="2825"/>
                </a:cubicBezTo>
                <a:cubicBezTo>
                  <a:pt x="639" y="2825"/>
                  <a:pt x="699" y="2765"/>
                  <a:pt x="699" y="2692"/>
                </a:cubicBezTo>
                <a:cubicBezTo>
                  <a:pt x="699" y="2618"/>
                  <a:pt x="639" y="2558"/>
                  <a:pt x="566" y="2558"/>
                </a:cubicBezTo>
                <a:cubicBezTo>
                  <a:pt x="254" y="2558"/>
                  <a:pt x="0" y="2812"/>
                  <a:pt x="0" y="3124"/>
                </a:cubicBezTo>
                <a:cubicBezTo>
                  <a:pt x="0" y="3436"/>
                  <a:pt x="254" y="3690"/>
                  <a:pt x="566" y="3690"/>
                </a:cubicBezTo>
                <a:lnTo>
                  <a:pt x="1314" y="3690"/>
                </a:lnTo>
                <a:cubicBezTo>
                  <a:pt x="1314" y="3690"/>
                  <a:pt x="1314" y="3690"/>
                  <a:pt x="1315" y="3690"/>
                </a:cubicBezTo>
                <a:cubicBezTo>
                  <a:pt x="1315" y="3690"/>
                  <a:pt x="1315" y="3690"/>
                  <a:pt x="1315" y="3690"/>
                </a:cubicBezTo>
                <a:lnTo>
                  <a:pt x="3174" y="3690"/>
                </a:lnTo>
                <a:cubicBezTo>
                  <a:pt x="3174" y="3690"/>
                  <a:pt x="3174" y="3690"/>
                  <a:pt x="3175" y="3690"/>
                </a:cubicBezTo>
                <a:cubicBezTo>
                  <a:pt x="3175" y="3690"/>
                  <a:pt x="3175" y="3690"/>
                  <a:pt x="3175" y="3690"/>
                </a:cubicBezTo>
                <a:lnTo>
                  <a:pt x="5070" y="3690"/>
                </a:lnTo>
                <a:cubicBezTo>
                  <a:pt x="5070" y="3690"/>
                  <a:pt x="5070" y="3690"/>
                  <a:pt x="5070" y="3690"/>
                </a:cubicBezTo>
                <a:cubicBezTo>
                  <a:pt x="5071" y="3690"/>
                  <a:pt x="5071" y="3690"/>
                  <a:pt x="5071" y="3690"/>
                </a:cubicBezTo>
                <a:lnTo>
                  <a:pt x="5400" y="3690"/>
                </a:lnTo>
                <a:cubicBezTo>
                  <a:pt x="5933" y="3690"/>
                  <a:pt x="6366" y="3256"/>
                  <a:pt x="6366" y="2724"/>
                </a:cubicBezTo>
                <a:cubicBezTo>
                  <a:pt x="6366" y="2520"/>
                  <a:pt x="6321" y="2305"/>
                  <a:pt x="6237" y="2100"/>
                </a:cubicBezTo>
                <a:close/>
                <a:moveTo>
                  <a:pt x="1102" y="2028"/>
                </a:moveTo>
                <a:cubicBezTo>
                  <a:pt x="1026" y="1863"/>
                  <a:pt x="1033" y="1656"/>
                  <a:pt x="1125" y="1410"/>
                </a:cubicBezTo>
                <a:cubicBezTo>
                  <a:pt x="1204" y="1198"/>
                  <a:pt x="1273" y="1086"/>
                  <a:pt x="1333" y="988"/>
                </a:cubicBezTo>
                <a:cubicBezTo>
                  <a:pt x="1422" y="842"/>
                  <a:pt x="1482" y="732"/>
                  <a:pt x="1510" y="498"/>
                </a:cubicBezTo>
                <a:cubicBezTo>
                  <a:pt x="1561" y="581"/>
                  <a:pt x="1603" y="672"/>
                  <a:pt x="1636" y="769"/>
                </a:cubicBezTo>
                <a:cubicBezTo>
                  <a:pt x="1779" y="1197"/>
                  <a:pt x="2036" y="1154"/>
                  <a:pt x="2224" y="1122"/>
                </a:cubicBezTo>
                <a:cubicBezTo>
                  <a:pt x="2413" y="1091"/>
                  <a:pt x="2592" y="1061"/>
                  <a:pt x="2830" y="1379"/>
                </a:cubicBezTo>
                <a:cubicBezTo>
                  <a:pt x="3024" y="1637"/>
                  <a:pt x="3396" y="1848"/>
                  <a:pt x="3849" y="1958"/>
                </a:cubicBezTo>
                <a:cubicBezTo>
                  <a:pt x="4281" y="2062"/>
                  <a:pt x="4725" y="2058"/>
                  <a:pt x="5038" y="1946"/>
                </a:cubicBezTo>
                <a:cubicBezTo>
                  <a:pt x="5277" y="1862"/>
                  <a:pt x="5437" y="1719"/>
                  <a:pt x="5507" y="1534"/>
                </a:cubicBezTo>
                <a:cubicBezTo>
                  <a:pt x="5855" y="1854"/>
                  <a:pt x="6001" y="2178"/>
                  <a:pt x="6061" y="2420"/>
                </a:cubicBezTo>
                <a:lnTo>
                  <a:pt x="5277" y="2420"/>
                </a:lnTo>
                <a:lnTo>
                  <a:pt x="5276" y="2420"/>
                </a:lnTo>
                <a:lnTo>
                  <a:pt x="3382" y="2420"/>
                </a:lnTo>
                <a:lnTo>
                  <a:pt x="3381" y="2420"/>
                </a:lnTo>
                <a:lnTo>
                  <a:pt x="1594" y="2420"/>
                </a:lnTo>
                <a:cubicBezTo>
                  <a:pt x="1344" y="2326"/>
                  <a:pt x="1179" y="2195"/>
                  <a:pt x="1102" y="2028"/>
                </a:cubicBezTo>
                <a:close/>
                <a:moveTo>
                  <a:pt x="3338" y="3423"/>
                </a:moveTo>
                <a:lnTo>
                  <a:pt x="3490" y="2687"/>
                </a:lnTo>
                <a:lnTo>
                  <a:pt x="5113" y="2687"/>
                </a:lnTo>
                <a:lnTo>
                  <a:pt x="4962" y="3423"/>
                </a:lnTo>
                <a:lnTo>
                  <a:pt x="3338" y="3423"/>
                </a:lnTo>
                <a:close/>
                <a:moveTo>
                  <a:pt x="1672" y="2687"/>
                </a:moveTo>
                <a:lnTo>
                  <a:pt x="3217" y="2687"/>
                </a:lnTo>
                <a:lnTo>
                  <a:pt x="3066" y="3423"/>
                </a:lnTo>
                <a:lnTo>
                  <a:pt x="1486" y="3423"/>
                </a:lnTo>
                <a:lnTo>
                  <a:pt x="1672" y="2687"/>
                </a:lnTo>
                <a:close/>
                <a:moveTo>
                  <a:pt x="5400" y="3423"/>
                </a:moveTo>
                <a:lnTo>
                  <a:pt x="5234" y="3423"/>
                </a:lnTo>
                <a:lnTo>
                  <a:pt x="5385" y="2687"/>
                </a:lnTo>
                <a:lnTo>
                  <a:pt x="6099" y="2687"/>
                </a:lnTo>
                <a:cubicBezTo>
                  <a:pt x="6099" y="2700"/>
                  <a:pt x="6100" y="2712"/>
                  <a:pt x="6100" y="2724"/>
                </a:cubicBezTo>
                <a:cubicBezTo>
                  <a:pt x="6100" y="3109"/>
                  <a:pt x="5786" y="3423"/>
                  <a:pt x="5400" y="3423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88" name="calendar-page-for-christmas-eve_16512"/>
          <p:cNvSpPr>
            <a:spLocks noChangeAspect="1"/>
          </p:cNvSpPr>
          <p:nvPr userDrawn="1"/>
        </p:nvSpPr>
        <p:spPr bwMode="auto">
          <a:xfrm>
            <a:off x="8434089" y="5047850"/>
            <a:ext cx="367013" cy="371777"/>
          </a:xfrm>
          <a:custGeom>
            <a:avLst/>
            <a:gdLst>
              <a:gd name="connsiteX0" fmla="*/ 388069 w 597971"/>
              <a:gd name="connsiteY0" fmla="*/ 334791 h 605734"/>
              <a:gd name="connsiteX1" fmla="*/ 368938 w 597971"/>
              <a:gd name="connsiteY1" fmla="*/ 373009 h 605734"/>
              <a:gd name="connsiteX2" fmla="*/ 341798 w 597971"/>
              <a:gd name="connsiteY2" fmla="*/ 417597 h 605734"/>
              <a:gd name="connsiteX3" fmla="*/ 341501 w 597971"/>
              <a:gd name="connsiteY3" fmla="*/ 418337 h 605734"/>
              <a:gd name="connsiteX4" fmla="*/ 387773 w 597971"/>
              <a:gd name="connsiteY4" fmla="*/ 418337 h 605734"/>
              <a:gd name="connsiteX5" fmla="*/ 387773 w 597971"/>
              <a:gd name="connsiteY5" fmla="*/ 373009 h 605734"/>
              <a:gd name="connsiteX6" fmla="*/ 389107 w 597971"/>
              <a:gd name="connsiteY6" fmla="*/ 334791 h 605734"/>
              <a:gd name="connsiteX7" fmla="*/ 374277 w 597971"/>
              <a:gd name="connsiteY7" fmla="*/ 298351 h 605734"/>
              <a:gd name="connsiteX8" fmla="*/ 433154 w 597971"/>
              <a:gd name="connsiteY8" fmla="*/ 298351 h 605734"/>
              <a:gd name="connsiteX9" fmla="*/ 433154 w 597971"/>
              <a:gd name="connsiteY9" fmla="*/ 418337 h 605734"/>
              <a:gd name="connsiteX10" fmla="*/ 457476 w 597971"/>
              <a:gd name="connsiteY10" fmla="*/ 418337 h 605734"/>
              <a:gd name="connsiteX11" fmla="*/ 457476 w 597971"/>
              <a:gd name="connsiteY11" fmla="*/ 454185 h 605734"/>
              <a:gd name="connsiteX12" fmla="*/ 433154 w 597971"/>
              <a:gd name="connsiteY12" fmla="*/ 454185 h 605734"/>
              <a:gd name="connsiteX13" fmla="*/ 433154 w 597971"/>
              <a:gd name="connsiteY13" fmla="*/ 502920 h 605734"/>
              <a:gd name="connsiteX14" fmla="*/ 387773 w 597971"/>
              <a:gd name="connsiteY14" fmla="*/ 502920 h 605734"/>
              <a:gd name="connsiteX15" fmla="*/ 387773 w 597971"/>
              <a:gd name="connsiteY15" fmla="*/ 454185 h 605734"/>
              <a:gd name="connsiteX16" fmla="*/ 297010 w 597971"/>
              <a:gd name="connsiteY16" fmla="*/ 454185 h 605734"/>
              <a:gd name="connsiteX17" fmla="*/ 297010 w 597971"/>
              <a:gd name="connsiteY17" fmla="*/ 422929 h 605734"/>
              <a:gd name="connsiteX18" fmla="*/ 197741 w 597971"/>
              <a:gd name="connsiteY18" fmla="*/ 294893 h 605734"/>
              <a:gd name="connsiteX19" fmla="*/ 269568 w 597971"/>
              <a:gd name="connsiteY19" fmla="*/ 358753 h 605734"/>
              <a:gd name="connsiteX20" fmla="*/ 215104 w 597971"/>
              <a:gd name="connsiteY20" fmla="*/ 447209 h 605734"/>
              <a:gd name="connsiteX21" fmla="*/ 196108 w 597971"/>
              <a:gd name="connsiteY21" fmla="*/ 462915 h 605734"/>
              <a:gd name="connsiteX22" fmla="*/ 196108 w 597971"/>
              <a:gd name="connsiteY22" fmla="*/ 463656 h 605734"/>
              <a:gd name="connsiteX23" fmla="*/ 273723 w 597971"/>
              <a:gd name="connsiteY23" fmla="*/ 463656 h 605734"/>
              <a:gd name="connsiteX24" fmla="*/ 273723 w 597971"/>
              <a:gd name="connsiteY24" fmla="*/ 502920 h 605734"/>
              <a:gd name="connsiteX25" fmla="*/ 128288 w 597971"/>
              <a:gd name="connsiteY25" fmla="*/ 502920 h 605734"/>
              <a:gd name="connsiteX26" fmla="*/ 128288 w 597971"/>
              <a:gd name="connsiteY26" fmla="*/ 474027 h 605734"/>
              <a:gd name="connsiteX27" fmla="*/ 154555 w 597971"/>
              <a:gd name="connsiteY27" fmla="*/ 450321 h 605734"/>
              <a:gd name="connsiteX28" fmla="*/ 221634 w 597971"/>
              <a:gd name="connsiteY28" fmla="*/ 363198 h 605734"/>
              <a:gd name="connsiteX29" fmla="*/ 188243 w 597971"/>
              <a:gd name="connsiteY29" fmla="*/ 333268 h 605734"/>
              <a:gd name="connsiteX30" fmla="*/ 144464 w 597971"/>
              <a:gd name="connsiteY30" fmla="*/ 349863 h 605734"/>
              <a:gd name="connsiteX31" fmla="*/ 130811 w 597971"/>
              <a:gd name="connsiteY31" fmla="*/ 315933 h 605734"/>
              <a:gd name="connsiteX32" fmla="*/ 197741 w 597971"/>
              <a:gd name="connsiteY32" fmla="*/ 294893 h 605734"/>
              <a:gd name="connsiteX33" fmla="*/ 21510 w 597971"/>
              <a:gd name="connsiteY33" fmla="*/ 243834 h 605734"/>
              <a:gd name="connsiteX34" fmla="*/ 21510 w 597971"/>
              <a:gd name="connsiteY34" fmla="*/ 509445 h 605734"/>
              <a:gd name="connsiteX35" fmla="*/ 96275 w 597971"/>
              <a:gd name="connsiteY35" fmla="*/ 584254 h 605734"/>
              <a:gd name="connsiteX36" fmla="*/ 501548 w 597971"/>
              <a:gd name="connsiteY36" fmla="*/ 584254 h 605734"/>
              <a:gd name="connsiteX37" fmla="*/ 576461 w 597971"/>
              <a:gd name="connsiteY37" fmla="*/ 509445 h 605734"/>
              <a:gd name="connsiteX38" fmla="*/ 576461 w 597971"/>
              <a:gd name="connsiteY38" fmla="*/ 243834 h 605734"/>
              <a:gd name="connsiteX39" fmla="*/ 96275 w 597971"/>
              <a:gd name="connsiteY39" fmla="*/ 64292 h 605734"/>
              <a:gd name="connsiteX40" fmla="*/ 21510 w 597971"/>
              <a:gd name="connsiteY40" fmla="*/ 138953 h 605734"/>
              <a:gd name="connsiteX41" fmla="*/ 21510 w 597971"/>
              <a:gd name="connsiteY41" fmla="*/ 222354 h 605734"/>
              <a:gd name="connsiteX42" fmla="*/ 576461 w 597971"/>
              <a:gd name="connsiteY42" fmla="*/ 222354 h 605734"/>
              <a:gd name="connsiteX43" fmla="*/ 576461 w 597971"/>
              <a:gd name="connsiteY43" fmla="*/ 138953 h 605734"/>
              <a:gd name="connsiteX44" fmla="*/ 501548 w 597971"/>
              <a:gd name="connsiteY44" fmla="*/ 64292 h 605734"/>
              <a:gd name="connsiteX45" fmla="*/ 468022 w 597971"/>
              <a:gd name="connsiteY45" fmla="*/ 64292 h 605734"/>
              <a:gd name="connsiteX46" fmla="*/ 468022 w 597971"/>
              <a:gd name="connsiteY46" fmla="*/ 136138 h 605734"/>
              <a:gd name="connsiteX47" fmla="*/ 457342 w 597971"/>
              <a:gd name="connsiteY47" fmla="*/ 146952 h 605734"/>
              <a:gd name="connsiteX48" fmla="*/ 374566 w 597971"/>
              <a:gd name="connsiteY48" fmla="*/ 146952 h 605734"/>
              <a:gd name="connsiteX49" fmla="*/ 363886 w 597971"/>
              <a:gd name="connsiteY49" fmla="*/ 136138 h 605734"/>
              <a:gd name="connsiteX50" fmla="*/ 363886 w 597971"/>
              <a:gd name="connsiteY50" fmla="*/ 64292 h 605734"/>
              <a:gd name="connsiteX51" fmla="*/ 226965 w 597971"/>
              <a:gd name="connsiteY51" fmla="*/ 64292 h 605734"/>
              <a:gd name="connsiteX52" fmla="*/ 226965 w 597971"/>
              <a:gd name="connsiteY52" fmla="*/ 136138 h 605734"/>
              <a:gd name="connsiteX53" fmla="*/ 216136 w 597971"/>
              <a:gd name="connsiteY53" fmla="*/ 146952 h 605734"/>
              <a:gd name="connsiteX54" fmla="*/ 133509 w 597971"/>
              <a:gd name="connsiteY54" fmla="*/ 146952 h 605734"/>
              <a:gd name="connsiteX55" fmla="*/ 122680 w 597971"/>
              <a:gd name="connsiteY55" fmla="*/ 136138 h 605734"/>
              <a:gd name="connsiteX56" fmla="*/ 122680 w 597971"/>
              <a:gd name="connsiteY56" fmla="*/ 64292 h 605734"/>
              <a:gd name="connsiteX57" fmla="*/ 385395 w 597971"/>
              <a:gd name="connsiteY57" fmla="*/ 21480 h 605734"/>
              <a:gd name="connsiteX58" fmla="*/ 385395 w 597971"/>
              <a:gd name="connsiteY58" fmla="*/ 53478 h 605734"/>
              <a:gd name="connsiteX59" fmla="*/ 385395 w 597971"/>
              <a:gd name="connsiteY59" fmla="*/ 125324 h 605734"/>
              <a:gd name="connsiteX60" fmla="*/ 446513 w 597971"/>
              <a:gd name="connsiteY60" fmla="*/ 125324 h 605734"/>
              <a:gd name="connsiteX61" fmla="*/ 446513 w 597971"/>
              <a:gd name="connsiteY61" fmla="*/ 53478 h 605734"/>
              <a:gd name="connsiteX62" fmla="*/ 446513 w 597971"/>
              <a:gd name="connsiteY62" fmla="*/ 21480 h 605734"/>
              <a:gd name="connsiteX63" fmla="*/ 144189 w 597971"/>
              <a:gd name="connsiteY63" fmla="*/ 21480 h 605734"/>
              <a:gd name="connsiteX64" fmla="*/ 144189 w 597971"/>
              <a:gd name="connsiteY64" fmla="*/ 53478 h 605734"/>
              <a:gd name="connsiteX65" fmla="*/ 144189 w 597971"/>
              <a:gd name="connsiteY65" fmla="*/ 125324 h 605734"/>
              <a:gd name="connsiteX66" fmla="*/ 205455 w 597971"/>
              <a:gd name="connsiteY66" fmla="*/ 125324 h 605734"/>
              <a:gd name="connsiteX67" fmla="*/ 205455 w 597971"/>
              <a:gd name="connsiteY67" fmla="*/ 53478 h 605734"/>
              <a:gd name="connsiteX68" fmla="*/ 205455 w 597971"/>
              <a:gd name="connsiteY68" fmla="*/ 21480 h 605734"/>
              <a:gd name="connsiteX69" fmla="*/ 133509 w 597971"/>
              <a:gd name="connsiteY69" fmla="*/ 0 h 605734"/>
              <a:gd name="connsiteX70" fmla="*/ 216136 w 597971"/>
              <a:gd name="connsiteY70" fmla="*/ 0 h 605734"/>
              <a:gd name="connsiteX71" fmla="*/ 226965 w 597971"/>
              <a:gd name="connsiteY71" fmla="*/ 10814 h 605734"/>
              <a:gd name="connsiteX72" fmla="*/ 226965 w 597971"/>
              <a:gd name="connsiteY72" fmla="*/ 42812 h 605734"/>
              <a:gd name="connsiteX73" fmla="*/ 363886 w 597971"/>
              <a:gd name="connsiteY73" fmla="*/ 42812 h 605734"/>
              <a:gd name="connsiteX74" fmla="*/ 363886 w 597971"/>
              <a:gd name="connsiteY74" fmla="*/ 10814 h 605734"/>
              <a:gd name="connsiteX75" fmla="*/ 374566 w 597971"/>
              <a:gd name="connsiteY75" fmla="*/ 0 h 605734"/>
              <a:gd name="connsiteX76" fmla="*/ 457342 w 597971"/>
              <a:gd name="connsiteY76" fmla="*/ 0 h 605734"/>
              <a:gd name="connsiteX77" fmla="*/ 468171 w 597971"/>
              <a:gd name="connsiteY77" fmla="*/ 10814 h 605734"/>
              <a:gd name="connsiteX78" fmla="*/ 468171 w 597971"/>
              <a:gd name="connsiteY78" fmla="*/ 42812 h 605734"/>
              <a:gd name="connsiteX79" fmla="*/ 501548 w 597971"/>
              <a:gd name="connsiteY79" fmla="*/ 42812 h 605734"/>
              <a:gd name="connsiteX80" fmla="*/ 597971 w 597971"/>
              <a:gd name="connsiteY80" fmla="*/ 138953 h 605734"/>
              <a:gd name="connsiteX81" fmla="*/ 597971 w 597971"/>
              <a:gd name="connsiteY81" fmla="*/ 233020 h 605734"/>
              <a:gd name="connsiteX82" fmla="*/ 597971 w 597971"/>
              <a:gd name="connsiteY82" fmla="*/ 509445 h 605734"/>
              <a:gd name="connsiteX83" fmla="*/ 501548 w 597971"/>
              <a:gd name="connsiteY83" fmla="*/ 605734 h 605734"/>
              <a:gd name="connsiteX84" fmla="*/ 96275 w 597971"/>
              <a:gd name="connsiteY84" fmla="*/ 605734 h 605734"/>
              <a:gd name="connsiteX85" fmla="*/ 0 w 597971"/>
              <a:gd name="connsiteY85" fmla="*/ 509445 h 605734"/>
              <a:gd name="connsiteX86" fmla="*/ 0 w 597971"/>
              <a:gd name="connsiteY86" fmla="*/ 233020 h 605734"/>
              <a:gd name="connsiteX87" fmla="*/ 0 w 597971"/>
              <a:gd name="connsiteY87" fmla="*/ 138953 h 605734"/>
              <a:gd name="connsiteX88" fmla="*/ 96275 w 597971"/>
              <a:gd name="connsiteY88" fmla="*/ 42812 h 605734"/>
              <a:gd name="connsiteX89" fmla="*/ 122680 w 597971"/>
              <a:gd name="connsiteY89" fmla="*/ 42812 h 605734"/>
              <a:gd name="connsiteX90" fmla="*/ 122680 w 597971"/>
              <a:gd name="connsiteY90" fmla="*/ 10814 h 605734"/>
              <a:gd name="connsiteX91" fmla="*/ 133509 w 597971"/>
              <a:gd name="connsiteY91" fmla="*/ 0 h 60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97971" h="605734">
                <a:moveTo>
                  <a:pt x="388069" y="334791"/>
                </a:moveTo>
                <a:cubicBezTo>
                  <a:pt x="381544" y="348123"/>
                  <a:pt x="375760" y="359974"/>
                  <a:pt x="368938" y="373009"/>
                </a:cubicBezTo>
                <a:lnTo>
                  <a:pt x="341798" y="417597"/>
                </a:lnTo>
                <a:lnTo>
                  <a:pt x="341501" y="418337"/>
                </a:lnTo>
                <a:lnTo>
                  <a:pt x="387773" y="418337"/>
                </a:lnTo>
                <a:lnTo>
                  <a:pt x="387773" y="373009"/>
                </a:lnTo>
                <a:cubicBezTo>
                  <a:pt x="387773" y="360714"/>
                  <a:pt x="388366" y="348123"/>
                  <a:pt x="389107" y="334791"/>
                </a:cubicBezTo>
                <a:close/>
                <a:moveTo>
                  <a:pt x="374277" y="298351"/>
                </a:moveTo>
                <a:lnTo>
                  <a:pt x="433154" y="298351"/>
                </a:lnTo>
                <a:lnTo>
                  <a:pt x="433154" y="418337"/>
                </a:lnTo>
                <a:lnTo>
                  <a:pt x="457476" y="418337"/>
                </a:lnTo>
                <a:lnTo>
                  <a:pt x="457476" y="454185"/>
                </a:lnTo>
                <a:lnTo>
                  <a:pt x="433154" y="454185"/>
                </a:lnTo>
                <a:lnTo>
                  <a:pt x="433154" y="502920"/>
                </a:lnTo>
                <a:lnTo>
                  <a:pt x="387773" y="502920"/>
                </a:lnTo>
                <a:lnTo>
                  <a:pt x="387773" y="454185"/>
                </a:lnTo>
                <a:lnTo>
                  <a:pt x="297010" y="454185"/>
                </a:lnTo>
                <a:lnTo>
                  <a:pt x="297010" y="422929"/>
                </a:lnTo>
                <a:close/>
                <a:moveTo>
                  <a:pt x="197741" y="294893"/>
                </a:moveTo>
                <a:cubicBezTo>
                  <a:pt x="244339" y="294893"/>
                  <a:pt x="269568" y="321859"/>
                  <a:pt x="269568" y="358753"/>
                </a:cubicBezTo>
                <a:cubicBezTo>
                  <a:pt x="269568" y="393424"/>
                  <a:pt x="245081" y="420835"/>
                  <a:pt x="215104" y="447209"/>
                </a:cubicBezTo>
                <a:lnTo>
                  <a:pt x="196108" y="462915"/>
                </a:lnTo>
                <a:lnTo>
                  <a:pt x="196108" y="463656"/>
                </a:lnTo>
                <a:lnTo>
                  <a:pt x="273723" y="463656"/>
                </a:lnTo>
                <a:lnTo>
                  <a:pt x="273723" y="502920"/>
                </a:lnTo>
                <a:lnTo>
                  <a:pt x="128288" y="502920"/>
                </a:lnTo>
                <a:lnTo>
                  <a:pt x="128288" y="474027"/>
                </a:lnTo>
                <a:lnTo>
                  <a:pt x="154555" y="450321"/>
                </a:lnTo>
                <a:cubicBezTo>
                  <a:pt x="199670" y="410019"/>
                  <a:pt x="221337" y="387053"/>
                  <a:pt x="221634" y="363198"/>
                </a:cubicBezTo>
                <a:cubicBezTo>
                  <a:pt x="221634" y="346455"/>
                  <a:pt x="211839" y="333268"/>
                  <a:pt x="188243" y="333268"/>
                </a:cubicBezTo>
                <a:cubicBezTo>
                  <a:pt x="170583" y="333268"/>
                  <a:pt x="155149" y="342010"/>
                  <a:pt x="144464" y="349863"/>
                </a:cubicBezTo>
                <a:lnTo>
                  <a:pt x="130811" y="315933"/>
                </a:lnTo>
                <a:cubicBezTo>
                  <a:pt x="145948" y="304228"/>
                  <a:pt x="170286" y="294893"/>
                  <a:pt x="197741" y="294893"/>
                </a:cubicBezTo>
                <a:close/>
                <a:moveTo>
                  <a:pt x="21510" y="243834"/>
                </a:moveTo>
                <a:lnTo>
                  <a:pt x="21510" y="509445"/>
                </a:lnTo>
                <a:cubicBezTo>
                  <a:pt x="21510" y="550627"/>
                  <a:pt x="55035" y="584254"/>
                  <a:pt x="96275" y="584254"/>
                </a:cubicBezTo>
                <a:lnTo>
                  <a:pt x="501548" y="584254"/>
                </a:lnTo>
                <a:cubicBezTo>
                  <a:pt x="542787" y="584254"/>
                  <a:pt x="576461" y="550627"/>
                  <a:pt x="576461" y="509445"/>
                </a:cubicBezTo>
                <a:lnTo>
                  <a:pt x="576461" y="243834"/>
                </a:lnTo>
                <a:close/>
                <a:moveTo>
                  <a:pt x="96275" y="64292"/>
                </a:moveTo>
                <a:cubicBezTo>
                  <a:pt x="55035" y="64292"/>
                  <a:pt x="21510" y="97771"/>
                  <a:pt x="21510" y="138953"/>
                </a:cubicBezTo>
                <a:lnTo>
                  <a:pt x="21510" y="222354"/>
                </a:lnTo>
                <a:lnTo>
                  <a:pt x="576461" y="222354"/>
                </a:lnTo>
                <a:lnTo>
                  <a:pt x="576461" y="138953"/>
                </a:lnTo>
                <a:cubicBezTo>
                  <a:pt x="576461" y="97771"/>
                  <a:pt x="542787" y="64292"/>
                  <a:pt x="501548" y="64292"/>
                </a:cubicBezTo>
                <a:lnTo>
                  <a:pt x="468022" y="64292"/>
                </a:lnTo>
                <a:lnTo>
                  <a:pt x="468022" y="136138"/>
                </a:lnTo>
                <a:cubicBezTo>
                  <a:pt x="468022" y="142064"/>
                  <a:pt x="463275" y="146952"/>
                  <a:pt x="457342" y="146952"/>
                </a:cubicBezTo>
                <a:lnTo>
                  <a:pt x="374566" y="146952"/>
                </a:lnTo>
                <a:cubicBezTo>
                  <a:pt x="368633" y="146952"/>
                  <a:pt x="363886" y="142064"/>
                  <a:pt x="363886" y="136138"/>
                </a:cubicBezTo>
                <a:lnTo>
                  <a:pt x="363886" y="64292"/>
                </a:lnTo>
                <a:lnTo>
                  <a:pt x="226965" y="64292"/>
                </a:lnTo>
                <a:lnTo>
                  <a:pt x="226965" y="136138"/>
                </a:lnTo>
                <a:cubicBezTo>
                  <a:pt x="226965" y="142064"/>
                  <a:pt x="222070" y="146952"/>
                  <a:pt x="216136" y="146952"/>
                </a:cubicBezTo>
                <a:lnTo>
                  <a:pt x="133509" y="146952"/>
                </a:lnTo>
                <a:cubicBezTo>
                  <a:pt x="127575" y="146952"/>
                  <a:pt x="122680" y="142064"/>
                  <a:pt x="122680" y="136138"/>
                </a:cubicBezTo>
                <a:lnTo>
                  <a:pt x="122680" y="64292"/>
                </a:lnTo>
                <a:close/>
                <a:moveTo>
                  <a:pt x="385395" y="21480"/>
                </a:moveTo>
                <a:lnTo>
                  <a:pt x="385395" y="53478"/>
                </a:lnTo>
                <a:lnTo>
                  <a:pt x="385395" y="125324"/>
                </a:lnTo>
                <a:lnTo>
                  <a:pt x="446513" y="125324"/>
                </a:lnTo>
                <a:lnTo>
                  <a:pt x="446513" y="53478"/>
                </a:lnTo>
                <a:lnTo>
                  <a:pt x="446513" y="21480"/>
                </a:lnTo>
                <a:close/>
                <a:moveTo>
                  <a:pt x="144189" y="21480"/>
                </a:moveTo>
                <a:lnTo>
                  <a:pt x="144189" y="53478"/>
                </a:lnTo>
                <a:lnTo>
                  <a:pt x="144189" y="125324"/>
                </a:lnTo>
                <a:lnTo>
                  <a:pt x="205455" y="125324"/>
                </a:lnTo>
                <a:lnTo>
                  <a:pt x="205455" y="53478"/>
                </a:lnTo>
                <a:lnTo>
                  <a:pt x="205455" y="21480"/>
                </a:lnTo>
                <a:close/>
                <a:moveTo>
                  <a:pt x="133509" y="0"/>
                </a:moveTo>
                <a:lnTo>
                  <a:pt x="216136" y="0"/>
                </a:lnTo>
                <a:cubicBezTo>
                  <a:pt x="222070" y="0"/>
                  <a:pt x="226965" y="4740"/>
                  <a:pt x="226965" y="10814"/>
                </a:cubicBezTo>
                <a:lnTo>
                  <a:pt x="226965" y="42812"/>
                </a:lnTo>
                <a:lnTo>
                  <a:pt x="363886" y="42812"/>
                </a:lnTo>
                <a:lnTo>
                  <a:pt x="363886" y="10814"/>
                </a:lnTo>
                <a:cubicBezTo>
                  <a:pt x="363886" y="4740"/>
                  <a:pt x="368633" y="0"/>
                  <a:pt x="374566" y="0"/>
                </a:cubicBezTo>
                <a:lnTo>
                  <a:pt x="457342" y="0"/>
                </a:lnTo>
                <a:cubicBezTo>
                  <a:pt x="463275" y="0"/>
                  <a:pt x="468171" y="4740"/>
                  <a:pt x="468171" y="10814"/>
                </a:cubicBezTo>
                <a:lnTo>
                  <a:pt x="468171" y="42812"/>
                </a:lnTo>
                <a:lnTo>
                  <a:pt x="501548" y="42812"/>
                </a:lnTo>
                <a:cubicBezTo>
                  <a:pt x="554655" y="42812"/>
                  <a:pt x="597971" y="85920"/>
                  <a:pt x="597971" y="138953"/>
                </a:cubicBezTo>
                <a:lnTo>
                  <a:pt x="597971" y="233020"/>
                </a:lnTo>
                <a:lnTo>
                  <a:pt x="597971" y="509445"/>
                </a:lnTo>
                <a:cubicBezTo>
                  <a:pt x="597971" y="562478"/>
                  <a:pt x="554655" y="605734"/>
                  <a:pt x="501548" y="605734"/>
                </a:cubicBezTo>
                <a:lnTo>
                  <a:pt x="96275" y="605734"/>
                </a:lnTo>
                <a:cubicBezTo>
                  <a:pt x="43168" y="605734"/>
                  <a:pt x="0" y="562478"/>
                  <a:pt x="0" y="509445"/>
                </a:cubicBezTo>
                <a:lnTo>
                  <a:pt x="0" y="233020"/>
                </a:lnTo>
                <a:lnTo>
                  <a:pt x="0" y="138953"/>
                </a:lnTo>
                <a:cubicBezTo>
                  <a:pt x="0" y="85920"/>
                  <a:pt x="43168" y="42812"/>
                  <a:pt x="96275" y="42812"/>
                </a:cubicBezTo>
                <a:lnTo>
                  <a:pt x="122680" y="42812"/>
                </a:lnTo>
                <a:lnTo>
                  <a:pt x="122680" y="10814"/>
                </a:lnTo>
                <a:cubicBezTo>
                  <a:pt x="122680" y="4740"/>
                  <a:pt x="127575" y="0"/>
                  <a:pt x="133509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89" name="christmas-sock_253091"/>
          <p:cNvSpPr>
            <a:spLocks noChangeAspect="1"/>
          </p:cNvSpPr>
          <p:nvPr userDrawn="1"/>
        </p:nvSpPr>
        <p:spPr bwMode="auto">
          <a:xfrm>
            <a:off x="9116683" y="3165647"/>
            <a:ext cx="298250" cy="410526"/>
          </a:xfrm>
          <a:custGeom>
            <a:avLst/>
            <a:gdLst>
              <a:gd name="T0" fmla="*/ 4865 w 5130"/>
              <a:gd name="T1" fmla="*/ 70 h 7072"/>
              <a:gd name="T2" fmla="*/ 4430 w 5130"/>
              <a:gd name="T3" fmla="*/ 95 h 7072"/>
              <a:gd name="T4" fmla="*/ 4074 w 5130"/>
              <a:gd name="T5" fmla="*/ 462 h 7072"/>
              <a:gd name="T6" fmla="*/ 3934 w 5130"/>
              <a:gd name="T7" fmla="*/ 953 h 7072"/>
              <a:gd name="T8" fmla="*/ 4005 w 5130"/>
              <a:gd name="T9" fmla="*/ 1216 h 7072"/>
              <a:gd name="T10" fmla="*/ 1055 w 5130"/>
              <a:gd name="T11" fmla="*/ 1216 h 7072"/>
              <a:gd name="T12" fmla="*/ 703 w 5130"/>
              <a:gd name="T13" fmla="*/ 1585 h 7072"/>
              <a:gd name="T14" fmla="*/ 703 w 5130"/>
              <a:gd name="T15" fmla="*/ 1951 h 7072"/>
              <a:gd name="T16" fmla="*/ 948 w 5130"/>
              <a:gd name="T17" fmla="*/ 2298 h 7072"/>
              <a:gd name="T18" fmla="*/ 948 w 5130"/>
              <a:gd name="T19" fmla="*/ 3982 h 7072"/>
              <a:gd name="T20" fmla="*/ 10 w 5130"/>
              <a:gd name="T21" fmla="*/ 5697 h 7072"/>
              <a:gd name="T22" fmla="*/ 367 w 5130"/>
              <a:gd name="T23" fmla="*/ 6454 h 7072"/>
              <a:gd name="T24" fmla="*/ 1364 w 5130"/>
              <a:gd name="T25" fmla="*/ 6850 h 7072"/>
              <a:gd name="T26" fmla="*/ 3216 w 5130"/>
              <a:gd name="T27" fmla="*/ 5967 h 7072"/>
              <a:gd name="T28" fmla="*/ 4458 w 5130"/>
              <a:gd name="T29" fmla="*/ 4856 h 7072"/>
              <a:gd name="T30" fmla="*/ 4500 w 5130"/>
              <a:gd name="T31" fmla="*/ 4769 h 7072"/>
              <a:gd name="T32" fmla="*/ 4500 w 5130"/>
              <a:gd name="T33" fmla="*/ 2225 h 7072"/>
              <a:gd name="T34" fmla="*/ 4623 w 5130"/>
              <a:gd name="T35" fmla="*/ 1952 h 7072"/>
              <a:gd name="T36" fmla="*/ 4623 w 5130"/>
              <a:gd name="T37" fmla="*/ 1585 h 7072"/>
              <a:gd name="T38" fmla="*/ 4524 w 5130"/>
              <a:gd name="T39" fmla="*/ 1343 h 7072"/>
              <a:gd name="T40" fmla="*/ 4569 w 5130"/>
              <a:gd name="T41" fmla="*/ 1319 h 7072"/>
              <a:gd name="T42" fmla="*/ 4924 w 5130"/>
              <a:gd name="T43" fmla="*/ 952 h 7072"/>
              <a:gd name="T44" fmla="*/ 4865 w 5130"/>
              <a:gd name="T45" fmla="*/ 70 h 7072"/>
              <a:gd name="T46" fmla="*/ 4255 w 5130"/>
              <a:gd name="T47" fmla="*/ 4718 h 7072"/>
              <a:gd name="T48" fmla="*/ 3069 w 5130"/>
              <a:gd name="T49" fmla="*/ 5776 h 7072"/>
              <a:gd name="T50" fmla="*/ 528 w 5130"/>
              <a:gd name="T51" fmla="*/ 6269 h 7072"/>
              <a:gd name="T52" fmla="*/ 250 w 5130"/>
              <a:gd name="T53" fmla="*/ 5694 h 7072"/>
              <a:gd name="T54" fmla="*/ 1148 w 5130"/>
              <a:gd name="T55" fmla="*/ 4124 h 7072"/>
              <a:gd name="T56" fmla="*/ 1193 w 5130"/>
              <a:gd name="T57" fmla="*/ 4034 h 7072"/>
              <a:gd name="T58" fmla="*/ 1193 w 5130"/>
              <a:gd name="T59" fmla="*/ 2318 h 7072"/>
              <a:gd name="T60" fmla="*/ 4255 w 5130"/>
              <a:gd name="T61" fmla="*/ 2318 h 7072"/>
              <a:gd name="T62" fmla="*/ 4255 w 5130"/>
              <a:gd name="T63" fmla="*/ 4718 h 7072"/>
              <a:gd name="T64" fmla="*/ 4378 w 5130"/>
              <a:gd name="T65" fmla="*/ 1951 h 7072"/>
              <a:gd name="T66" fmla="*/ 4242 w 5130"/>
              <a:gd name="T67" fmla="*/ 2073 h 7072"/>
              <a:gd name="T68" fmla="*/ 1055 w 5130"/>
              <a:gd name="T69" fmla="*/ 2073 h 7072"/>
              <a:gd name="T70" fmla="*/ 948 w 5130"/>
              <a:gd name="T71" fmla="*/ 1951 h 7072"/>
              <a:gd name="T72" fmla="*/ 948 w 5130"/>
              <a:gd name="T73" fmla="*/ 1585 h 7072"/>
              <a:gd name="T74" fmla="*/ 1055 w 5130"/>
              <a:gd name="T75" fmla="*/ 1461 h 7072"/>
              <a:gd name="T76" fmla="*/ 4242 w 5130"/>
              <a:gd name="T77" fmla="*/ 1461 h 7072"/>
              <a:gd name="T78" fmla="*/ 4378 w 5130"/>
              <a:gd name="T79" fmla="*/ 1585 h 7072"/>
              <a:gd name="T80" fmla="*/ 4378 w 5130"/>
              <a:gd name="T81" fmla="*/ 1951 h 7072"/>
              <a:gd name="T82" fmla="*/ 4710 w 5130"/>
              <a:gd name="T83" fmla="*/ 829 h 7072"/>
              <a:gd name="T84" fmla="*/ 4447 w 5130"/>
              <a:gd name="T85" fmla="*/ 1104 h 7072"/>
              <a:gd name="T86" fmla="*/ 4253 w 5130"/>
              <a:gd name="T87" fmla="*/ 1131 h 7072"/>
              <a:gd name="T88" fmla="*/ 4179 w 5130"/>
              <a:gd name="T89" fmla="*/ 950 h 7072"/>
              <a:gd name="T90" fmla="*/ 4286 w 5130"/>
              <a:gd name="T91" fmla="*/ 584 h 7072"/>
              <a:gd name="T92" fmla="*/ 4549 w 5130"/>
              <a:gd name="T93" fmla="*/ 309 h 7072"/>
              <a:gd name="T94" fmla="*/ 4683 w 5130"/>
              <a:gd name="T95" fmla="*/ 268 h 7072"/>
              <a:gd name="T96" fmla="*/ 4743 w 5130"/>
              <a:gd name="T97" fmla="*/ 282 h 7072"/>
              <a:gd name="T98" fmla="*/ 4710 w 5130"/>
              <a:gd name="T99" fmla="*/ 829 h 7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130" h="7072">
                <a:moveTo>
                  <a:pt x="4865" y="70"/>
                </a:moveTo>
                <a:cubicBezTo>
                  <a:pt x="4743" y="0"/>
                  <a:pt x="4585" y="9"/>
                  <a:pt x="4430" y="95"/>
                </a:cubicBezTo>
                <a:cubicBezTo>
                  <a:pt x="4293" y="171"/>
                  <a:pt x="4166" y="301"/>
                  <a:pt x="4074" y="462"/>
                </a:cubicBezTo>
                <a:cubicBezTo>
                  <a:pt x="3981" y="622"/>
                  <a:pt x="3931" y="796"/>
                  <a:pt x="3934" y="953"/>
                </a:cubicBezTo>
                <a:cubicBezTo>
                  <a:pt x="3936" y="1055"/>
                  <a:pt x="3961" y="1154"/>
                  <a:pt x="4005" y="1216"/>
                </a:cubicBezTo>
                <a:lnTo>
                  <a:pt x="1055" y="1216"/>
                </a:lnTo>
                <a:cubicBezTo>
                  <a:pt x="853" y="1216"/>
                  <a:pt x="703" y="1383"/>
                  <a:pt x="703" y="1585"/>
                </a:cubicBezTo>
                <a:lnTo>
                  <a:pt x="703" y="1951"/>
                </a:lnTo>
                <a:cubicBezTo>
                  <a:pt x="703" y="2112"/>
                  <a:pt x="795" y="2248"/>
                  <a:pt x="948" y="2298"/>
                </a:cubicBezTo>
                <a:lnTo>
                  <a:pt x="948" y="3982"/>
                </a:lnTo>
                <a:cubicBezTo>
                  <a:pt x="734" y="4163"/>
                  <a:pt x="0" y="4947"/>
                  <a:pt x="10" y="5697"/>
                </a:cubicBezTo>
                <a:cubicBezTo>
                  <a:pt x="14" y="5993"/>
                  <a:pt x="132" y="6248"/>
                  <a:pt x="367" y="6454"/>
                </a:cubicBezTo>
                <a:cubicBezTo>
                  <a:pt x="695" y="6741"/>
                  <a:pt x="1033" y="6850"/>
                  <a:pt x="1364" y="6850"/>
                </a:cubicBezTo>
                <a:cubicBezTo>
                  <a:pt x="2114" y="6850"/>
                  <a:pt x="2815" y="6288"/>
                  <a:pt x="3216" y="5967"/>
                </a:cubicBezTo>
                <a:cubicBezTo>
                  <a:pt x="3827" y="5479"/>
                  <a:pt x="4451" y="4862"/>
                  <a:pt x="4458" y="4856"/>
                </a:cubicBezTo>
                <a:cubicBezTo>
                  <a:pt x="4481" y="4833"/>
                  <a:pt x="4500" y="4802"/>
                  <a:pt x="4500" y="4769"/>
                </a:cubicBezTo>
                <a:lnTo>
                  <a:pt x="4500" y="2225"/>
                </a:lnTo>
                <a:cubicBezTo>
                  <a:pt x="4561" y="2158"/>
                  <a:pt x="4623" y="2060"/>
                  <a:pt x="4623" y="1952"/>
                </a:cubicBezTo>
                <a:lnTo>
                  <a:pt x="4623" y="1585"/>
                </a:lnTo>
                <a:cubicBezTo>
                  <a:pt x="4623" y="1493"/>
                  <a:pt x="4581" y="1408"/>
                  <a:pt x="4524" y="1343"/>
                </a:cubicBezTo>
                <a:cubicBezTo>
                  <a:pt x="4540" y="1336"/>
                  <a:pt x="4553" y="1328"/>
                  <a:pt x="4569" y="1319"/>
                </a:cubicBezTo>
                <a:cubicBezTo>
                  <a:pt x="4707" y="1243"/>
                  <a:pt x="4831" y="1112"/>
                  <a:pt x="4924" y="952"/>
                </a:cubicBezTo>
                <a:cubicBezTo>
                  <a:pt x="5130" y="595"/>
                  <a:pt x="5103" y="207"/>
                  <a:pt x="4865" y="70"/>
                </a:cubicBezTo>
                <a:close/>
                <a:moveTo>
                  <a:pt x="4255" y="4718"/>
                </a:moveTo>
                <a:cubicBezTo>
                  <a:pt x="4102" y="4855"/>
                  <a:pt x="3586" y="5363"/>
                  <a:pt x="3069" y="5776"/>
                </a:cubicBezTo>
                <a:cubicBezTo>
                  <a:pt x="2503" y="6229"/>
                  <a:pt x="1446" y="7072"/>
                  <a:pt x="528" y="6269"/>
                </a:cubicBezTo>
                <a:cubicBezTo>
                  <a:pt x="345" y="6109"/>
                  <a:pt x="253" y="5921"/>
                  <a:pt x="250" y="5694"/>
                </a:cubicBezTo>
                <a:cubicBezTo>
                  <a:pt x="240" y="4967"/>
                  <a:pt x="1139" y="4133"/>
                  <a:pt x="1148" y="4124"/>
                </a:cubicBezTo>
                <a:cubicBezTo>
                  <a:pt x="1173" y="4101"/>
                  <a:pt x="1193" y="4069"/>
                  <a:pt x="1193" y="4034"/>
                </a:cubicBezTo>
                <a:lnTo>
                  <a:pt x="1193" y="2318"/>
                </a:lnTo>
                <a:lnTo>
                  <a:pt x="4255" y="2318"/>
                </a:lnTo>
                <a:lnTo>
                  <a:pt x="4255" y="4718"/>
                </a:lnTo>
                <a:close/>
                <a:moveTo>
                  <a:pt x="4378" y="1951"/>
                </a:moveTo>
                <a:cubicBezTo>
                  <a:pt x="4378" y="2019"/>
                  <a:pt x="4309" y="2073"/>
                  <a:pt x="4242" y="2073"/>
                </a:cubicBezTo>
                <a:lnTo>
                  <a:pt x="1055" y="2073"/>
                </a:lnTo>
                <a:cubicBezTo>
                  <a:pt x="987" y="2073"/>
                  <a:pt x="948" y="2021"/>
                  <a:pt x="948" y="1951"/>
                </a:cubicBezTo>
                <a:lnTo>
                  <a:pt x="948" y="1585"/>
                </a:lnTo>
                <a:cubicBezTo>
                  <a:pt x="948" y="1518"/>
                  <a:pt x="988" y="1461"/>
                  <a:pt x="1055" y="1461"/>
                </a:cubicBezTo>
                <a:lnTo>
                  <a:pt x="4242" y="1461"/>
                </a:lnTo>
                <a:cubicBezTo>
                  <a:pt x="4310" y="1461"/>
                  <a:pt x="4378" y="1516"/>
                  <a:pt x="4378" y="1585"/>
                </a:cubicBezTo>
                <a:lnTo>
                  <a:pt x="4378" y="1951"/>
                </a:lnTo>
                <a:close/>
                <a:moveTo>
                  <a:pt x="4710" y="829"/>
                </a:moveTo>
                <a:cubicBezTo>
                  <a:pt x="4640" y="950"/>
                  <a:pt x="4544" y="1050"/>
                  <a:pt x="4447" y="1104"/>
                </a:cubicBezTo>
                <a:cubicBezTo>
                  <a:pt x="4369" y="1147"/>
                  <a:pt x="4299" y="1157"/>
                  <a:pt x="4253" y="1131"/>
                </a:cubicBezTo>
                <a:cubicBezTo>
                  <a:pt x="4207" y="1105"/>
                  <a:pt x="4180" y="1039"/>
                  <a:pt x="4179" y="950"/>
                </a:cubicBezTo>
                <a:cubicBezTo>
                  <a:pt x="4177" y="838"/>
                  <a:pt x="4216" y="705"/>
                  <a:pt x="4286" y="584"/>
                </a:cubicBezTo>
                <a:cubicBezTo>
                  <a:pt x="4356" y="463"/>
                  <a:pt x="4452" y="363"/>
                  <a:pt x="4549" y="309"/>
                </a:cubicBezTo>
                <a:cubicBezTo>
                  <a:pt x="4598" y="282"/>
                  <a:pt x="4644" y="268"/>
                  <a:pt x="4683" y="268"/>
                </a:cubicBezTo>
                <a:cubicBezTo>
                  <a:pt x="4706" y="268"/>
                  <a:pt x="4726" y="272"/>
                  <a:pt x="4743" y="282"/>
                </a:cubicBezTo>
                <a:cubicBezTo>
                  <a:pt x="4843" y="340"/>
                  <a:pt x="4850" y="586"/>
                  <a:pt x="4710" y="829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90" name="christmas-tree_63483"/>
          <p:cNvSpPr>
            <a:spLocks noChangeAspect="1"/>
          </p:cNvSpPr>
          <p:nvPr userDrawn="1"/>
        </p:nvSpPr>
        <p:spPr bwMode="auto">
          <a:xfrm>
            <a:off x="9085386" y="4065824"/>
            <a:ext cx="336404" cy="376801"/>
          </a:xfrm>
          <a:custGeom>
            <a:avLst/>
            <a:gdLst>
              <a:gd name="connsiteX0" fmla="*/ 178859 w 538491"/>
              <a:gd name="connsiteY0" fmla="*/ 433533 h 603155"/>
              <a:gd name="connsiteX1" fmla="*/ 184821 w 538491"/>
              <a:gd name="connsiteY1" fmla="*/ 437499 h 603155"/>
              <a:gd name="connsiteX2" fmla="*/ 192769 w 538491"/>
              <a:gd name="connsiteY2" fmla="*/ 456336 h 603155"/>
              <a:gd name="connsiteX3" fmla="*/ 214627 w 538491"/>
              <a:gd name="connsiteY3" fmla="*/ 458319 h 603155"/>
              <a:gd name="connsiteX4" fmla="*/ 219594 w 538491"/>
              <a:gd name="connsiteY4" fmla="*/ 463277 h 603155"/>
              <a:gd name="connsiteX5" fmla="*/ 217607 w 538491"/>
              <a:gd name="connsiteY5" fmla="*/ 469225 h 603155"/>
              <a:gd name="connsiteX6" fmla="*/ 201711 w 538491"/>
              <a:gd name="connsiteY6" fmla="*/ 484097 h 603155"/>
              <a:gd name="connsiteX7" fmla="*/ 206679 w 538491"/>
              <a:gd name="connsiteY7" fmla="*/ 504917 h 603155"/>
              <a:gd name="connsiteX8" fmla="*/ 203698 w 538491"/>
              <a:gd name="connsiteY8" fmla="*/ 510866 h 603155"/>
              <a:gd name="connsiteX9" fmla="*/ 196743 w 538491"/>
              <a:gd name="connsiteY9" fmla="*/ 511858 h 603155"/>
              <a:gd name="connsiteX10" fmla="*/ 178859 w 538491"/>
              <a:gd name="connsiteY10" fmla="*/ 500952 h 603155"/>
              <a:gd name="connsiteX11" fmla="*/ 159982 w 538491"/>
              <a:gd name="connsiteY11" fmla="*/ 511858 h 603155"/>
              <a:gd name="connsiteX12" fmla="*/ 153028 w 538491"/>
              <a:gd name="connsiteY12" fmla="*/ 510866 h 603155"/>
              <a:gd name="connsiteX13" fmla="*/ 151041 w 538491"/>
              <a:gd name="connsiteY13" fmla="*/ 504917 h 603155"/>
              <a:gd name="connsiteX14" fmla="*/ 155015 w 538491"/>
              <a:gd name="connsiteY14" fmla="*/ 484097 h 603155"/>
              <a:gd name="connsiteX15" fmla="*/ 139118 w 538491"/>
              <a:gd name="connsiteY15" fmla="*/ 469225 h 603155"/>
              <a:gd name="connsiteX16" fmla="*/ 138125 w 538491"/>
              <a:gd name="connsiteY16" fmla="*/ 463277 h 603155"/>
              <a:gd name="connsiteX17" fmla="*/ 143092 w 538491"/>
              <a:gd name="connsiteY17" fmla="*/ 458319 h 603155"/>
              <a:gd name="connsiteX18" fmla="*/ 163956 w 538491"/>
              <a:gd name="connsiteY18" fmla="*/ 456336 h 603155"/>
              <a:gd name="connsiteX19" fmla="*/ 172898 w 538491"/>
              <a:gd name="connsiteY19" fmla="*/ 437499 h 603155"/>
              <a:gd name="connsiteX20" fmla="*/ 178859 w 538491"/>
              <a:gd name="connsiteY20" fmla="*/ 433533 h 603155"/>
              <a:gd name="connsiteX21" fmla="*/ 351667 w 538491"/>
              <a:gd name="connsiteY21" fmla="*/ 383840 h 603155"/>
              <a:gd name="connsiteX22" fmla="*/ 357629 w 538491"/>
              <a:gd name="connsiteY22" fmla="*/ 387806 h 603155"/>
              <a:gd name="connsiteX23" fmla="*/ 366571 w 538491"/>
              <a:gd name="connsiteY23" fmla="*/ 407635 h 603155"/>
              <a:gd name="connsiteX24" fmla="*/ 387435 w 538491"/>
              <a:gd name="connsiteY24" fmla="*/ 409618 h 603155"/>
              <a:gd name="connsiteX25" fmla="*/ 392402 w 538491"/>
              <a:gd name="connsiteY25" fmla="*/ 413583 h 603155"/>
              <a:gd name="connsiteX26" fmla="*/ 390415 w 538491"/>
              <a:gd name="connsiteY26" fmla="*/ 420524 h 603155"/>
              <a:gd name="connsiteX27" fmla="*/ 375512 w 538491"/>
              <a:gd name="connsiteY27" fmla="*/ 434404 h 603155"/>
              <a:gd name="connsiteX28" fmla="*/ 379487 w 538491"/>
              <a:gd name="connsiteY28" fmla="*/ 455224 h 603155"/>
              <a:gd name="connsiteX29" fmla="*/ 376506 w 538491"/>
              <a:gd name="connsiteY29" fmla="*/ 462165 h 603155"/>
              <a:gd name="connsiteX30" fmla="*/ 369551 w 538491"/>
              <a:gd name="connsiteY30" fmla="*/ 462165 h 603155"/>
              <a:gd name="connsiteX31" fmla="*/ 351667 w 538491"/>
              <a:gd name="connsiteY31" fmla="*/ 452250 h 603155"/>
              <a:gd name="connsiteX32" fmla="*/ 332790 w 538491"/>
              <a:gd name="connsiteY32" fmla="*/ 462165 h 603155"/>
              <a:gd name="connsiteX33" fmla="*/ 325836 w 538491"/>
              <a:gd name="connsiteY33" fmla="*/ 462165 h 603155"/>
              <a:gd name="connsiteX34" fmla="*/ 323849 w 538491"/>
              <a:gd name="connsiteY34" fmla="*/ 455224 h 603155"/>
              <a:gd name="connsiteX35" fmla="*/ 327823 w 538491"/>
              <a:gd name="connsiteY35" fmla="*/ 434404 h 603155"/>
              <a:gd name="connsiteX36" fmla="*/ 311926 w 538491"/>
              <a:gd name="connsiteY36" fmla="*/ 420524 h 603155"/>
              <a:gd name="connsiteX37" fmla="*/ 310933 w 538491"/>
              <a:gd name="connsiteY37" fmla="*/ 413583 h 603155"/>
              <a:gd name="connsiteX38" fmla="*/ 315900 w 538491"/>
              <a:gd name="connsiteY38" fmla="*/ 409618 h 603155"/>
              <a:gd name="connsiteX39" fmla="*/ 336764 w 538491"/>
              <a:gd name="connsiteY39" fmla="*/ 407635 h 603155"/>
              <a:gd name="connsiteX40" fmla="*/ 345706 w 538491"/>
              <a:gd name="connsiteY40" fmla="*/ 387806 h 603155"/>
              <a:gd name="connsiteX41" fmla="*/ 351667 w 538491"/>
              <a:gd name="connsiteY41" fmla="*/ 383840 h 603155"/>
              <a:gd name="connsiteX42" fmla="*/ 186663 w 538491"/>
              <a:gd name="connsiteY42" fmla="*/ 271714 h 603155"/>
              <a:gd name="connsiteX43" fmla="*/ 192625 w 538491"/>
              <a:gd name="connsiteY43" fmla="*/ 274694 h 603155"/>
              <a:gd name="connsiteX44" fmla="*/ 201567 w 538491"/>
              <a:gd name="connsiteY44" fmla="*/ 294563 h 603155"/>
              <a:gd name="connsiteX45" fmla="*/ 222431 w 538491"/>
              <a:gd name="connsiteY45" fmla="*/ 296550 h 603155"/>
              <a:gd name="connsiteX46" fmla="*/ 227398 w 538491"/>
              <a:gd name="connsiteY46" fmla="*/ 301517 h 603155"/>
              <a:gd name="connsiteX47" fmla="*/ 226405 w 538491"/>
              <a:gd name="connsiteY47" fmla="*/ 307478 h 603155"/>
              <a:gd name="connsiteX48" fmla="*/ 210508 w 538491"/>
              <a:gd name="connsiteY48" fmla="*/ 322380 h 603155"/>
              <a:gd name="connsiteX49" fmla="*/ 214483 w 538491"/>
              <a:gd name="connsiteY49" fmla="*/ 343242 h 603155"/>
              <a:gd name="connsiteX50" fmla="*/ 212495 w 538491"/>
              <a:gd name="connsiteY50" fmla="*/ 349203 h 603155"/>
              <a:gd name="connsiteX51" fmla="*/ 205541 w 538491"/>
              <a:gd name="connsiteY51" fmla="*/ 349203 h 603155"/>
              <a:gd name="connsiteX52" fmla="*/ 186663 w 538491"/>
              <a:gd name="connsiteY52" fmla="*/ 339269 h 603155"/>
              <a:gd name="connsiteX53" fmla="*/ 168780 w 538491"/>
              <a:gd name="connsiteY53" fmla="*/ 349203 h 603155"/>
              <a:gd name="connsiteX54" fmla="*/ 161825 w 538491"/>
              <a:gd name="connsiteY54" fmla="*/ 349203 h 603155"/>
              <a:gd name="connsiteX55" fmla="*/ 158845 w 538491"/>
              <a:gd name="connsiteY55" fmla="*/ 343242 h 603155"/>
              <a:gd name="connsiteX56" fmla="*/ 163812 w 538491"/>
              <a:gd name="connsiteY56" fmla="*/ 322380 h 603155"/>
              <a:gd name="connsiteX57" fmla="*/ 147916 w 538491"/>
              <a:gd name="connsiteY57" fmla="*/ 307478 h 603155"/>
              <a:gd name="connsiteX58" fmla="*/ 145929 w 538491"/>
              <a:gd name="connsiteY58" fmla="*/ 301517 h 603155"/>
              <a:gd name="connsiteX59" fmla="*/ 150896 w 538491"/>
              <a:gd name="connsiteY59" fmla="*/ 296550 h 603155"/>
              <a:gd name="connsiteX60" fmla="*/ 172754 w 538491"/>
              <a:gd name="connsiteY60" fmla="*/ 294563 h 603155"/>
              <a:gd name="connsiteX61" fmla="*/ 180702 w 538491"/>
              <a:gd name="connsiteY61" fmla="*/ 274694 h 603155"/>
              <a:gd name="connsiteX62" fmla="*/ 186663 w 538491"/>
              <a:gd name="connsiteY62" fmla="*/ 271714 h 603155"/>
              <a:gd name="connsiteX63" fmla="*/ 332715 w 538491"/>
              <a:gd name="connsiteY63" fmla="*/ 232056 h 603155"/>
              <a:gd name="connsiteX64" fmla="*/ 338676 w 538491"/>
              <a:gd name="connsiteY64" fmla="*/ 236030 h 603155"/>
              <a:gd name="connsiteX65" fmla="*/ 346624 w 538491"/>
              <a:gd name="connsiteY65" fmla="*/ 254905 h 603155"/>
              <a:gd name="connsiteX66" fmla="*/ 368482 w 538491"/>
              <a:gd name="connsiteY66" fmla="*/ 256892 h 603155"/>
              <a:gd name="connsiteX67" fmla="*/ 373449 w 538491"/>
              <a:gd name="connsiteY67" fmla="*/ 261859 h 603155"/>
              <a:gd name="connsiteX68" fmla="*/ 371462 w 538491"/>
              <a:gd name="connsiteY68" fmla="*/ 268814 h 603155"/>
              <a:gd name="connsiteX69" fmla="*/ 355566 w 538491"/>
              <a:gd name="connsiteY69" fmla="*/ 282722 h 603155"/>
              <a:gd name="connsiteX70" fmla="*/ 360533 w 538491"/>
              <a:gd name="connsiteY70" fmla="*/ 303584 h 603155"/>
              <a:gd name="connsiteX71" fmla="*/ 357553 w 538491"/>
              <a:gd name="connsiteY71" fmla="*/ 309545 h 603155"/>
              <a:gd name="connsiteX72" fmla="*/ 350598 w 538491"/>
              <a:gd name="connsiteY72" fmla="*/ 310539 h 603155"/>
              <a:gd name="connsiteX73" fmla="*/ 332715 w 538491"/>
              <a:gd name="connsiteY73" fmla="*/ 299611 h 603155"/>
              <a:gd name="connsiteX74" fmla="*/ 313837 w 538491"/>
              <a:gd name="connsiteY74" fmla="*/ 310539 h 603155"/>
              <a:gd name="connsiteX75" fmla="*/ 306883 w 538491"/>
              <a:gd name="connsiteY75" fmla="*/ 309545 h 603155"/>
              <a:gd name="connsiteX76" fmla="*/ 304895 w 538491"/>
              <a:gd name="connsiteY76" fmla="*/ 303584 h 603155"/>
              <a:gd name="connsiteX77" fmla="*/ 308870 w 538491"/>
              <a:gd name="connsiteY77" fmla="*/ 282722 h 603155"/>
              <a:gd name="connsiteX78" fmla="*/ 292973 w 538491"/>
              <a:gd name="connsiteY78" fmla="*/ 268814 h 603155"/>
              <a:gd name="connsiteX79" fmla="*/ 291980 w 538491"/>
              <a:gd name="connsiteY79" fmla="*/ 261859 h 603155"/>
              <a:gd name="connsiteX80" fmla="*/ 296947 w 538491"/>
              <a:gd name="connsiteY80" fmla="*/ 256892 h 603155"/>
              <a:gd name="connsiteX81" fmla="*/ 317811 w 538491"/>
              <a:gd name="connsiteY81" fmla="*/ 254905 h 603155"/>
              <a:gd name="connsiteX82" fmla="*/ 326753 w 538491"/>
              <a:gd name="connsiteY82" fmla="*/ 236030 h 603155"/>
              <a:gd name="connsiteX83" fmla="*/ 332715 w 538491"/>
              <a:gd name="connsiteY83" fmla="*/ 232056 h 603155"/>
              <a:gd name="connsiteX84" fmla="*/ 269165 w 538491"/>
              <a:gd name="connsiteY84" fmla="*/ 103207 h 603155"/>
              <a:gd name="connsiteX85" fmla="*/ 275127 w 538491"/>
              <a:gd name="connsiteY85" fmla="*/ 107171 h 603155"/>
              <a:gd name="connsiteX86" fmla="*/ 284069 w 538491"/>
              <a:gd name="connsiteY86" fmla="*/ 126991 h 603155"/>
              <a:gd name="connsiteX87" fmla="*/ 304933 w 538491"/>
              <a:gd name="connsiteY87" fmla="*/ 128973 h 603155"/>
              <a:gd name="connsiteX88" fmla="*/ 309900 w 538491"/>
              <a:gd name="connsiteY88" fmla="*/ 132937 h 603155"/>
              <a:gd name="connsiteX89" fmla="*/ 308907 w 538491"/>
              <a:gd name="connsiteY89" fmla="*/ 139874 h 603155"/>
              <a:gd name="connsiteX90" fmla="*/ 293010 w 538491"/>
              <a:gd name="connsiteY90" fmla="*/ 154740 h 603155"/>
              <a:gd name="connsiteX91" fmla="*/ 296985 w 538491"/>
              <a:gd name="connsiteY91" fmla="*/ 174560 h 603155"/>
              <a:gd name="connsiteX92" fmla="*/ 294997 w 538491"/>
              <a:gd name="connsiteY92" fmla="*/ 181497 h 603155"/>
              <a:gd name="connsiteX93" fmla="*/ 288043 w 538491"/>
              <a:gd name="connsiteY93" fmla="*/ 181497 h 603155"/>
              <a:gd name="connsiteX94" fmla="*/ 269165 w 538491"/>
              <a:gd name="connsiteY94" fmla="*/ 171587 h 603155"/>
              <a:gd name="connsiteX95" fmla="*/ 251282 w 538491"/>
              <a:gd name="connsiteY95" fmla="*/ 181497 h 603155"/>
              <a:gd name="connsiteX96" fmla="*/ 244327 w 538491"/>
              <a:gd name="connsiteY96" fmla="*/ 181497 h 603155"/>
              <a:gd name="connsiteX97" fmla="*/ 241347 w 538491"/>
              <a:gd name="connsiteY97" fmla="*/ 174560 h 603155"/>
              <a:gd name="connsiteX98" fmla="*/ 245321 w 538491"/>
              <a:gd name="connsiteY98" fmla="*/ 154740 h 603155"/>
              <a:gd name="connsiteX99" fmla="*/ 230418 w 538491"/>
              <a:gd name="connsiteY99" fmla="*/ 139874 h 603155"/>
              <a:gd name="connsiteX100" fmla="*/ 228431 w 538491"/>
              <a:gd name="connsiteY100" fmla="*/ 132937 h 603155"/>
              <a:gd name="connsiteX101" fmla="*/ 233398 w 538491"/>
              <a:gd name="connsiteY101" fmla="*/ 128973 h 603155"/>
              <a:gd name="connsiteX102" fmla="*/ 254262 w 538491"/>
              <a:gd name="connsiteY102" fmla="*/ 126991 h 603155"/>
              <a:gd name="connsiteX103" fmla="*/ 263204 w 538491"/>
              <a:gd name="connsiteY103" fmla="*/ 107171 h 603155"/>
              <a:gd name="connsiteX104" fmla="*/ 269165 w 538491"/>
              <a:gd name="connsiteY104" fmla="*/ 103207 h 603155"/>
              <a:gd name="connsiteX105" fmla="*/ 269245 w 538491"/>
              <a:gd name="connsiteY105" fmla="*/ 41665 h 603155"/>
              <a:gd name="connsiteX106" fmla="*/ 252356 w 538491"/>
              <a:gd name="connsiteY106" fmla="*/ 46625 h 603155"/>
              <a:gd name="connsiteX107" fmla="*/ 166912 w 538491"/>
              <a:gd name="connsiteY107" fmla="*/ 128964 h 603155"/>
              <a:gd name="connsiteX108" fmla="*/ 176848 w 538491"/>
              <a:gd name="connsiteY108" fmla="*/ 149797 h 603155"/>
              <a:gd name="connsiteX109" fmla="*/ 198705 w 538491"/>
              <a:gd name="connsiteY109" fmla="*/ 166661 h 603155"/>
              <a:gd name="connsiteX110" fmla="*/ 176848 w 538491"/>
              <a:gd name="connsiteY110" fmla="*/ 183526 h 603155"/>
              <a:gd name="connsiteX111" fmla="*/ 82463 w 538491"/>
              <a:gd name="connsiteY111" fmla="*/ 295625 h 603155"/>
              <a:gd name="connsiteX112" fmla="*/ 102333 w 538491"/>
              <a:gd name="connsiteY112" fmla="*/ 341259 h 603155"/>
              <a:gd name="connsiteX113" fmla="*/ 121210 w 538491"/>
              <a:gd name="connsiteY113" fmla="*/ 356139 h 603155"/>
              <a:gd name="connsiteX114" fmla="*/ 103327 w 538491"/>
              <a:gd name="connsiteY114" fmla="*/ 373004 h 603155"/>
              <a:gd name="connsiteX115" fmla="*/ 41728 w 538491"/>
              <a:gd name="connsiteY115" fmla="*/ 466255 h 603155"/>
              <a:gd name="connsiteX116" fmla="*/ 101340 w 538491"/>
              <a:gd name="connsiteY116" fmla="*/ 542641 h 603155"/>
              <a:gd name="connsiteX117" fmla="*/ 269245 w 538491"/>
              <a:gd name="connsiteY117" fmla="*/ 561490 h 603155"/>
              <a:gd name="connsiteX118" fmla="*/ 438145 w 538491"/>
              <a:gd name="connsiteY118" fmla="*/ 542641 h 603155"/>
              <a:gd name="connsiteX119" fmla="*/ 496763 w 538491"/>
              <a:gd name="connsiteY119" fmla="*/ 466255 h 603155"/>
              <a:gd name="connsiteX120" fmla="*/ 435164 w 538491"/>
              <a:gd name="connsiteY120" fmla="*/ 373004 h 603155"/>
              <a:gd name="connsiteX121" fmla="*/ 417281 w 538491"/>
              <a:gd name="connsiteY121" fmla="*/ 356139 h 603155"/>
              <a:gd name="connsiteX122" fmla="*/ 436158 w 538491"/>
              <a:gd name="connsiteY122" fmla="*/ 341259 h 603155"/>
              <a:gd name="connsiteX123" fmla="*/ 456028 w 538491"/>
              <a:gd name="connsiteY123" fmla="*/ 295625 h 603155"/>
              <a:gd name="connsiteX124" fmla="*/ 361643 w 538491"/>
              <a:gd name="connsiteY124" fmla="*/ 183526 h 603155"/>
              <a:gd name="connsiteX125" fmla="*/ 339786 w 538491"/>
              <a:gd name="connsiteY125" fmla="*/ 166661 h 603155"/>
              <a:gd name="connsiteX126" fmla="*/ 361643 w 538491"/>
              <a:gd name="connsiteY126" fmla="*/ 149797 h 603155"/>
              <a:gd name="connsiteX127" fmla="*/ 372572 w 538491"/>
              <a:gd name="connsiteY127" fmla="*/ 128964 h 603155"/>
              <a:gd name="connsiteX128" fmla="*/ 286135 w 538491"/>
              <a:gd name="connsiteY128" fmla="*/ 46625 h 603155"/>
              <a:gd name="connsiteX129" fmla="*/ 269245 w 538491"/>
              <a:gd name="connsiteY129" fmla="*/ 41665 h 603155"/>
              <a:gd name="connsiteX130" fmla="*/ 269245 w 538491"/>
              <a:gd name="connsiteY130" fmla="*/ 0 h 603155"/>
              <a:gd name="connsiteX131" fmla="*/ 308987 w 538491"/>
              <a:gd name="connsiteY131" fmla="*/ 11904 h 603155"/>
              <a:gd name="connsiteX132" fmla="*/ 373566 w 538491"/>
              <a:gd name="connsiteY132" fmla="*/ 59522 h 603155"/>
              <a:gd name="connsiteX133" fmla="*/ 413307 w 538491"/>
              <a:gd name="connsiteY133" fmla="*/ 128964 h 603155"/>
              <a:gd name="connsiteX134" fmla="*/ 404365 w 538491"/>
              <a:gd name="connsiteY134" fmla="*/ 163685 h 603155"/>
              <a:gd name="connsiteX135" fmla="*/ 460996 w 538491"/>
              <a:gd name="connsiteY135" fmla="*/ 216263 h 603155"/>
              <a:gd name="connsiteX136" fmla="*/ 497756 w 538491"/>
              <a:gd name="connsiteY136" fmla="*/ 295625 h 603155"/>
              <a:gd name="connsiteX137" fmla="*/ 478879 w 538491"/>
              <a:gd name="connsiteY137" fmla="*/ 357131 h 603155"/>
              <a:gd name="connsiteX138" fmla="*/ 515640 w 538491"/>
              <a:gd name="connsiteY138" fmla="*/ 400781 h 603155"/>
              <a:gd name="connsiteX139" fmla="*/ 538491 w 538491"/>
              <a:gd name="connsiteY139" fmla="*/ 466255 h 603155"/>
              <a:gd name="connsiteX140" fmla="*/ 514646 w 538491"/>
              <a:gd name="connsiteY140" fmla="*/ 539665 h 603155"/>
              <a:gd name="connsiteX141" fmla="*/ 452054 w 538491"/>
              <a:gd name="connsiteY141" fmla="*/ 581330 h 603155"/>
              <a:gd name="connsiteX142" fmla="*/ 269245 w 538491"/>
              <a:gd name="connsiteY142" fmla="*/ 603155 h 603155"/>
              <a:gd name="connsiteX143" fmla="*/ 86437 w 538491"/>
              <a:gd name="connsiteY143" fmla="*/ 581330 h 603155"/>
              <a:gd name="connsiteX144" fmla="*/ 23845 w 538491"/>
              <a:gd name="connsiteY144" fmla="*/ 539665 h 603155"/>
              <a:gd name="connsiteX145" fmla="*/ 0 w 538491"/>
              <a:gd name="connsiteY145" fmla="*/ 466255 h 603155"/>
              <a:gd name="connsiteX146" fmla="*/ 22851 w 538491"/>
              <a:gd name="connsiteY146" fmla="*/ 400781 h 603155"/>
              <a:gd name="connsiteX147" fmla="*/ 59612 w 538491"/>
              <a:gd name="connsiteY147" fmla="*/ 357131 h 603155"/>
              <a:gd name="connsiteX148" fmla="*/ 40735 w 538491"/>
              <a:gd name="connsiteY148" fmla="*/ 295625 h 603155"/>
              <a:gd name="connsiteX149" fmla="*/ 77495 w 538491"/>
              <a:gd name="connsiteY149" fmla="*/ 216263 h 603155"/>
              <a:gd name="connsiteX150" fmla="*/ 134126 w 538491"/>
              <a:gd name="connsiteY150" fmla="*/ 163685 h 603155"/>
              <a:gd name="connsiteX151" fmla="*/ 125184 w 538491"/>
              <a:gd name="connsiteY151" fmla="*/ 128964 h 603155"/>
              <a:gd name="connsiteX152" fmla="*/ 165919 w 538491"/>
              <a:gd name="connsiteY152" fmla="*/ 59522 h 603155"/>
              <a:gd name="connsiteX153" fmla="*/ 229504 w 538491"/>
              <a:gd name="connsiteY153" fmla="*/ 10912 h 603155"/>
              <a:gd name="connsiteX154" fmla="*/ 269245 w 538491"/>
              <a:gd name="connsiteY154" fmla="*/ 0 h 60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38491" h="603155">
                <a:moveTo>
                  <a:pt x="178859" y="433533"/>
                </a:moveTo>
                <a:cubicBezTo>
                  <a:pt x="180847" y="433533"/>
                  <a:pt x="183827" y="434524"/>
                  <a:pt x="184821" y="437499"/>
                </a:cubicBezTo>
                <a:lnTo>
                  <a:pt x="192769" y="456336"/>
                </a:lnTo>
                <a:lnTo>
                  <a:pt x="214627" y="458319"/>
                </a:lnTo>
                <a:cubicBezTo>
                  <a:pt x="216614" y="459311"/>
                  <a:pt x="218601" y="460302"/>
                  <a:pt x="219594" y="463277"/>
                </a:cubicBezTo>
                <a:cubicBezTo>
                  <a:pt x="220588" y="465259"/>
                  <a:pt x="219594" y="468234"/>
                  <a:pt x="217607" y="469225"/>
                </a:cubicBezTo>
                <a:lnTo>
                  <a:pt x="201711" y="484097"/>
                </a:lnTo>
                <a:lnTo>
                  <a:pt x="206679" y="504917"/>
                </a:lnTo>
                <a:cubicBezTo>
                  <a:pt x="206679" y="506900"/>
                  <a:pt x="205685" y="509875"/>
                  <a:pt x="203698" y="510866"/>
                </a:cubicBezTo>
                <a:cubicBezTo>
                  <a:pt x="201711" y="512849"/>
                  <a:pt x="198730" y="512849"/>
                  <a:pt x="196743" y="511858"/>
                </a:cubicBezTo>
                <a:lnTo>
                  <a:pt x="178859" y="500952"/>
                </a:lnTo>
                <a:lnTo>
                  <a:pt x="159982" y="511858"/>
                </a:lnTo>
                <a:cubicBezTo>
                  <a:pt x="157995" y="512849"/>
                  <a:pt x="155015" y="512849"/>
                  <a:pt x="153028" y="510866"/>
                </a:cubicBezTo>
                <a:cubicBezTo>
                  <a:pt x="151041" y="509875"/>
                  <a:pt x="150047" y="506900"/>
                  <a:pt x="151041" y="504917"/>
                </a:cubicBezTo>
                <a:lnTo>
                  <a:pt x="155015" y="484097"/>
                </a:lnTo>
                <a:lnTo>
                  <a:pt x="139118" y="469225"/>
                </a:lnTo>
                <a:cubicBezTo>
                  <a:pt x="137131" y="468234"/>
                  <a:pt x="137131" y="465259"/>
                  <a:pt x="138125" y="463277"/>
                </a:cubicBezTo>
                <a:cubicBezTo>
                  <a:pt x="138125" y="460302"/>
                  <a:pt x="140112" y="459311"/>
                  <a:pt x="143092" y="458319"/>
                </a:cubicBezTo>
                <a:lnTo>
                  <a:pt x="163956" y="456336"/>
                </a:lnTo>
                <a:lnTo>
                  <a:pt x="172898" y="437499"/>
                </a:lnTo>
                <a:cubicBezTo>
                  <a:pt x="173892" y="434524"/>
                  <a:pt x="175879" y="433533"/>
                  <a:pt x="178859" y="433533"/>
                </a:cubicBezTo>
                <a:close/>
                <a:moveTo>
                  <a:pt x="351667" y="383840"/>
                </a:moveTo>
                <a:cubicBezTo>
                  <a:pt x="353655" y="383840"/>
                  <a:pt x="356635" y="385823"/>
                  <a:pt x="357629" y="387806"/>
                </a:cubicBezTo>
                <a:lnTo>
                  <a:pt x="366571" y="407635"/>
                </a:lnTo>
                <a:lnTo>
                  <a:pt x="387435" y="409618"/>
                </a:lnTo>
                <a:cubicBezTo>
                  <a:pt x="389422" y="409618"/>
                  <a:pt x="391409" y="411601"/>
                  <a:pt x="392402" y="413583"/>
                </a:cubicBezTo>
                <a:cubicBezTo>
                  <a:pt x="393396" y="416558"/>
                  <a:pt x="392402" y="418541"/>
                  <a:pt x="390415" y="420524"/>
                </a:cubicBezTo>
                <a:lnTo>
                  <a:pt x="375512" y="434404"/>
                </a:lnTo>
                <a:lnTo>
                  <a:pt x="379487" y="455224"/>
                </a:lnTo>
                <a:cubicBezTo>
                  <a:pt x="379487" y="458199"/>
                  <a:pt x="378493" y="460182"/>
                  <a:pt x="376506" y="462165"/>
                </a:cubicBezTo>
                <a:cubicBezTo>
                  <a:pt x="374519" y="463156"/>
                  <a:pt x="372532" y="463156"/>
                  <a:pt x="369551" y="462165"/>
                </a:cubicBezTo>
                <a:lnTo>
                  <a:pt x="351667" y="452250"/>
                </a:lnTo>
                <a:lnTo>
                  <a:pt x="332790" y="462165"/>
                </a:lnTo>
                <a:cubicBezTo>
                  <a:pt x="330803" y="463156"/>
                  <a:pt x="327823" y="463156"/>
                  <a:pt x="325836" y="462165"/>
                </a:cubicBezTo>
                <a:cubicBezTo>
                  <a:pt x="323849" y="460182"/>
                  <a:pt x="322855" y="458199"/>
                  <a:pt x="323849" y="455224"/>
                </a:cubicBezTo>
                <a:lnTo>
                  <a:pt x="327823" y="434404"/>
                </a:lnTo>
                <a:lnTo>
                  <a:pt x="311926" y="420524"/>
                </a:lnTo>
                <a:cubicBezTo>
                  <a:pt x="310933" y="418541"/>
                  <a:pt x="309939" y="416558"/>
                  <a:pt x="310933" y="413583"/>
                </a:cubicBezTo>
                <a:cubicBezTo>
                  <a:pt x="310933" y="411601"/>
                  <a:pt x="313913" y="409618"/>
                  <a:pt x="315900" y="409618"/>
                </a:cubicBezTo>
                <a:lnTo>
                  <a:pt x="336764" y="407635"/>
                </a:lnTo>
                <a:lnTo>
                  <a:pt x="345706" y="387806"/>
                </a:lnTo>
                <a:cubicBezTo>
                  <a:pt x="346700" y="385823"/>
                  <a:pt x="348687" y="383840"/>
                  <a:pt x="351667" y="383840"/>
                </a:cubicBezTo>
                <a:close/>
                <a:moveTo>
                  <a:pt x="186663" y="271714"/>
                </a:moveTo>
                <a:cubicBezTo>
                  <a:pt x="189644" y="271714"/>
                  <a:pt x="191631" y="272707"/>
                  <a:pt x="192625" y="274694"/>
                </a:cubicBezTo>
                <a:lnTo>
                  <a:pt x="201567" y="294563"/>
                </a:lnTo>
                <a:lnTo>
                  <a:pt x="222431" y="296550"/>
                </a:lnTo>
                <a:cubicBezTo>
                  <a:pt x="225411" y="297544"/>
                  <a:pt x="227398" y="298537"/>
                  <a:pt x="227398" y="301517"/>
                </a:cubicBezTo>
                <a:cubicBezTo>
                  <a:pt x="228392" y="303504"/>
                  <a:pt x="228392" y="306485"/>
                  <a:pt x="226405" y="307478"/>
                </a:cubicBezTo>
                <a:lnTo>
                  <a:pt x="210508" y="322380"/>
                </a:lnTo>
                <a:lnTo>
                  <a:pt x="214483" y="343242"/>
                </a:lnTo>
                <a:cubicBezTo>
                  <a:pt x="215476" y="345229"/>
                  <a:pt x="214483" y="348210"/>
                  <a:pt x="212495" y="349203"/>
                </a:cubicBezTo>
                <a:cubicBezTo>
                  <a:pt x="210508" y="351190"/>
                  <a:pt x="207528" y="351190"/>
                  <a:pt x="205541" y="349203"/>
                </a:cubicBezTo>
                <a:lnTo>
                  <a:pt x="186663" y="339269"/>
                </a:lnTo>
                <a:lnTo>
                  <a:pt x="168780" y="349203"/>
                </a:lnTo>
                <a:cubicBezTo>
                  <a:pt x="166793" y="351190"/>
                  <a:pt x="163812" y="351190"/>
                  <a:pt x="161825" y="349203"/>
                </a:cubicBezTo>
                <a:cubicBezTo>
                  <a:pt x="159838" y="348210"/>
                  <a:pt x="158845" y="345229"/>
                  <a:pt x="158845" y="343242"/>
                </a:cubicBezTo>
                <a:lnTo>
                  <a:pt x="163812" y="322380"/>
                </a:lnTo>
                <a:lnTo>
                  <a:pt x="147916" y="307478"/>
                </a:lnTo>
                <a:cubicBezTo>
                  <a:pt x="145929" y="306485"/>
                  <a:pt x="144935" y="303504"/>
                  <a:pt x="145929" y="301517"/>
                </a:cubicBezTo>
                <a:cubicBezTo>
                  <a:pt x="146922" y="298537"/>
                  <a:pt x="148909" y="297544"/>
                  <a:pt x="150896" y="296550"/>
                </a:cubicBezTo>
                <a:lnTo>
                  <a:pt x="172754" y="294563"/>
                </a:lnTo>
                <a:lnTo>
                  <a:pt x="180702" y="274694"/>
                </a:lnTo>
                <a:cubicBezTo>
                  <a:pt x="181696" y="272707"/>
                  <a:pt x="184676" y="271714"/>
                  <a:pt x="186663" y="271714"/>
                </a:cubicBezTo>
                <a:close/>
                <a:moveTo>
                  <a:pt x="332715" y="232056"/>
                </a:moveTo>
                <a:cubicBezTo>
                  <a:pt x="334702" y="232056"/>
                  <a:pt x="337682" y="233049"/>
                  <a:pt x="338676" y="236030"/>
                </a:cubicBezTo>
                <a:lnTo>
                  <a:pt x="346624" y="254905"/>
                </a:lnTo>
                <a:lnTo>
                  <a:pt x="368482" y="256892"/>
                </a:lnTo>
                <a:cubicBezTo>
                  <a:pt x="370469" y="257886"/>
                  <a:pt x="372456" y="258879"/>
                  <a:pt x="373449" y="261859"/>
                </a:cubicBezTo>
                <a:cubicBezTo>
                  <a:pt x="374443" y="263846"/>
                  <a:pt x="373449" y="266827"/>
                  <a:pt x="371462" y="268814"/>
                </a:cubicBezTo>
                <a:lnTo>
                  <a:pt x="355566" y="282722"/>
                </a:lnTo>
                <a:lnTo>
                  <a:pt x="360533" y="303584"/>
                </a:lnTo>
                <a:cubicBezTo>
                  <a:pt x="360533" y="305571"/>
                  <a:pt x="359540" y="308552"/>
                  <a:pt x="357553" y="309545"/>
                </a:cubicBezTo>
                <a:cubicBezTo>
                  <a:pt x="355566" y="311532"/>
                  <a:pt x="352585" y="311532"/>
                  <a:pt x="350598" y="310539"/>
                </a:cubicBezTo>
                <a:lnTo>
                  <a:pt x="332715" y="299611"/>
                </a:lnTo>
                <a:lnTo>
                  <a:pt x="313837" y="310539"/>
                </a:lnTo>
                <a:cubicBezTo>
                  <a:pt x="311850" y="311532"/>
                  <a:pt x="308870" y="311532"/>
                  <a:pt x="306883" y="309545"/>
                </a:cubicBezTo>
                <a:cubicBezTo>
                  <a:pt x="304895" y="308552"/>
                  <a:pt x="303902" y="305571"/>
                  <a:pt x="304895" y="303584"/>
                </a:cubicBezTo>
                <a:lnTo>
                  <a:pt x="308870" y="282722"/>
                </a:lnTo>
                <a:lnTo>
                  <a:pt x="292973" y="268814"/>
                </a:lnTo>
                <a:cubicBezTo>
                  <a:pt x="290986" y="266827"/>
                  <a:pt x="290986" y="263846"/>
                  <a:pt x="291980" y="261859"/>
                </a:cubicBezTo>
                <a:cubicBezTo>
                  <a:pt x="291980" y="258879"/>
                  <a:pt x="293967" y="257886"/>
                  <a:pt x="296947" y="256892"/>
                </a:cubicBezTo>
                <a:lnTo>
                  <a:pt x="317811" y="254905"/>
                </a:lnTo>
                <a:lnTo>
                  <a:pt x="326753" y="236030"/>
                </a:lnTo>
                <a:cubicBezTo>
                  <a:pt x="327747" y="233049"/>
                  <a:pt x="329734" y="232056"/>
                  <a:pt x="332715" y="232056"/>
                </a:cubicBezTo>
                <a:close/>
                <a:moveTo>
                  <a:pt x="269165" y="103207"/>
                </a:moveTo>
                <a:cubicBezTo>
                  <a:pt x="272146" y="103207"/>
                  <a:pt x="274133" y="105189"/>
                  <a:pt x="275127" y="107171"/>
                </a:cubicBezTo>
                <a:lnTo>
                  <a:pt x="284069" y="126991"/>
                </a:lnTo>
                <a:lnTo>
                  <a:pt x="304933" y="128973"/>
                </a:lnTo>
                <a:cubicBezTo>
                  <a:pt x="306920" y="128973"/>
                  <a:pt x="309900" y="130955"/>
                  <a:pt x="309900" y="132937"/>
                </a:cubicBezTo>
                <a:cubicBezTo>
                  <a:pt x="310894" y="135910"/>
                  <a:pt x="309900" y="137892"/>
                  <a:pt x="308907" y="139874"/>
                </a:cubicBezTo>
                <a:lnTo>
                  <a:pt x="293010" y="154740"/>
                </a:lnTo>
                <a:lnTo>
                  <a:pt x="296985" y="174560"/>
                </a:lnTo>
                <a:cubicBezTo>
                  <a:pt x="297978" y="177533"/>
                  <a:pt x="296985" y="179515"/>
                  <a:pt x="294997" y="181497"/>
                </a:cubicBezTo>
                <a:cubicBezTo>
                  <a:pt x="293010" y="182488"/>
                  <a:pt x="290030" y="183479"/>
                  <a:pt x="288043" y="181497"/>
                </a:cubicBezTo>
                <a:lnTo>
                  <a:pt x="269165" y="171587"/>
                </a:lnTo>
                <a:lnTo>
                  <a:pt x="251282" y="181497"/>
                </a:lnTo>
                <a:cubicBezTo>
                  <a:pt x="248301" y="183479"/>
                  <a:pt x="246314" y="182488"/>
                  <a:pt x="244327" y="181497"/>
                </a:cubicBezTo>
                <a:cubicBezTo>
                  <a:pt x="242340" y="179515"/>
                  <a:pt x="241347" y="177533"/>
                  <a:pt x="241347" y="174560"/>
                </a:cubicBezTo>
                <a:lnTo>
                  <a:pt x="245321" y="154740"/>
                </a:lnTo>
                <a:lnTo>
                  <a:pt x="230418" y="139874"/>
                </a:lnTo>
                <a:cubicBezTo>
                  <a:pt x="228431" y="137892"/>
                  <a:pt x="227437" y="135910"/>
                  <a:pt x="228431" y="132937"/>
                </a:cubicBezTo>
                <a:cubicBezTo>
                  <a:pt x="229424" y="130955"/>
                  <a:pt x="231411" y="128973"/>
                  <a:pt x="233398" y="128973"/>
                </a:cubicBezTo>
                <a:lnTo>
                  <a:pt x="254262" y="126991"/>
                </a:lnTo>
                <a:lnTo>
                  <a:pt x="263204" y="107171"/>
                </a:lnTo>
                <a:cubicBezTo>
                  <a:pt x="264198" y="105189"/>
                  <a:pt x="267178" y="103207"/>
                  <a:pt x="269165" y="103207"/>
                </a:cubicBezTo>
                <a:close/>
                <a:moveTo>
                  <a:pt x="269245" y="41665"/>
                </a:moveTo>
                <a:cubicBezTo>
                  <a:pt x="263284" y="41665"/>
                  <a:pt x="257323" y="43649"/>
                  <a:pt x="252356" y="46625"/>
                </a:cubicBezTo>
                <a:cubicBezTo>
                  <a:pt x="192744" y="83331"/>
                  <a:pt x="166912" y="114084"/>
                  <a:pt x="166912" y="128964"/>
                </a:cubicBezTo>
                <a:cubicBezTo>
                  <a:pt x="166912" y="138884"/>
                  <a:pt x="169893" y="144837"/>
                  <a:pt x="176848" y="149797"/>
                </a:cubicBezTo>
                <a:lnTo>
                  <a:pt x="198705" y="166661"/>
                </a:lnTo>
                <a:lnTo>
                  <a:pt x="176848" y="183526"/>
                </a:lnTo>
                <a:cubicBezTo>
                  <a:pt x="116243" y="228167"/>
                  <a:pt x="82463" y="268840"/>
                  <a:pt x="82463" y="295625"/>
                </a:cubicBezTo>
                <a:cubicBezTo>
                  <a:pt x="82463" y="315466"/>
                  <a:pt x="88424" y="330346"/>
                  <a:pt x="102333" y="341259"/>
                </a:cubicBezTo>
                <a:lnTo>
                  <a:pt x="121210" y="356139"/>
                </a:lnTo>
                <a:lnTo>
                  <a:pt x="103327" y="373004"/>
                </a:lnTo>
                <a:cubicBezTo>
                  <a:pt x="52657" y="419629"/>
                  <a:pt x="41728" y="449390"/>
                  <a:pt x="41728" y="466255"/>
                </a:cubicBezTo>
                <a:cubicBezTo>
                  <a:pt x="41728" y="503952"/>
                  <a:pt x="59612" y="526769"/>
                  <a:pt x="101340" y="542641"/>
                </a:cubicBezTo>
                <a:cubicBezTo>
                  <a:pt x="148035" y="559506"/>
                  <a:pt x="215595" y="561490"/>
                  <a:pt x="269245" y="561490"/>
                </a:cubicBezTo>
                <a:cubicBezTo>
                  <a:pt x="322896" y="561490"/>
                  <a:pt x="391449" y="559506"/>
                  <a:pt x="438145" y="542641"/>
                </a:cubicBezTo>
                <a:cubicBezTo>
                  <a:pt x="478879" y="526769"/>
                  <a:pt x="496763" y="503952"/>
                  <a:pt x="496763" y="466255"/>
                </a:cubicBezTo>
                <a:cubicBezTo>
                  <a:pt x="496763" y="449390"/>
                  <a:pt x="485834" y="419629"/>
                  <a:pt x="435164" y="373004"/>
                </a:cubicBezTo>
                <a:lnTo>
                  <a:pt x="417281" y="356139"/>
                </a:lnTo>
                <a:lnTo>
                  <a:pt x="436158" y="341259"/>
                </a:lnTo>
                <a:cubicBezTo>
                  <a:pt x="450067" y="330346"/>
                  <a:pt x="456028" y="315466"/>
                  <a:pt x="456028" y="295625"/>
                </a:cubicBezTo>
                <a:cubicBezTo>
                  <a:pt x="456028" y="268840"/>
                  <a:pt x="422248" y="228167"/>
                  <a:pt x="361643" y="183526"/>
                </a:cubicBezTo>
                <a:lnTo>
                  <a:pt x="339786" y="166661"/>
                </a:lnTo>
                <a:lnTo>
                  <a:pt x="361643" y="149797"/>
                </a:lnTo>
                <a:cubicBezTo>
                  <a:pt x="369592" y="144837"/>
                  <a:pt x="372572" y="138884"/>
                  <a:pt x="372572" y="128964"/>
                </a:cubicBezTo>
                <a:cubicBezTo>
                  <a:pt x="372572" y="115076"/>
                  <a:pt x="345747" y="83331"/>
                  <a:pt x="286135" y="46625"/>
                </a:cubicBezTo>
                <a:cubicBezTo>
                  <a:pt x="281168" y="43649"/>
                  <a:pt x="275207" y="41665"/>
                  <a:pt x="269245" y="41665"/>
                </a:cubicBezTo>
                <a:close/>
                <a:moveTo>
                  <a:pt x="269245" y="0"/>
                </a:moveTo>
                <a:cubicBezTo>
                  <a:pt x="283155" y="0"/>
                  <a:pt x="297064" y="3968"/>
                  <a:pt x="308987" y="11904"/>
                </a:cubicBezTo>
                <a:cubicBezTo>
                  <a:pt x="326870" y="22817"/>
                  <a:pt x="352702" y="39681"/>
                  <a:pt x="373566" y="59522"/>
                </a:cubicBezTo>
                <a:cubicBezTo>
                  <a:pt x="400391" y="84323"/>
                  <a:pt x="413307" y="107139"/>
                  <a:pt x="413307" y="128964"/>
                </a:cubicBezTo>
                <a:cubicBezTo>
                  <a:pt x="413307" y="141860"/>
                  <a:pt x="410326" y="153765"/>
                  <a:pt x="404365" y="163685"/>
                </a:cubicBezTo>
                <a:cubicBezTo>
                  <a:pt x="427216" y="182534"/>
                  <a:pt x="446093" y="199398"/>
                  <a:pt x="460996" y="216263"/>
                </a:cubicBezTo>
                <a:cubicBezTo>
                  <a:pt x="485834" y="245032"/>
                  <a:pt x="497756" y="270825"/>
                  <a:pt x="497756" y="295625"/>
                </a:cubicBezTo>
                <a:cubicBezTo>
                  <a:pt x="497756" y="319434"/>
                  <a:pt x="491795" y="340267"/>
                  <a:pt x="478879" y="357131"/>
                </a:cubicBezTo>
                <a:cubicBezTo>
                  <a:pt x="493782" y="372012"/>
                  <a:pt x="505705" y="386892"/>
                  <a:pt x="515640" y="400781"/>
                </a:cubicBezTo>
                <a:cubicBezTo>
                  <a:pt x="530543" y="423597"/>
                  <a:pt x="538491" y="445422"/>
                  <a:pt x="538491" y="466255"/>
                </a:cubicBezTo>
                <a:cubicBezTo>
                  <a:pt x="538491" y="495024"/>
                  <a:pt x="530543" y="519824"/>
                  <a:pt x="514646" y="539665"/>
                </a:cubicBezTo>
                <a:cubicBezTo>
                  <a:pt x="499743" y="557522"/>
                  <a:pt x="478879" y="571410"/>
                  <a:pt x="452054" y="581330"/>
                </a:cubicBezTo>
                <a:cubicBezTo>
                  <a:pt x="411320" y="596211"/>
                  <a:pt x="354689" y="603155"/>
                  <a:pt x="269245" y="603155"/>
                </a:cubicBezTo>
                <a:cubicBezTo>
                  <a:pt x="183802" y="603155"/>
                  <a:pt x="128165" y="596211"/>
                  <a:pt x="86437" y="581330"/>
                </a:cubicBezTo>
                <a:cubicBezTo>
                  <a:pt x="59612" y="571410"/>
                  <a:pt x="38748" y="557522"/>
                  <a:pt x="23845" y="539665"/>
                </a:cubicBezTo>
                <a:cubicBezTo>
                  <a:pt x="7948" y="519824"/>
                  <a:pt x="0" y="495024"/>
                  <a:pt x="0" y="466255"/>
                </a:cubicBezTo>
                <a:cubicBezTo>
                  <a:pt x="0" y="445422"/>
                  <a:pt x="7948" y="423597"/>
                  <a:pt x="22851" y="400781"/>
                </a:cubicBezTo>
                <a:cubicBezTo>
                  <a:pt x="32786" y="386892"/>
                  <a:pt x="44709" y="372012"/>
                  <a:pt x="59612" y="357131"/>
                </a:cubicBezTo>
                <a:cubicBezTo>
                  <a:pt x="46696" y="340267"/>
                  <a:pt x="40735" y="319434"/>
                  <a:pt x="40735" y="295625"/>
                </a:cubicBezTo>
                <a:cubicBezTo>
                  <a:pt x="40735" y="270825"/>
                  <a:pt x="52657" y="245032"/>
                  <a:pt x="77495" y="216263"/>
                </a:cubicBezTo>
                <a:cubicBezTo>
                  <a:pt x="92398" y="199398"/>
                  <a:pt x="111275" y="182534"/>
                  <a:pt x="134126" y="163685"/>
                </a:cubicBezTo>
                <a:cubicBezTo>
                  <a:pt x="128165" y="153765"/>
                  <a:pt x="125184" y="141860"/>
                  <a:pt x="125184" y="128964"/>
                </a:cubicBezTo>
                <a:cubicBezTo>
                  <a:pt x="125184" y="107139"/>
                  <a:pt x="138100" y="84323"/>
                  <a:pt x="165919" y="59522"/>
                </a:cubicBezTo>
                <a:cubicBezTo>
                  <a:pt x="186783" y="39681"/>
                  <a:pt x="211621" y="22817"/>
                  <a:pt x="229504" y="10912"/>
                </a:cubicBezTo>
                <a:cubicBezTo>
                  <a:pt x="241427" y="3968"/>
                  <a:pt x="255336" y="0"/>
                  <a:pt x="269245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91" name="christmas-ornament_63434"/>
          <p:cNvSpPr>
            <a:spLocks noChangeAspect="1"/>
          </p:cNvSpPr>
          <p:nvPr userDrawn="1"/>
        </p:nvSpPr>
        <p:spPr bwMode="auto">
          <a:xfrm>
            <a:off x="9706325" y="5471623"/>
            <a:ext cx="321149" cy="390525"/>
          </a:xfrm>
          <a:custGeom>
            <a:avLst/>
            <a:gdLst>
              <a:gd name="connsiteX0" fmla="*/ 270737 w 467188"/>
              <a:gd name="connsiteY0" fmla="*/ 448424 h 568112"/>
              <a:gd name="connsiteX1" fmla="*/ 339867 w 467188"/>
              <a:gd name="connsiteY1" fmla="*/ 465917 h 568112"/>
              <a:gd name="connsiteX2" fmla="*/ 369363 w 467188"/>
              <a:gd name="connsiteY2" fmla="*/ 533126 h 568112"/>
              <a:gd name="connsiteX3" fmla="*/ 367519 w 467188"/>
              <a:gd name="connsiteY3" fmla="*/ 542333 h 568112"/>
              <a:gd name="connsiteX4" fmla="*/ 358302 w 467188"/>
              <a:gd name="connsiteY4" fmla="*/ 544174 h 568112"/>
              <a:gd name="connsiteX5" fmla="*/ 336180 w 467188"/>
              <a:gd name="connsiteY5" fmla="*/ 535888 h 568112"/>
              <a:gd name="connsiteX6" fmla="*/ 329728 w 467188"/>
              <a:gd name="connsiteY6" fmla="*/ 535888 h 568112"/>
              <a:gd name="connsiteX7" fmla="*/ 325119 w 467188"/>
              <a:gd name="connsiteY7" fmla="*/ 540492 h 568112"/>
              <a:gd name="connsiteX8" fmla="*/ 316824 w 467188"/>
              <a:gd name="connsiteY8" fmla="*/ 562588 h 568112"/>
              <a:gd name="connsiteX9" fmla="*/ 309450 w 467188"/>
              <a:gd name="connsiteY9" fmla="*/ 568112 h 568112"/>
              <a:gd name="connsiteX10" fmla="*/ 301154 w 467188"/>
              <a:gd name="connsiteY10" fmla="*/ 563509 h 568112"/>
              <a:gd name="connsiteX11" fmla="*/ 254146 w 467188"/>
              <a:gd name="connsiteY11" fmla="*/ 457631 h 568112"/>
              <a:gd name="connsiteX12" fmla="*/ 270737 w 467188"/>
              <a:gd name="connsiteY12" fmla="*/ 448424 h 568112"/>
              <a:gd name="connsiteX13" fmla="*/ 195982 w 467188"/>
              <a:gd name="connsiteY13" fmla="*/ 448424 h 568112"/>
              <a:gd name="connsiteX14" fmla="*/ 212573 w 467188"/>
              <a:gd name="connsiteY14" fmla="*/ 457631 h 568112"/>
              <a:gd name="connsiteX15" fmla="*/ 165565 w 467188"/>
              <a:gd name="connsiteY15" fmla="*/ 563509 h 568112"/>
              <a:gd name="connsiteX16" fmla="*/ 157269 w 467188"/>
              <a:gd name="connsiteY16" fmla="*/ 568112 h 568112"/>
              <a:gd name="connsiteX17" fmla="*/ 149895 w 467188"/>
              <a:gd name="connsiteY17" fmla="*/ 562588 h 568112"/>
              <a:gd name="connsiteX18" fmla="*/ 141600 w 467188"/>
              <a:gd name="connsiteY18" fmla="*/ 540492 h 568112"/>
              <a:gd name="connsiteX19" fmla="*/ 136991 w 467188"/>
              <a:gd name="connsiteY19" fmla="*/ 535888 h 568112"/>
              <a:gd name="connsiteX20" fmla="*/ 130539 w 467188"/>
              <a:gd name="connsiteY20" fmla="*/ 535888 h 568112"/>
              <a:gd name="connsiteX21" fmla="*/ 108417 w 467188"/>
              <a:gd name="connsiteY21" fmla="*/ 544174 h 568112"/>
              <a:gd name="connsiteX22" fmla="*/ 99200 w 467188"/>
              <a:gd name="connsiteY22" fmla="*/ 542333 h 568112"/>
              <a:gd name="connsiteX23" fmla="*/ 97356 w 467188"/>
              <a:gd name="connsiteY23" fmla="*/ 533126 h 568112"/>
              <a:gd name="connsiteX24" fmla="*/ 127774 w 467188"/>
              <a:gd name="connsiteY24" fmla="*/ 465917 h 568112"/>
              <a:gd name="connsiteX25" fmla="*/ 225526 w 467188"/>
              <a:gd name="connsiteY25" fmla="*/ 338944 h 568112"/>
              <a:gd name="connsiteX26" fmla="*/ 241192 w 467188"/>
              <a:gd name="connsiteY26" fmla="*/ 338944 h 568112"/>
              <a:gd name="connsiteX27" fmla="*/ 271603 w 467188"/>
              <a:gd name="connsiteY27" fmla="*/ 369308 h 568112"/>
              <a:gd name="connsiteX28" fmla="*/ 271603 w 467188"/>
              <a:gd name="connsiteY28" fmla="*/ 413474 h 568112"/>
              <a:gd name="connsiteX29" fmla="*/ 241192 w 467188"/>
              <a:gd name="connsiteY29" fmla="*/ 443838 h 568112"/>
              <a:gd name="connsiteX30" fmla="*/ 225526 w 467188"/>
              <a:gd name="connsiteY30" fmla="*/ 443838 h 568112"/>
              <a:gd name="connsiteX31" fmla="*/ 195115 w 467188"/>
              <a:gd name="connsiteY31" fmla="*/ 413474 h 568112"/>
              <a:gd name="connsiteX32" fmla="*/ 195115 w 467188"/>
              <a:gd name="connsiteY32" fmla="*/ 369308 h 568112"/>
              <a:gd name="connsiteX33" fmla="*/ 225526 w 467188"/>
              <a:gd name="connsiteY33" fmla="*/ 338944 h 568112"/>
              <a:gd name="connsiteX34" fmla="*/ 379530 w 467188"/>
              <a:gd name="connsiteY34" fmla="*/ 319483 h 568112"/>
              <a:gd name="connsiteX35" fmla="*/ 401673 w 467188"/>
              <a:gd name="connsiteY35" fmla="*/ 324091 h 568112"/>
              <a:gd name="connsiteX36" fmla="*/ 412744 w 467188"/>
              <a:gd name="connsiteY36" fmla="*/ 345288 h 568112"/>
              <a:gd name="connsiteX37" fmla="*/ 412744 w 467188"/>
              <a:gd name="connsiteY37" fmla="*/ 435605 h 568112"/>
              <a:gd name="connsiteX38" fmla="*/ 401673 w 467188"/>
              <a:gd name="connsiteY38" fmla="*/ 455880 h 568112"/>
              <a:gd name="connsiteX39" fmla="*/ 379530 w 467188"/>
              <a:gd name="connsiteY39" fmla="*/ 460488 h 568112"/>
              <a:gd name="connsiteX40" fmla="*/ 281733 w 467188"/>
              <a:gd name="connsiteY40" fmla="*/ 435605 h 568112"/>
              <a:gd name="connsiteX41" fmla="*/ 287269 w 467188"/>
              <a:gd name="connsiteY41" fmla="*/ 413486 h 568112"/>
              <a:gd name="connsiteX42" fmla="*/ 287269 w 467188"/>
              <a:gd name="connsiteY42" fmla="*/ 369250 h 568112"/>
              <a:gd name="connsiteX43" fmla="*/ 279888 w 467188"/>
              <a:gd name="connsiteY43" fmla="*/ 345288 h 568112"/>
              <a:gd name="connsiteX44" fmla="*/ 88084 w 467188"/>
              <a:gd name="connsiteY44" fmla="*/ 319483 h 568112"/>
              <a:gd name="connsiteX45" fmla="*/ 186830 w 467188"/>
              <a:gd name="connsiteY45" fmla="*/ 345288 h 568112"/>
              <a:gd name="connsiteX46" fmla="*/ 179447 w 467188"/>
              <a:gd name="connsiteY46" fmla="*/ 369250 h 568112"/>
              <a:gd name="connsiteX47" fmla="*/ 179447 w 467188"/>
              <a:gd name="connsiteY47" fmla="*/ 413486 h 568112"/>
              <a:gd name="connsiteX48" fmla="*/ 184984 w 467188"/>
              <a:gd name="connsiteY48" fmla="*/ 435605 h 568112"/>
              <a:gd name="connsiteX49" fmla="*/ 88084 w 467188"/>
              <a:gd name="connsiteY49" fmla="*/ 460488 h 568112"/>
              <a:gd name="connsiteX50" fmla="*/ 65013 w 467188"/>
              <a:gd name="connsiteY50" fmla="*/ 455880 h 568112"/>
              <a:gd name="connsiteX51" fmla="*/ 54862 w 467188"/>
              <a:gd name="connsiteY51" fmla="*/ 435605 h 568112"/>
              <a:gd name="connsiteX52" fmla="*/ 54862 w 467188"/>
              <a:gd name="connsiteY52" fmla="*/ 345288 h 568112"/>
              <a:gd name="connsiteX53" fmla="*/ 65013 w 467188"/>
              <a:gd name="connsiteY53" fmla="*/ 324091 h 568112"/>
              <a:gd name="connsiteX54" fmla="*/ 88084 w 467188"/>
              <a:gd name="connsiteY54" fmla="*/ 319483 h 568112"/>
              <a:gd name="connsiteX55" fmla="*/ 396167 w 467188"/>
              <a:gd name="connsiteY55" fmla="*/ 203490 h 568112"/>
              <a:gd name="connsiteX56" fmla="*/ 366651 w 467188"/>
              <a:gd name="connsiteY56" fmla="*/ 233875 h 568112"/>
              <a:gd name="connsiteX57" fmla="*/ 396167 w 467188"/>
              <a:gd name="connsiteY57" fmla="*/ 263340 h 568112"/>
              <a:gd name="connsiteX58" fmla="*/ 426605 w 467188"/>
              <a:gd name="connsiteY58" fmla="*/ 233875 h 568112"/>
              <a:gd name="connsiteX59" fmla="*/ 396167 w 467188"/>
              <a:gd name="connsiteY59" fmla="*/ 203490 h 568112"/>
              <a:gd name="connsiteX60" fmla="*/ 69653 w 467188"/>
              <a:gd name="connsiteY60" fmla="*/ 203490 h 568112"/>
              <a:gd name="connsiteX61" fmla="*/ 40137 w 467188"/>
              <a:gd name="connsiteY61" fmla="*/ 233875 h 568112"/>
              <a:gd name="connsiteX62" fmla="*/ 69653 w 467188"/>
              <a:gd name="connsiteY62" fmla="*/ 263340 h 568112"/>
              <a:gd name="connsiteX63" fmla="*/ 99168 w 467188"/>
              <a:gd name="connsiteY63" fmla="*/ 233875 h 568112"/>
              <a:gd name="connsiteX64" fmla="*/ 69653 w 467188"/>
              <a:gd name="connsiteY64" fmla="*/ 203490 h 568112"/>
              <a:gd name="connsiteX65" fmla="*/ 348666 w 467188"/>
              <a:gd name="connsiteY65" fmla="*/ 88624 h 568112"/>
              <a:gd name="connsiteX66" fmla="*/ 327913 w 467188"/>
              <a:gd name="connsiteY66" fmla="*/ 97601 h 568112"/>
              <a:gd name="connsiteX67" fmla="*/ 327913 w 467188"/>
              <a:gd name="connsiteY67" fmla="*/ 139036 h 568112"/>
              <a:gd name="connsiteX68" fmla="*/ 369419 w 467188"/>
              <a:gd name="connsiteY68" fmla="*/ 139036 h 568112"/>
              <a:gd name="connsiteX69" fmla="*/ 369419 w 467188"/>
              <a:gd name="connsiteY69" fmla="*/ 97601 h 568112"/>
              <a:gd name="connsiteX70" fmla="*/ 348666 w 467188"/>
              <a:gd name="connsiteY70" fmla="*/ 88624 h 568112"/>
              <a:gd name="connsiteX71" fmla="*/ 117615 w 467188"/>
              <a:gd name="connsiteY71" fmla="*/ 88624 h 568112"/>
              <a:gd name="connsiteX72" fmla="*/ 96401 w 467188"/>
              <a:gd name="connsiteY72" fmla="*/ 97601 h 568112"/>
              <a:gd name="connsiteX73" fmla="*/ 96401 w 467188"/>
              <a:gd name="connsiteY73" fmla="*/ 139036 h 568112"/>
              <a:gd name="connsiteX74" fmla="*/ 138829 w 467188"/>
              <a:gd name="connsiteY74" fmla="*/ 139036 h 568112"/>
              <a:gd name="connsiteX75" fmla="*/ 138829 w 467188"/>
              <a:gd name="connsiteY75" fmla="*/ 97601 h 568112"/>
              <a:gd name="connsiteX76" fmla="*/ 117615 w 467188"/>
              <a:gd name="connsiteY76" fmla="*/ 88624 h 568112"/>
              <a:gd name="connsiteX77" fmla="*/ 232910 w 467188"/>
              <a:gd name="connsiteY77" fmla="*/ 40514 h 568112"/>
              <a:gd name="connsiteX78" fmla="*/ 203395 w 467188"/>
              <a:gd name="connsiteY78" fmla="*/ 69978 h 568112"/>
              <a:gd name="connsiteX79" fmla="*/ 232910 w 467188"/>
              <a:gd name="connsiteY79" fmla="*/ 100364 h 568112"/>
              <a:gd name="connsiteX80" fmla="*/ 262425 w 467188"/>
              <a:gd name="connsiteY80" fmla="*/ 69978 h 568112"/>
              <a:gd name="connsiteX81" fmla="*/ 232910 w 467188"/>
              <a:gd name="connsiteY81" fmla="*/ 40514 h 568112"/>
              <a:gd name="connsiteX82" fmla="*/ 233832 w 467188"/>
              <a:gd name="connsiteY82" fmla="*/ 0 h 568112"/>
              <a:gd name="connsiteX83" fmla="*/ 398934 w 467188"/>
              <a:gd name="connsiteY83" fmla="*/ 68137 h 568112"/>
              <a:gd name="connsiteX84" fmla="*/ 467188 w 467188"/>
              <a:gd name="connsiteY84" fmla="*/ 232954 h 568112"/>
              <a:gd name="connsiteX85" fmla="*/ 434906 w 467188"/>
              <a:gd name="connsiteY85" fmla="*/ 349892 h 568112"/>
              <a:gd name="connsiteX86" fmla="*/ 434906 w 467188"/>
              <a:gd name="connsiteY86" fmla="*/ 345288 h 568112"/>
              <a:gd name="connsiteX87" fmla="*/ 416459 w 467188"/>
              <a:gd name="connsiteY87" fmla="*/ 305695 h 568112"/>
              <a:gd name="connsiteX88" fmla="*/ 373108 w 467188"/>
              <a:gd name="connsiteY88" fmla="*/ 297408 h 568112"/>
              <a:gd name="connsiteX89" fmla="*/ 269804 w 467188"/>
              <a:gd name="connsiteY89" fmla="*/ 323190 h 568112"/>
              <a:gd name="connsiteX90" fmla="*/ 264270 w 467188"/>
              <a:gd name="connsiteY90" fmla="*/ 320427 h 568112"/>
              <a:gd name="connsiteX91" fmla="*/ 298397 w 467188"/>
              <a:gd name="connsiteY91" fmla="*/ 298329 h 568112"/>
              <a:gd name="connsiteX92" fmla="*/ 326068 w 467188"/>
              <a:gd name="connsiteY92" fmla="*/ 232954 h 568112"/>
              <a:gd name="connsiteX93" fmla="*/ 298397 w 467188"/>
              <a:gd name="connsiteY93" fmla="*/ 168501 h 568112"/>
              <a:gd name="connsiteX94" fmla="*/ 233832 w 467188"/>
              <a:gd name="connsiteY94" fmla="*/ 140878 h 568112"/>
              <a:gd name="connsiteX95" fmla="*/ 168345 w 467188"/>
              <a:gd name="connsiteY95" fmla="*/ 168501 h 568112"/>
              <a:gd name="connsiteX96" fmla="*/ 168345 w 467188"/>
              <a:gd name="connsiteY96" fmla="*/ 298329 h 568112"/>
              <a:gd name="connsiteX97" fmla="*/ 203395 w 467188"/>
              <a:gd name="connsiteY97" fmla="*/ 320427 h 568112"/>
              <a:gd name="connsiteX98" fmla="*/ 196938 w 467188"/>
              <a:gd name="connsiteY98" fmla="*/ 323190 h 568112"/>
              <a:gd name="connsiteX99" fmla="*/ 93634 w 467188"/>
              <a:gd name="connsiteY99" fmla="*/ 297408 h 568112"/>
              <a:gd name="connsiteX100" fmla="*/ 51205 w 467188"/>
              <a:gd name="connsiteY100" fmla="*/ 305695 h 568112"/>
              <a:gd name="connsiteX101" fmla="*/ 31836 w 467188"/>
              <a:gd name="connsiteY101" fmla="*/ 345288 h 568112"/>
              <a:gd name="connsiteX102" fmla="*/ 31836 w 467188"/>
              <a:gd name="connsiteY102" fmla="*/ 349892 h 568112"/>
              <a:gd name="connsiteX103" fmla="*/ 67808 w 467188"/>
              <a:gd name="connsiteY103" fmla="*/ 68137 h 568112"/>
              <a:gd name="connsiteX104" fmla="*/ 233832 w 467188"/>
              <a:gd name="connsiteY104" fmla="*/ 0 h 5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67188" h="568112">
                <a:moveTo>
                  <a:pt x="270737" y="448424"/>
                </a:moveTo>
                <a:lnTo>
                  <a:pt x="339867" y="465917"/>
                </a:lnTo>
                <a:lnTo>
                  <a:pt x="369363" y="533126"/>
                </a:lnTo>
                <a:cubicBezTo>
                  <a:pt x="370284" y="536809"/>
                  <a:pt x="370284" y="540492"/>
                  <a:pt x="367519" y="542333"/>
                </a:cubicBezTo>
                <a:cubicBezTo>
                  <a:pt x="365676" y="545095"/>
                  <a:pt x="361989" y="546016"/>
                  <a:pt x="358302" y="544174"/>
                </a:cubicBezTo>
                <a:lnTo>
                  <a:pt x="336180" y="535888"/>
                </a:lnTo>
                <a:cubicBezTo>
                  <a:pt x="334337" y="534968"/>
                  <a:pt x="331572" y="534968"/>
                  <a:pt x="329728" y="535888"/>
                </a:cubicBezTo>
                <a:cubicBezTo>
                  <a:pt x="327885" y="536809"/>
                  <a:pt x="326041" y="538650"/>
                  <a:pt x="325119" y="540492"/>
                </a:cubicBezTo>
                <a:lnTo>
                  <a:pt x="316824" y="562588"/>
                </a:lnTo>
                <a:cubicBezTo>
                  <a:pt x="315902" y="566271"/>
                  <a:pt x="313137" y="568112"/>
                  <a:pt x="309450" y="568112"/>
                </a:cubicBezTo>
                <a:cubicBezTo>
                  <a:pt x="305763" y="568112"/>
                  <a:pt x="302998" y="566271"/>
                  <a:pt x="301154" y="563509"/>
                </a:cubicBezTo>
                <a:lnTo>
                  <a:pt x="254146" y="457631"/>
                </a:lnTo>
                <a:cubicBezTo>
                  <a:pt x="260598" y="455789"/>
                  <a:pt x="266129" y="452107"/>
                  <a:pt x="270737" y="448424"/>
                </a:cubicBezTo>
                <a:close/>
                <a:moveTo>
                  <a:pt x="195982" y="448424"/>
                </a:moveTo>
                <a:cubicBezTo>
                  <a:pt x="200591" y="452107"/>
                  <a:pt x="206121" y="455789"/>
                  <a:pt x="212573" y="457631"/>
                </a:cubicBezTo>
                <a:lnTo>
                  <a:pt x="165565" y="563509"/>
                </a:lnTo>
                <a:cubicBezTo>
                  <a:pt x="163721" y="566271"/>
                  <a:pt x="160956" y="568112"/>
                  <a:pt x="157269" y="568112"/>
                </a:cubicBezTo>
                <a:cubicBezTo>
                  <a:pt x="154504" y="568112"/>
                  <a:pt x="150817" y="566271"/>
                  <a:pt x="149895" y="562588"/>
                </a:cubicBezTo>
                <a:lnTo>
                  <a:pt x="141600" y="540492"/>
                </a:lnTo>
                <a:cubicBezTo>
                  <a:pt x="140678" y="538650"/>
                  <a:pt x="138834" y="536809"/>
                  <a:pt x="136991" y="535888"/>
                </a:cubicBezTo>
                <a:cubicBezTo>
                  <a:pt x="135147" y="534968"/>
                  <a:pt x="132382" y="534968"/>
                  <a:pt x="130539" y="535888"/>
                </a:cubicBezTo>
                <a:lnTo>
                  <a:pt x="108417" y="544174"/>
                </a:lnTo>
                <a:cubicBezTo>
                  <a:pt x="105652" y="546016"/>
                  <a:pt x="101965" y="545095"/>
                  <a:pt x="99200" y="542333"/>
                </a:cubicBezTo>
                <a:cubicBezTo>
                  <a:pt x="97356" y="540492"/>
                  <a:pt x="96435" y="536809"/>
                  <a:pt x="97356" y="533126"/>
                </a:cubicBezTo>
                <a:lnTo>
                  <a:pt x="127774" y="465917"/>
                </a:lnTo>
                <a:close/>
                <a:moveTo>
                  <a:pt x="225526" y="338944"/>
                </a:moveTo>
                <a:lnTo>
                  <a:pt x="241192" y="338944"/>
                </a:lnTo>
                <a:cubicBezTo>
                  <a:pt x="258702" y="338944"/>
                  <a:pt x="271603" y="352746"/>
                  <a:pt x="271603" y="369308"/>
                </a:cubicBezTo>
                <a:lnTo>
                  <a:pt x="271603" y="413474"/>
                </a:lnTo>
                <a:cubicBezTo>
                  <a:pt x="271603" y="430956"/>
                  <a:pt x="258702" y="443838"/>
                  <a:pt x="241192" y="443838"/>
                </a:cubicBezTo>
                <a:lnTo>
                  <a:pt x="225526" y="443838"/>
                </a:lnTo>
                <a:cubicBezTo>
                  <a:pt x="208938" y="443838"/>
                  <a:pt x="195115" y="430956"/>
                  <a:pt x="195115" y="413474"/>
                </a:cubicBezTo>
                <a:lnTo>
                  <a:pt x="195115" y="369308"/>
                </a:lnTo>
                <a:cubicBezTo>
                  <a:pt x="195115" y="352746"/>
                  <a:pt x="208938" y="338944"/>
                  <a:pt x="225526" y="338944"/>
                </a:cubicBezTo>
                <a:close/>
                <a:moveTo>
                  <a:pt x="379530" y="319483"/>
                </a:moveTo>
                <a:cubicBezTo>
                  <a:pt x="386911" y="317640"/>
                  <a:pt x="395215" y="319483"/>
                  <a:pt x="401673" y="324091"/>
                </a:cubicBezTo>
                <a:cubicBezTo>
                  <a:pt x="408131" y="329621"/>
                  <a:pt x="412744" y="336994"/>
                  <a:pt x="412744" y="345288"/>
                </a:cubicBezTo>
                <a:lnTo>
                  <a:pt x="412744" y="435605"/>
                </a:lnTo>
                <a:cubicBezTo>
                  <a:pt x="412744" y="442977"/>
                  <a:pt x="408131" y="451272"/>
                  <a:pt x="401673" y="455880"/>
                </a:cubicBezTo>
                <a:cubicBezTo>
                  <a:pt x="395215" y="460488"/>
                  <a:pt x="386911" y="462331"/>
                  <a:pt x="379530" y="460488"/>
                </a:cubicBezTo>
                <a:lnTo>
                  <a:pt x="281733" y="435605"/>
                </a:lnTo>
                <a:cubicBezTo>
                  <a:pt x="285424" y="429153"/>
                  <a:pt x="287269" y="421781"/>
                  <a:pt x="287269" y="413486"/>
                </a:cubicBezTo>
                <a:lnTo>
                  <a:pt x="287269" y="369250"/>
                </a:lnTo>
                <a:cubicBezTo>
                  <a:pt x="287269" y="360034"/>
                  <a:pt x="284501" y="351739"/>
                  <a:pt x="279888" y="345288"/>
                </a:cubicBezTo>
                <a:close/>
                <a:moveTo>
                  <a:pt x="88084" y="319483"/>
                </a:moveTo>
                <a:lnTo>
                  <a:pt x="186830" y="345288"/>
                </a:lnTo>
                <a:cubicBezTo>
                  <a:pt x="182215" y="351739"/>
                  <a:pt x="179447" y="360034"/>
                  <a:pt x="179447" y="369250"/>
                </a:cubicBezTo>
                <a:lnTo>
                  <a:pt x="179447" y="413486"/>
                </a:lnTo>
                <a:cubicBezTo>
                  <a:pt x="179447" y="421781"/>
                  <a:pt x="182215" y="429153"/>
                  <a:pt x="184984" y="435605"/>
                </a:cubicBezTo>
                <a:lnTo>
                  <a:pt x="88084" y="460488"/>
                </a:lnTo>
                <a:cubicBezTo>
                  <a:pt x="79779" y="462331"/>
                  <a:pt x="71473" y="460488"/>
                  <a:pt x="65013" y="455880"/>
                </a:cubicBezTo>
                <a:cubicBezTo>
                  <a:pt x="58553" y="451272"/>
                  <a:pt x="54862" y="442977"/>
                  <a:pt x="54862" y="435605"/>
                </a:cubicBezTo>
                <a:lnTo>
                  <a:pt x="54862" y="345288"/>
                </a:lnTo>
                <a:cubicBezTo>
                  <a:pt x="54862" y="336994"/>
                  <a:pt x="58553" y="329621"/>
                  <a:pt x="65013" y="324091"/>
                </a:cubicBezTo>
                <a:cubicBezTo>
                  <a:pt x="71473" y="319483"/>
                  <a:pt x="79779" y="317640"/>
                  <a:pt x="88084" y="319483"/>
                </a:cubicBezTo>
                <a:close/>
                <a:moveTo>
                  <a:pt x="396167" y="203490"/>
                </a:moveTo>
                <a:cubicBezTo>
                  <a:pt x="380487" y="203490"/>
                  <a:pt x="366651" y="217301"/>
                  <a:pt x="366651" y="233875"/>
                </a:cubicBezTo>
                <a:cubicBezTo>
                  <a:pt x="366651" y="249528"/>
                  <a:pt x="380487" y="263340"/>
                  <a:pt x="396167" y="263340"/>
                </a:cubicBezTo>
                <a:cubicBezTo>
                  <a:pt x="412769" y="263340"/>
                  <a:pt x="426605" y="249528"/>
                  <a:pt x="426605" y="233875"/>
                </a:cubicBezTo>
                <a:cubicBezTo>
                  <a:pt x="426605" y="217301"/>
                  <a:pt x="412769" y="203490"/>
                  <a:pt x="396167" y="203490"/>
                </a:cubicBezTo>
                <a:close/>
                <a:moveTo>
                  <a:pt x="69653" y="203490"/>
                </a:moveTo>
                <a:cubicBezTo>
                  <a:pt x="53050" y="203490"/>
                  <a:pt x="40137" y="217301"/>
                  <a:pt x="40137" y="233875"/>
                </a:cubicBezTo>
                <a:cubicBezTo>
                  <a:pt x="40137" y="249528"/>
                  <a:pt x="53050" y="263340"/>
                  <a:pt x="69653" y="263340"/>
                </a:cubicBezTo>
                <a:cubicBezTo>
                  <a:pt x="86255" y="263340"/>
                  <a:pt x="99168" y="249528"/>
                  <a:pt x="99168" y="233875"/>
                </a:cubicBezTo>
                <a:cubicBezTo>
                  <a:pt x="99168" y="217301"/>
                  <a:pt x="86255" y="203490"/>
                  <a:pt x="69653" y="203490"/>
                </a:cubicBezTo>
                <a:close/>
                <a:moveTo>
                  <a:pt x="348666" y="88624"/>
                </a:moveTo>
                <a:cubicBezTo>
                  <a:pt x="341056" y="88624"/>
                  <a:pt x="333447" y="91616"/>
                  <a:pt x="327913" y="97601"/>
                </a:cubicBezTo>
                <a:cubicBezTo>
                  <a:pt x="315922" y="108651"/>
                  <a:pt x="315922" y="127987"/>
                  <a:pt x="327913" y="139036"/>
                </a:cubicBezTo>
                <a:cubicBezTo>
                  <a:pt x="338981" y="151006"/>
                  <a:pt x="358350" y="151006"/>
                  <a:pt x="369419" y="139036"/>
                </a:cubicBezTo>
                <a:cubicBezTo>
                  <a:pt x="381409" y="127066"/>
                  <a:pt x="381409" y="108651"/>
                  <a:pt x="369419" y="97601"/>
                </a:cubicBezTo>
                <a:cubicBezTo>
                  <a:pt x="363885" y="91616"/>
                  <a:pt x="356275" y="88624"/>
                  <a:pt x="348666" y="88624"/>
                </a:cubicBezTo>
                <a:close/>
                <a:moveTo>
                  <a:pt x="117615" y="88624"/>
                </a:moveTo>
                <a:cubicBezTo>
                  <a:pt x="110006" y="88624"/>
                  <a:pt x="102396" y="91616"/>
                  <a:pt x="96401" y="97601"/>
                </a:cubicBezTo>
                <a:cubicBezTo>
                  <a:pt x="85333" y="108651"/>
                  <a:pt x="85333" y="127066"/>
                  <a:pt x="96401" y="139036"/>
                </a:cubicBezTo>
                <a:cubicBezTo>
                  <a:pt x="108392" y="151006"/>
                  <a:pt x="126839" y="151006"/>
                  <a:pt x="138829" y="139036"/>
                </a:cubicBezTo>
                <a:cubicBezTo>
                  <a:pt x="149898" y="127987"/>
                  <a:pt x="149898" y="108651"/>
                  <a:pt x="138829" y="97601"/>
                </a:cubicBezTo>
                <a:cubicBezTo>
                  <a:pt x="132834" y="91616"/>
                  <a:pt x="125225" y="88624"/>
                  <a:pt x="117615" y="88624"/>
                </a:cubicBezTo>
                <a:close/>
                <a:moveTo>
                  <a:pt x="232910" y="40514"/>
                </a:moveTo>
                <a:cubicBezTo>
                  <a:pt x="217230" y="40514"/>
                  <a:pt x="203395" y="54325"/>
                  <a:pt x="203395" y="69978"/>
                </a:cubicBezTo>
                <a:cubicBezTo>
                  <a:pt x="203395" y="86552"/>
                  <a:pt x="217230" y="100364"/>
                  <a:pt x="232910" y="100364"/>
                </a:cubicBezTo>
                <a:cubicBezTo>
                  <a:pt x="249512" y="100364"/>
                  <a:pt x="262425" y="86552"/>
                  <a:pt x="262425" y="69978"/>
                </a:cubicBezTo>
                <a:cubicBezTo>
                  <a:pt x="262425" y="54325"/>
                  <a:pt x="249512" y="40514"/>
                  <a:pt x="232910" y="40514"/>
                </a:cubicBezTo>
                <a:close/>
                <a:moveTo>
                  <a:pt x="233832" y="0"/>
                </a:moveTo>
                <a:cubicBezTo>
                  <a:pt x="295630" y="0"/>
                  <a:pt x="354661" y="23940"/>
                  <a:pt x="398934" y="68137"/>
                </a:cubicBezTo>
                <a:cubicBezTo>
                  <a:pt x="442285" y="112334"/>
                  <a:pt x="467188" y="171263"/>
                  <a:pt x="467188" y="232954"/>
                </a:cubicBezTo>
                <a:cubicBezTo>
                  <a:pt x="467188" y="275310"/>
                  <a:pt x="456120" y="314903"/>
                  <a:pt x="434906" y="349892"/>
                </a:cubicBezTo>
                <a:lnTo>
                  <a:pt x="434906" y="345288"/>
                </a:lnTo>
                <a:cubicBezTo>
                  <a:pt x="434906" y="329635"/>
                  <a:pt x="428449" y="315824"/>
                  <a:pt x="416459" y="305695"/>
                </a:cubicBezTo>
                <a:cubicBezTo>
                  <a:pt x="404468" y="296487"/>
                  <a:pt x="387866" y="293725"/>
                  <a:pt x="373108" y="297408"/>
                </a:cubicBezTo>
                <a:lnTo>
                  <a:pt x="269804" y="323190"/>
                </a:lnTo>
                <a:cubicBezTo>
                  <a:pt x="267959" y="322269"/>
                  <a:pt x="266115" y="321348"/>
                  <a:pt x="264270" y="320427"/>
                </a:cubicBezTo>
                <a:cubicBezTo>
                  <a:pt x="277183" y="315824"/>
                  <a:pt x="289174" y="308457"/>
                  <a:pt x="298397" y="298329"/>
                </a:cubicBezTo>
                <a:cubicBezTo>
                  <a:pt x="315922" y="280834"/>
                  <a:pt x="326068" y="257815"/>
                  <a:pt x="326068" y="232954"/>
                </a:cubicBezTo>
                <a:cubicBezTo>
                  <a:pt x="326068" y="209014"/>
                  <a:pt x="315922" y="185074"/>
                  <a:pt x="298397" y="168501"/>
                </a:cubicBezTo>
                <a:cubicBezTo>
                  <a:pt x="280872" y="151006"/>
                  <a:pt x="257814" y="140878"/>
                  <a:pt x="233832" y="140878"/>
                </a:cubicBezTo>
                <a:cubicBezTo>
                  <a:pt x="208929" y="140878"/>
                  <a:pt x="185869" y="151006"/>
                  <a:pt x="168345" y="168501"/>
                </a:cubicBezTo>
                <a:cubicBezTo>
                  <a:pt x="132373" y="204411"/>
                  <a:pt x="132373" y="262419"/>
                  <a:pt x="168345" y="298329"/>
                </a:cubicBezTo>
                <a:cubicBezTo>
                  <a:pt x="178491" y="308457"/>
                  <a:pt x="190481" y="315824"/>
                  <a:pt x="203395" y="320427"/>
                </a:cubicBezTo>
                <a:cubicBezTo>
                  <a:pt x="200628" y="321348"/>
                  <a:pt x="198783" y="322269"/>
                  <a:pt x="196938" y="323190"/>
                </a:cubicBezTo>
                <a:lnTo>
                  <a:pt x="93634" y="297408"/>
                </a:lnTo>
                <a:cubicBezTo>
                  <a:pt x="78876" y="293725"/>
                  <a:pt x="62274" y="296487"/>
                  <a:pt x="51205" y="305695"/>
                </a:cubicBezTo>
                <a:cubicBezTo>
                  <a:pt x="38292" y="314903"/>
                  <a:pt x="31836" y="329635"/>
                  <a:pt x="31836" y="345288"/>
                </a:cubicBezTo>
                <a:lnTo>
                  <a:pt x="31836" y="349892"/>
                </a:lnTo>
                <a:cubicBezTo>
                  <a:pt x="-20738" y="261498"/>
                  <a:pt x="-7825" y="144561"/>
                  <a:pt x="67808" y="68137"/>
                </a:cubicBezTo>
                <a:cubicBezTo>
                  <a:pt x="112081" y="23940"/>
                  <a:pt x="171112" y="0"/>
                  <a:pt x="233832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92" name="christmas-reindeer_62229"/>
          <p:cNvSpPr>
            <a:spLocks noChangeAspect="1"/>
          </p:cNvSpPr>
          <p:nvPr userDrawn="1"/>
        </p:nvSpPr>
        <p:spPr bwMode="auto">
          <a:xfrm>
            <a:off x="9575812" y="3648250"/>
            <a:ext cx="380627" cy="442525"/>
          </a:xfrm>
          <a:custGeom>
            <a:avLst/>
            <a:gdLst>
              <a:gd name="connsiteX0" fmla="*/ 254293 w 523466"/>
              <a:gd name="connsiteY0" fmla="*/ 488409 h 608593"/>
              <a:gd name="connsiteX1" fmla="*/ 242219 w 523466"/>
              <a:gd name="connsiteY1" fmla="*/ 500576 h 608593"/>
              <a:gd name="connsiteX2" fmla="*/ 254293 w 523466"/>
              <a:gd name="connsiteY2" fmla="*/ 512744 h 608593"/>
              <a:gd name="connsiteX3" fmla="*/ 269153 w 523466"/>
              <a:gd name="connsiteY3" fmla="*/ 512744 h 608593"/>
              <a:gd name="connsiteX4" fmla="*/ 281227 w 523466"/>
              <a:gd name="connsiteY4" fmla="*/ 500576 h 608593"/>
              <a:gd name="connsiteX5" fmla="*/ 269153 w 523466"/>
              <a:gd name="connsiteY5" fmla="*/ 488409 h 608593"/>
              <a:gd name="connsiteX6" fmla="*/ 254293 w 523466"/>
              <a:gd name="connsiteY6" fmla="*/ 464075 h 608593"/>
              <a:gd name="connsiteX7" fmla="*/ 269153 w 523466"/>
              <a:gd name="connsiteY7" fmla="*/ 464075 h 608593"/>
              <a:gd name="connsiteX8" fmla="*/ 305685 w 523466"/>
              <a:gd name="connsiteY8" fmla="*/ 500576 h 608593"/>
              <a:gd name="connsiteX9" fmla="*/ 269153 w 523466"/>
              <a:gd name="connsiteY9" fmla="*/ 537181 h 608593"/>
              <a:gd name="connsiteX10" fmla="*/ 254293 w 523466"/>
              <a:gd name="connsiteY10" fmla="*/ 537181 h 608593"/>
              <a:gd name="connsiteX11" fmla="*/ 217761 w 523466"/>
              <a:gd name="connsiteY11" fmla="*/ 500576 h 608593"/>
              <a:gd name="connsiteX12" fmla="*/ 254293 w 523466"/>
              <a:gd name="connsiteY12" fmla="*/ 464075 h 608593"/>
              <a:gd name="connsiteX13" fmla="*/ 379737 w 523466"/>
              <a:gd name="connsiteY13" fmla="*/ 320371 h 608593"/>
              <a:gd name="connsiteX14" fmla="*/ 389549 w 523466"/>
              <a:gd name="connsiteY14" fmla="*/ 334590 h 608593"/>
              <a:gd name="connsiteX15" fmla="*/ 357635 w 523466"/>
              <a:gd name="connsiteY15" fmla="*/ 383124 h 608593"/>
              <a:gd name="connsiteX16" fmla="*/ 322417 w 523466"/>
              <a:gd name="connsiteY16" fmla="*/ 393016 h 608593"/>
              <a:gd name="connsiteX17" fmla="*/ 310334 w 523466"/>
              <a:gd name="connsiteY17" fmla="*/ 391470 h 608593"/>
              <a:gd name="connsiteX18" fmla="*/ 293293 w 523466"/>
              <a:gd name="connsiteY18" fmla="*/ 378487 h 608593"/>
              <a:gd name="connsiteX19" fmla="*/ 298147 w 523466"/>
              <a:gd name="connsiteY19" fmla="*/ 362000 h 608593"/>
              <a:gd name="connsiteX20" fmla="*/ 314775 w 523466"/>
              <a:gd name="connsiteY20" fmla="*/ 366843 h 608593"/>
              <a:gd name="connsiteX21" fmla="*/ 317150 w 523466"/>
              <a:gd name="connsiteY21" fmla="*/ 368080 h 608593"/>
              <a:gd name="connsiteX22" fmla="*/ 345862 w 523466"/>
              <a:gd name="connsiteY22" fmla="*/ 361794 h 608593"/>
              <a:gd name="connsiteX23" fmla="*/ 365485 w 523466"/>
              <a:gd name="connsiteY23" fmla="*/ 330057 h 608593"/>
              <a:gd name="connsiteX24" fmla="*/ 379737 w 523466"/>
              <a:gd name="connsiteY24" fmla="*/ 320371 h 608593"/>
              <a:gd name="connsiteX25" fmla="*/ 143603 w 523466"/>
              <a:gd name="connsiteY25" fmla="*/ 320371 h 608593"/>
              <a:gd name="connsiteX26" fmla="*/ 157851 w 523466"/>
              <a:gd name="connsiteY26" fmla="*/ 330057 h 608593"/>
              <a:gd name="connsiteX27" fmla="*/ 177570 w 523466"/>
              <a:gd name="connsiteY27" fmla="*/ 361794 h 608593"/>
              <a:gd name="connsiteX28" fmla="*/ 206167 w 523466"/>
              <a:gd name="connsiteY28" fmla="*/ 368080 h 608593"/>
              <a:gd name="connsiteX29" fmla="*/ 208542 w 523466"/>
              <a:gd name="connsiteY29" fmla="*/ 366843 h 608593"/>
              <a:gd name="connsiteX30" fmla="*/ 225163 w 523466"/>
              <a:gd name="connsiteY30" fmla="*/ 362000 h 608593"/>
              <a:gd name="connsiteX31" fmla="*/ 230016 w 523466"/>
              <a:gd name="connsiteY31" fmla="*/ 378487 h 608593"/>
              <a:gd name="connsiteX32" fmla="*/ 213084 w 523466"/>
              <a:gd name="connsiteY32" fmla="*/ 391470 h 608593"/>
              <a:gd name="connsiteX33" fmla="*/ 201005 w 523466"/>
              <a:gd name="connsiteY33" fmla="*/ 393016 h 608593"/>
              <a:gd name="connsiteX34" fmla="*/ 165800 w 523466"/>
              <a:gd name="connsiteY34" fmla="*/ 383124 h 608593"/>
              <a:gd name="connsiteX35" fmla="*/ 133899 w 523466"/>
              <a:gd name="connsiteY35" fmla="*/ 334590 h 608593"/>
              <a:gd name="connsiteX36" fmla="*/ 143603 w 523466"/>
              <a:gd name="connsiteY36" fmla="*/ 320371 h 608593"/>
              <a:gd name="connsiteX37" fmla="*/ 261759 w 523466"/>
              <a:gd name="connsiteY37" fmla="*/ 207136 h 608593"/>
              <a:gd name="connsiteX38" fmla="*/ 209000 w 523466"/>
              <a:gd name="connsiteY38" fmla="*/ 212393 h 608593"/>
              <a:gd name="connsiteX39" fmla="*/ 167701 w 523466"/>
              <a:gd name="connsiteY39" fmla="*/ 225796 h 608593"/>
              <a:gd name="connsiteX40" fmla="*/ 167494 w 523466"/>
              <a:gd name="connsiteY40" fmla="*/ 225899 h 608593"/>
              <a:gd name="connsiteX41" fmla="*/ 143334 w 523466"/>
              <a:gd name="connsiteY41" fmla="*/ 225384 h 608593"/>
              <a:gd name="connsiteX42" fmla="*/ 24497 w 523466"/>
              <a:gd name="connsiteY42" fmla="*/ 218270 h 608593"/>
              <a:gd name="connsiteX43" fmla="*/ 94085 w 523466"/>
              <a:gd name="connsiteY43" fmla="*/ 323738 h 608593"/>
              <a:gd name="connsiteX44" fmla="*/ 94189 w 523466"/>
              <a:gd name="connsiteY44" fmla="*/ 323944 h 608593"/>
              <a:gd name="connsiteX45" fmla="*/ 142095 w 523466"/>
              <a:gd name="connsiteY45" fmla="*/ 423329 h 608593"/>
              <a:gd name="connsiteX46" fmla="*/ 261759 w 523466"/>
              <a:gd name="connsiteY46" fmla="*/ 583334 h 608593"/>
              <a:gd name="connsiteX47" fmla="*/ 381319 w 523466"/>
              <a:gd name="connsiteY47" fmla="*/ 423329 h 608593"/>
              <a:gd name="connsiteX48" fmla="*/ 429226 w 523466"/>
              <a:gd name="connsiteY48" fmla="*/ 323944 h 608593"/>
              <a:gd name="connsiteX49" fmla="*/ 429433 w 523466"/>
              <a:gd name="connsiteY49" fmla="*/ 323738 h 608593"/>
              <a:gd name="connsiteX50" fmla="*/ 499021 w 523466"/>
              <a:gd name="connsiteY50" fmla="*/ 218270 h 608593"/>
              <a:gd name="connsiteX51" fmla="*/ 380080 w 523466"/>
              <a:gd name="connsiteY51" fmla="*/ 225384 h 608593"/>
              <a:gd name="connsiteX52" fmla="*/ 356024 w 523466"/>
              <a:gd name="connsiteY52" fmla="*/ 225899 h 608593"/>
              <a:gd name="connsiteX53" fmla="*/ 355817 w 523466"/>
              <a:gd name="connsiteY53" fmla="*/ 225796 h 608593"/>
              <a:gd name="connsiteX54" fmla="*/ 314518 w 523466"/>
              <a:gd name="connsiteY54" fmla="*/ 212393 h 608593"/>
              <a:gd name="connsiteX55" fmla="*/ 261759 w 523466"/>
              <a:gd name="connsiteY55" fmla="*/ 207136 h 608593"/>
              <a:gd name="connsiteX56" fmla="*/ 43598 w 523466"/>
              <a:gd name="connsiteY56" fmla="*/ 118 h 608593"/>
              <a:gd name="connsiteX57" fmla="*/ 56813 w 523466"/>
              <a:gd name="connsiteY57" fmla="*/ 11149 h 608593"/>
              <a:gd name="connsiteX58" fmla="*/ 92124 w 523466"/>
              <a:gd name="connsiteY58" fmla="*/ 93523 h 608593"/>
              <a:gd name="connsiteX59" fmla="*/ 126195 w 523466"/>
              <a:gd name="connsiteY59" fmla="*/ 10531 h 608593"/>
              <a:gd name="connsiteX60" fmla="*/ 140030 w 523466"/>
              <a:gd name="connsiteY60" fmla="*/ 118 h 608593"/>
              <a:gd name="connsiteX61" fmla="*/ 150458 w 523466"/>
              <a:gd name="connsiteY61" fmla="*/ 13933 h 608593"/>
              <a:gd name="connsiteX62" fmla="*/ 110708 w 523466"/>
              <a:gd name="connsiteY62" fmla="*/ 109400 h 608593"/>
              <a:gd name="connsiteX63" fmla="*/ 129706 w 523466"/>
              <a:gd name="connsiteY63" fmla="*/ 123524 h 608593"/>
              <a:gd name="connsiteX64" fmla="*/ 132390 w 523466"/>
              <a:gd name="connsiteY64" fmla="*/ 125483 h 608593"/>
              <a:gd name="connsiteX65" fmla="*/ 157789 w 523466"/>
              <a:gd name="connsiteY65" fmla="*/ 174763 h 608593"/>
              <a:gd name="connsiteX66" fmla="*/ 167701 w 523466"/>
              <a:gd name="connsiteY66" fmla="*/ 199300 h 608593"/>
              <a:gd name="connsiteX67" fmla="*/ 168217 w 523466"/>
              <a:gd name="connsiteY67" fmla="*/ 199919 h 608593"/>
              <a:gd name="connsiteX68" fmla="*/ 201979 w 523466"/>
              <a:gd name="connsiteY68" fmla="*/ 189094 h 608593"/>
              <a:gd name="connsiteX69" fmla="*/ 203011 w 523466"/>
              <a:gd name="connsiteY69" fmla="*/ 188784 h 608593"/>
              <a:gd name="connsiteX70" fmla="*/ 261759 w 523466"/>
              <a:gd name="connsiteY70" fmla="*/ 182702 h 608593"/>
              <a:gd name="connsiteX71" fmla="*/ 320507 w 523466"/>
              <a:gd name="connsiteY71" fmla="*/ 188784 h 608593"/>
              <a:gd name="connsiteX72" fmla="*/ 321539 w 523466"/>
              <a:gd name="connsiteY72" fmla="*/ 189094 h 608593"/>
              <a:gd name="connsiteX73" fmla="*/ 355198 w 523466"/>
              <a:gd name="connsiteY73" fmla="*/ 199919 h 608593"/>
              <a:gd name="connsiteX74" fmla="*/ 355714 w 523466"/>
              <a:gd name="connsiteY74" fmla="*/ 199300 h 608593"/>
              <a:gd name="connsiteX75" fmla="*/ 365626 w 523466"/>
              <a:gd name="connsiteY75" fmla="*/ 174763 h 608593"/>
              <a:gd name="connsiteX76" fmla="*/ 391025 w 523466"/>
              <a:gd name="connsiteY76" fmla="*/ 125483 h 608593"/>
              <a:gd name="connsiteX77" fmla="*/ 393812 w 523466"/>
              <a:gd name="connsiteY77" fmla="*/ 123524 h 608593"/>
              <a:gd name="connsiteX78" fmla="*/ 412706 w 523466"/>
              <a:gd name="connsiteY78" fmla="*/ 109400 h 608593"/>
              <a:gd name="connsiteX79" fmla="*/ 373060 w 523466"/>
              <a:gd name="connsiteY79" fmla="*/ 13933 h 608593"/>
              <a:gd name="connsiteX80" fmla="*/ 383488 w 523466"/>
              <a:gd name="connsiteY80" fmla="*/ 118 h 608593"/>
              <a:gd name="connsiteX81" fmla="*/ 397219 w 523466"/>
              <a:gd name="connsiteY81" fmla="*/ 10531 h 608593"/>
              <a:gd name="connsiteX82" fmla="*/ 431291 w 523466"/>
              <a:gd name="connsiteY82" fmla="*/ 93523 h 608593"/>
              <a:gd name="connsiteX83" fmla="*/ 466602 w 523466"/>
              <a:gd name="connsiteY83" fmla="*/ 11149 h 608593"/>
              <a:gd name="connsiteX84" fmla="*/ 479920 w 523466"/>
              <a:gd name="connsiteY84" fmla="*/ 118 h 608593"/>
              <a:gd name="connsiteX85" fmla="*/ 490968 w 523466"/>
              <a:gd name="connsiteY85" fmla="*/ 13314 h 608593"/>
              <a:gd name="connsiteX86" fmla="*/ 408267 w 523466"/>
              <a:gd name="connsiteY86" fmla="*/ 143216 h 608593"/>
              <a:gd name="connsiteX87" fmla="*/ 405582 w 523466"/>
              <a:gd name="connsiteY87" fmla="*/ 145175 h 608593"/>
              <a:gd name="connsiteX88" fmla="*/ 388650 w 523466"/>
              <a:gd name="connsiteY88" fmla="*/ 182908 h 608593"/>
              <a:gd name="connsiteX89" fmla="*/ 383591 w 523466"/>
              <a:gd name="connsiteY89" fmla="*/ 197135 h 608593"/>
              <a:gd name="connsiteX90" fmla="*/ 513786 w 523466"/>
              <a:gd name="connsiteY90" fmla="*/ 197135 h 608593"/>
              <a:gd name="connsiteX91" fmla="*/ 522252 w 523466"/>
              <a:gd name="connsiteY91" fmla="*/ 205486 h 608593"/>
              <a:gd name="connsiteX92" fmla="*/ 518019 w 523466"/>
              <a:gd name="connsiteY92" fmla="*/ 246209 h 608593"/>
              <a:gd name="connsiteX93" fmla="*/ 445642 w 523466"/>
              <a:gd name="connsiteY93" fmla="*/ 341986 h 608593"/>
              <a:gd name="connsiteX94" fmla="*/ 404756 w 523466"/>
              <a:gd name="connsiteY94" fmla="*/ 430133 h 608593"/>
              <a:gd name="connsiteX95" fmla="*/ 265992 w 523466"/>
              <a:gd name="connsiteY95" fmla="*/ 607871 h 608593"/>
              <a:gd name="connsiteX96" fmla="*/ 261759 w 523466"/>
              <a:gd name="connsiteY96" fmla="*/ 608593 h 608593"/>
              <a:gd name="connsiteX97" fmla="*/ 257526 w 523466"/>
              <a:gd name="connsiteY97" fmla="*/ 607871 h 608593"/>
              <a:gd name="connsiteX98" fmla="*/ 118658 w 523466"/>
              <a:gd name="connsiteY98" fmla="*/ 430133 h 608593"/>
              <a:gd name="connsiteX99" fmla="*/ 77772 w 523466"/>
              <a:gd name="connsiteY99" fmla="*/ 341986 h 608593"/>
              <a:gd name="connsiteX100" fmla="*/ 5396 w 523466"/>
              <a:gd name="connsiteY100" fmla="*/ 246209 h 608593"/>
              <a:gd name="connsiteX101" fmla="*/ 1266 w 523466"/>
              <a:gd name="connsiteY101" fmla="*/ 205486 h 608593"/>
              <a:gd name="connsiteX102" fmla="*/ 9629 w 523466"/>
              <a:gd name="connsiteY102" fmla="*/ 197135 h 608593"/>
              <a:gd name="connsiteX103" fmla="*/ 139927 w 523466"/>
              <a:gd name="connsiteY103" fmla="*/ 197135 h 608593"/>
              <a:gd name="connsiteX104" fmla="*/ 134765 w 523466"/>
              <a:gd name="connsiteY104" fmla="*/ 182908 h 608593"/>
              <a:gd name="connsiteX105" fmla="*/ 117936 w 523466"/>
              <a:gd name="connsiteY105" fmla="*/ 145175 h 608593"/>
              <a:gd name="connsiteX106" fmla="*/ 115251 w 523466"/>
              <a:gd name="connsiteY106" fmla="*/ 143216 h 608593"/>
              <a:gd name="connsiteX107" fmla="*/ 32447 w 523466"/>
              <a:gd name="connsiteY107" fmla="*/ 13314 h 608593"/>
              <a:gd name="connsiteX108" fmla="*/ 43598 w 523466"/>
              <a:gd name="connsiteY108" fmla="*/ 118 h 60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523466" h="608593">
                <a:moveTo>
                  <a:pt x="254293" y="488409"/>
                </a:moveTo>
                <a:cubicBezTo>
                  <a:pt x="247585" y="488409"/>
                  <a:pt x="242219" y="493874"/>
                  <a:pt x="242219" y="500576"/>
                </a:cubicBezTo>
                <a:cubicBezTo>
                  <a:pt x="242219" y="507279"/>
                  <a:pt x="247585" y="512744"/>
                  <a:pt x="254293" y="512744"/>
                </a:cubicBezTo>
                <a:lnTo>
                  <a:pt x="269153" y="512744"/>
                </a:lnTo>
                <a:cubicBezTo>
                  <a:pt x="275758" y="512744"/>
                  <a:pt x="281227" y="507279"/>
                  <a:pt x="281227" y="500576"/>
                </a:cubicBezTo>
                <a:cubicBezTo>
                  <a:pt x="281227" y="493874"/>
                  <a:pt x="275758" y="488409"/>
                  <a:pt x="269153" y="488409"/>
                </a:cubicBezTo>
                <a:close/>
                <a:moveTo>
                  <a:pt x="254293" y="464075"/>
                </a:moveTo>
                <a:lnTo>
                  <a:pt x="269153" y="464075"/>
                </a:lnTo>
                <a:cubicBezTo>
                  <a:pt x="289277" y="464075"/>
                  <a:pt x="305685" y="480470"/>
                  <a:pt x="305685" y="500576"/>
                </a:cubicBezTo>
                <a:cubicBezTo>
                  <a:pt x="305685" y="520683"/>
                  <a:pt x="289277" y="537181"/>
                  <a:pt x="269153" y="537181"/>
                </a:cubicBezTo>
                <a:lnTo>
                  <a:pt x="254293" y="537181"/>
                </a:lnTo>
                <a:cubicBezTo>
                  <a:pt x="234169" y="537181"/>
                  <a:pt x="217761" y="520683"/>
                  <a:pt x="217761" y="500576"/>
                </a:cubicBezTo>
                <a:cubicBezTo>
                  <a:pt x="217761" y="480470"/>
                  <a:pt x="234169" y="464075"/>
                  <a:pt x="254293" y="464075"/>
                </a:cubicBezTo>
                <a:close/>
                <a:moveTo>
                  <a:pt x="379737" y="320371"/>
                </a:moveTo>
                <a:cubicBezTo>
                  <a:pt x="386347" y="321607"/>
                  <a:pt x="390788" y="327996"/>
                  <a:pt x="389549" y="334590"/>
                </a:cubicBezTo>
                <a:cubicBezTo>
                  <a:pt x="389239" y="336033"/>
                  <a:pt x="382629" y="369419"/>
                  <a:pt x="357635" y="383124"/>
                </a:cubicBezTo>
                <a:cubicBezTo>
                  <a:pt x="345758" y="389616"/>
                  <a:pt x="333365" y="393016"/>
                  <a:pt x="322417" y="393016"/>
                </a:cubicBezTo>
                <a:cubicBezTo>
                  <a:pt x="318080" y="393016"/>
                  <a:pt x="314052" y="392501"/>
                  <a:pt x="310334" y="391470"/>
                </a:cubicBezTo>
                <a:cubicBezTo>
                  <a:pt x="302588" y="389203"/>
                  <a:pt x="296804" y="384773"/>
                  <a:pt x="293293" y="378487"/>
                </a:cubicBezTo>
                <a:cubicBezTo>
                  <a:pt x="290091" y="372613"/>
                  <a:pt x="292260" y="365194"/>
                  <a:pt x="298147" y="362000"/>
                </a:cubicBezTo>
                <a:cubicBezTo>
                  <a:pt x="304137" y="358703"/>
                  <a:pt x="311573" y="360866"/>
                  <a:pt x="314775" y="366843"/>
                </a:cubicBezTo>
                <a:cubicBezTo>
                  <a:pt x="314878" y="367049"/>
                  <a:pt x="315704" y="367564"/>
                  <a:pt x="317150" y="368080"/>
                </a:cubicBezTo>
                <a:cubicBezTo>
                  <a:pt x="322727" y="369625"/>
                  <a:pt x="333778" y="368389"/>
                  <a:pt x="345862" y="361794"/>
                </a:cubicBezTo>
                <a:cubicBezTo>
                  <a:pt x="360631" y="353653"/>
                  <a:pt x="365485" y="330263"/>
                  <a:pt x="365485" y="330057"/>
                </a:cubicBezTo>
                <a:cubicBezTo>
                  <a:pt x="366724" y="323462"/>
                  <a:pt x="373127" y="319134"/>
                  <a:pt x="379737" y="320371"/>
                </a:cubicBezTo>
                <a:close/>
                <a:moveTo>
                  <a:pt x="143603" y="320371"/>
                </a:moveTo>
                <a:cubicBezTo>
                  <a:pt x="150211" y="319134"/>
                  <a:pt x="156612" y="323462"/>
                  <a:pt x="157851" y="330057"/>
                </a:cubicBezTo>
                <a:cubicBezTo>
                  <a:pt x="159193" y="336548"/>
                  <a:pt x="165181" y="354993"/>
                  <a:pt x="177570" y="361794"/>
                </a:cubicBezTo>
                <a:cubicBezTo>
                  <a:pt x="189545" y="368389"/>
                  <a:pt x="200592" y="369625"/>
                  <a:pt x="206167" y="368080"/>
                </a:cubicBezTo>
                <a:cubicBezTo>
                  <a:pt x="207716" y="367564"/>
                  <a:pt x="208438" y="367049"/>
                  <a:pt x="208542" y="366843"/>
                </a:cubicBezTo>
                <a:cubicBezTo>
                  <a:pt x="211845" y="360866"/>
                  <a:pt x="219279" y="358703"/>
                  <a:pt x="225163" y="362000"/>
                </a:cubicBezTo>
                <a:cubicBezTo>
                  <a:pt x="231048" y="365194"/>
                  <a:pt x="233216" y="372613"/>
                  <a:pt x="230016" y="378487"/>
                </a:cubicBezTo>
                <a:cubicBezTo>
                  <a:pt x="226609" y="384773"/>
                  <a:pt x="220724" y="389203"/>
                  <a:pt x="213084" y="391470"/>
                </a:cubicBezTo>
                <a:cubicBezTo>
                  <a:pt x="209368" y="392501"/>
                  <a:pt x="205238" y="393016"/>
                  <a:pt x="201005" y="393016"/>
                </a:cubicBezTo>
                <a:cubicBezTo>
                  <a:pt x="190062" y="393016"/>
                  <a:pt x="177570" y="389616"/>
                  <a:pt x="165800" y="383124"/>
                </a:cubicBezTo>
                <a:cubicBezTo>
                  <a:pt x="140713" y="369419"/>
                  <a:pt x="134105" y="336033"/>
                  <a:pt x="133899" y="334590"/>
                </a:cubicBezTo>
                <a:cubicBezTo>
                  <a:pt x="132660" y="327996"/>
                  <a:pt x="136996" y="321607"/>
                  <a:pt x="143603" y="320371"/>
                </a:cubicBezTo>
                <a:close/>
                <a:moveTo>
                  <a:pt x="261759" y="207136"/>
                </a:moveTo>
                <a:cubicBezTo>
                  <a:pt x="242142" y="207136"/>
                  <a:pt x="224796" y="208785"/>
                  <a:pt x="209000" y="212393"/>
                </a:cubicBezTo>
                <a:lnTo>
                  <a:pt x="167701" y="225796"/>
                </a:lnTo>
                <a:cubicBezTo>
                  <a:pt x="167597" y="225796"/>
                  <a:pt x="167494" y="225796"/>
                  <a:pt x="167494" y="225899"/>
                </a:cubicBezTo>
                <a:cubicBezTo>
                  <a:pt x="160990" y="227858"/>
                  <a:pt x="152420" y="229507"/>
                  <a:pt x="143334" y="225384"/>
                </a:cubicBezTo>
                <a:cubicBezTo>
                  <a:pt x="101519" y="206208"/>
                  <a:pt x="86755" y="201362"/>
                  <a:pt x="24497" y="218270"/>
                </a:cubicBezTo>
                <a:cubicBezTo>
                  <a:pt x="25013" y="232600"/>
                  <a:pt x="33273" y="270127"/>
                  <a:pt x="94085" y="323738"/>
                </a:cubicBezTo>
                <a:cubicBezTo>
                  <a:pt x="94085" y="323841"/>
                  <a:pt x="94189" y="323841"/>
                  <a:pt x="94189" y="323944"/>
                </a:cubicBezTo>
                <a:cubicBezTo>
                  <a:pt x="120310" y="347759"/>
                  <a:pt x="130945" y="384564"/>
                  <a:pt x="142095" y="423329"/>
                </a:cubicBezTo>
                <a:cubicBezTo>
                  <a:pt x="160164" y="486011"/>
                  <a:pt x="178851" y="550756"/>
                  <a:pt x="261759" y="583334"/>
                </a:cubicBezTo>
                <a:cubicBezTo>
                  <a:pt x="344563" y="550756"/>
                  <a:pt x="363251" y="486011"/>
                  <a:pt x="381319" y="423329"/>
                </a:cubicBezTo>
                <a:cubicBezTo>
                  <a:pt x="392573" y="384564"/>
                  <a:pt x="403104" y="347759"/>
                  <a:pt x="429226" y="323944"/>
                </a:cubicBezTo>
                <a:cubicBezTo>
                  <a:pt x="429329" y="323841"/>
                  <a:pt x="429329" y="323841"/>
                  <a:pt x="429433" y="323738"/>
                </a:cubicBezTo>
                <a:cubicBezTo>
                  <a:pt x="490245" y="270127"/>
                  <a:pt x="498402" y="232600"/>
                  <a:pt x="499021" y="218270"/>
                </a:cubicBezTo>
                <a:cubicBezTo>
                  <a:pt x="436660" y="201362"/>
                  <a:pt x="421896" y="206208"/>
                  <a:pt x="380080" y="225384"/>
                </a:cubicBezTo>
                <a:cubicBezTo>
                  <a:pt x="371098" y="229507"/>
                  <a:pt x="362425" y="227858"/>
                  <a:pt x="356024" y="225899"/>
                </a:cubicBezTo>
                <a:cubicBezTo>
                  <a:pt x="355920" y="225796"/>
                  <a:pt x="355817" y="225796"/>
                  <a:pt x="355817" y="225796"/>
                </a:cubicBezTo>
                <a:lnTo>
                  <a:pt x="314518" y="212393"/>
                </a:lnTo>
                <a:cubicBezTo>
                  <a:pt x="298618" y="208785"/>
                  <a:pt x="281376" y="207136"/>
                  <a:pt x="261759" y="207136"/>
                </a:cubicBezTo>
                <a:close/>
                <a:moveTo>
                  <a:pt x="43598" y="118"/>
                </a:moveTo>
                <a:cubicBezTo>
                  <a:pt x="50309" y="-501"/>
                  <a:pt x="56194" y="4448"/>
                  <a:pt x="56813" y="11149"/>
                </a:cubicBezTo>
                <a:cubicBezTo>
                  <a:pt x="60530" y="52388"/>
                  <a:pt x="72610" y="74554"/>
                  <a:pt x="92124" y="93523"/>
                </a:cubicBezTo>
                <a:cubicBezTo>
                  <a:pt x="113393" y="71770"/>
                  <a:pt x="123821" y="27438"/>
                  <a:pt x="126195" y="10531"/>
                </a:cubicBezTo>
                <a:cubicBezTo>
                  <a:pt x="127125" y="3829"/>
                  <a:pt x="133319" y="-810"/>
                  <a:pt x="140030" y="118"/>
                </a:cubicBezTo>
                <a:cubicBezTo>
                  <a:pt x="146638" y="1046"/>
                  <a:pt x="151388" y="7232"/>
                  <a:pt x="150458" y="13933"/>
                </a:cubicBezTo>
                <a:cubicBezTo>
                  <a:pt x="150045" y="16716"/>
                  <a:pt x="141269" y="76822"/>
                  <a:pt x="110708" y="109400"/>
                </a:cubicBezTo>
                <a:cubicBezTo>
                  <a:pt x="116593" y="113936"/>
                  <a:pt x="122891" y="118576"/>
                  <a:pt x="129706" y="123524"/>
                </a:cubicBezTo>
                <a:lnTo>
                  <a:pt x="132390" y="125483"/>
                </a:lnTo>
                <a:cubicBezTo>
                  <a:pt x="142612" y="133009"/>
                  <a:pt x="149116" y="149917"/>
                  <a:pt x="157789" y="174763"/>
                </a:cubicBezTo>
                <a:cubicBezTo>
                  <a:pt x="160886" y="183423"/>
                  <a:pt x="165429" y="196517"/>
                  <a:pt x="167701" y="199300"/>
                </a:cubicBezTo>
                <a:cubicBezTo>
                  <a:pt x="167907" y="199506"/>
                  <a:pt x="168114" y="199713"/>
                  <a:pt x="168217" y="199919"/>
                </a:cubicBezTo>
                <a:lnTo>
                  <a:pt x="201979" y="189094"/>
                </a:lnTo>
                <a:cubicBezTo>
                  <a:pt x="202289" y="188887"/>
                  <a:pt x="202598" y="188887"/>
                  <a:pt x="203011" y="188784"/>
                </a:cubicBezTo>
                <a:cubicBezTo>
                  <a:pt x="220770" y="184661"/>
                  <a:pt x="240077" y="182702"/>
                  <a:pt x="261759" y="182702"/>
                </a:cubicBezTo>
                <a:cubicBezTo>
                  <a:pt x="283441" y="182702"/>
                  <a:pt x="302645" y="184661"/>
                  <a:pt x="320507" y="188784"/>
                </a:cubicBezTo>
                <a:cubicBezTo>
                  <a:pt x="320816" y="188887"/>
                  <a:pt x="321126" y="188887"/>
                  <a:pt x="321539" y="189094"/>
                </a:cubicBezTo>
                <a:lnTo>
                  <a:pt x="355198" y="199919"/>
                </a:lnTo>
                <a:cubicBezTo>
                  <a:pt x="355404" y="199713"/>
                  <a:pt x="355508" y="199506"/>
                  <a:pt x="355714" y="199300"/>
                </a:cubicBezTo>
                <a:cubicBezTo>
                  <a:pt x="357985" y="196517"/>
                  <a:pt x="362632" y="183423"/>
                  <a:pt x="365626" y="174763"/>
                </a:cubicBezTo>
                <a:cubicBezTo>
                  <a:pt x="374402" y="149917"/>
                  <a:pt x="380906" y="133009"/>
                  <a:pt x="391025" y="125483"/>
                </a:cubicBezTo>
                <a:lnTo>
                  <a:pt x="393812" y="123524"/>
                </a:lnTo>
                <a:cubicBezTo>
                  <a:pt x="400523" y="118576"/>
                  <a:pt x="406821" y="113936"/>
                  <a:pt x="412706" y="109400"/>
                </a:cubicBezTo>
                <a:cubicBezTo>
                  <a:pt x="382145" y="76822"/>
                  <a:pt x="373473" y="16716"/>
                  <a:pt x="373060" y="13933"/>
                </a:cubicBezTo>
                <a:cubicBezTo>
                  <a:pt x="372130" y="7232"/>
                  <a:pt x="376776" y="1046"/>
                  <a:pt x="383488" y="118"/>
                </a:cubicBezTo>
                <a:cubicBezTo>
                  <a:pt x="390199" y="-810"/>
                  <a:pt x="396290" y="3829"/>
                  <a:pt x="397219" y="10531"/>
                </a:cubicBezTo>
                <a:cubicBezTo>
                  <a:pt x="399594" y="27438"/>
                  <a:pt x="410125" y="71873"/>
                  <a:pt x="431291" y="93523"/>
                </a:cubicBezTo>
                <a:cubicBezTo>
                  <a:pt x="450805" y="74554"/>
                  <a:pt x="462885" y="52285"/>
                  <a:pt x="466602" y="11149"/>
                </a:cubicBezTo>
                <a:cubicBezTo>
                  <a:pt x="467221" y="4448"/>
                  <a:pt x="473209" y="-501"/>
                  <a:pt x="479920" y="118"/>
                </a:cubicBezTo>
                <a:cubicBezTo>
                  <a:pt x="486632" y="633"/>
                  <a:pt x="491587" y="6613"/>
                  <a:pt x="490968" y="13314"/>
                </a:cubicBezTo>
                <a:cubicBezTo>
                  <a:pt x="484257" y="87544"/>
                  <a:pt x="452353" y="110843"/>
                  <a:pt x="408267" y="143216"/>
                </a:cubicBezTo>
                <a:lnTo>
                  <a:pt x="405582" y="145175"/>
                </a:lnTo>
                <a:cubicBezTo>
                  <a:pt x="400627" y="148783"/>
                  <a:pt x="392883" y="170949"/>
                  <a:pt x="388650" y="182908"/>
                </a:cubicBezTo>
                <a:cubicBezTo>
                  <a:pt x="386791" y="188269"/>
                  <a:pt x="385140" y="193011"/>
                  <a:pt x="383591" y="197135"/>
                </a:cubicBezTo>
                <a:cubicBezTo>
                  <a:pt x="422205" y="180227"/>
                  <a:pt x="444507" y="177444"/>
                  <a:pt x="513786" y="197135"/>
                </a:cubicBezTo>
                <a:cubicBezTo>
                  <a:pt x="517915" y="198269"/>
                  <a:pt x="521013" y="201362"/>
                  <a:pt x="522252" y="205486"/>
                </a:cubicBezTo>
                <a:cubicBezTo>
                  <a:pt x="522665" y="207032"/>
                  <a:pt x="526485" y="221775"/>
                  <a:pt x="518019" y="246209"/>
                </a:cubicBezTo>
                <a:cubicBezTo>
                  <a:pt x="507591" y="276622"/>
                  <a:pt x="483224" y="308892"/>
                  <a:pt x="445642" y="341986"/>
                </a:cubicBezTo>
                <a:cubicBezTo>
                  <a:pt x="424683" y="361265"/>
                  <a:pt x="415494" y="393225"/>
                  <a:pt x="404756" y="430133"/>
                </a:cubicBezTo>
                <a:cubicBezTo>
                  <a:pt x="386585" y="493125"/>
                  <a:pt x="363974" y="571581"/>
                  <a:pt x="265992" y="607871"/>
                </a:cubicBezTo>
                <a:cubicBezTo>
                  <a:pt x="264650" y="608387"/>
                  <a:pt x="263204" y="608593"/>
                  <a:pt x="261759" y="608593"/>
                </a:cubicBezTo>
                <a:cubicBezTo>
                  <a:pt x="260314" y="608593"/>
                  <a:pt x="258868" y="608387"/>
                  <a:pt x="257526" y="607871"/>
                </a:cubicBezTo>
                <a:cubicBezTo>
                  <a:pt x="159441" y="571581"/>
                  <a:pt x="136830" y="493125"/>
                  <a:pt x="118658" y="430133"/>
                </a:cubicBezTo>
                <a:cubicBezTo>
                  <a:pt x="108024" y="393121"/>
                  <a:pt x="98732" y="361265"/>
                  <a:pt x="77772" y="341986"/>
                </a:cubicBezTo>
                <a:cubicBezTo>
                  <a:pt x="40294" y="308892"/>
                  <a:pt x="15927" y="276622"/>
                  <a:pt x="5396" y="246209"/>
                </a:cubicBezTo>
                <a:cubicBezTo>
                  <a:pt x="-2967" y="221775"/>
                  <a:pt x="750" y="207032"/>
                  <a:pt x="1266" y="205486"/>
                </a:cubicBezTo>
                <a:cubicBezTo>
                  <a:pt x="2402" y="201362"/>
                  <a:pt x="5603" y="198269"/>
                  <a:pt x="9629" y="197135"/>
                </a:cubicBezTo>
                <a:cubicBezTo>
                  <a:pt x="79011" y="177444"/>
                  <a:pt x="101209" y="180227"/>
                  <a:pt x="139927" y="197135"/>
                </a:cubicBezTo>
                <a:cubicBezTo>
                  <a:pt x="138379" y="193011"/>
                  <a:pt x="136623" y="188269"/>
                  <a:pt x="134765" y="182908"/>
                </a:cubicBezTo>
                <a:cubicBezTo>
                  <a:pt x="130635" y="170949"/>
                  <a:pt x="122788" y="148783"/>
                  <a:pt x="117936" y="145175"/>
                </a:cubicBezTo>
                <a:lnTo>
                  <a:pt x="115251" y="143216"/>
                </a:lnTo>
                <a:cubicBezTo>
                  <a:pt x="71165" y="110843"/>
                  <a:pt x="39261" y="87544"/>
                  <a:pt x="32447" y="13314"/>
                </a:cubicBezTo>
                <a:cubicBezTo>
                  <a:pt x="31827" y="6613"/>
                  <a:pt x="36783" y="633"/>
                  <a:pt x="43598" y="118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93" name="christmas-snowman_63506"/>
          <p:cNvSpPr>
            <a:spLocks noChangeAspect="1"/>
          </p:cNvSpPr>
          <p:nvPr userDrawn="1"/>
        </p:nvSpPr>
        <p:spPr bwMode="auto">
          <a:xfrm>
            <a:off x="10078186" y="2951745"/>
            <a:ext cx="348913" cy="389924"/>
          </a:xfrm>
          <a:custGeom>
            <a:avLst/>
            <a:gdLst>
              <a:gd name="connsiteX0" fmla="*/ 253316 w 505977"/>
              <a:gd name="connsiteY0" fmla="*/ 455821 h 565449"/>
              <a:gd name="connsiteX1" fmla="*/ 271292 w 505977"/>
              <a:gd name="connsiteY1" fmla="*/ 473797 h 565449"/>
              <a:gd name="connsiteX2" fmla="*/ 253316 w 505977"/>
              <a:gd name="connsiteY2" fmla="*/ 491773 h 565449"/>
              <a:gd name="connsiteX3" fmla="*/ 235340 w 505977"/>
              <a:gd name="connsiteY3" fmla="*/ 473797 h 565449"/>
              <a:gd name="connsiteX4" fmla="*/ 253316 w 505977"/>
              <a:gd name="connsiteY4" fmla="*/ 455821 h 565449"/>
              <a:gd name="connsiteX5" fmla="*/ 110818 w 505977"/>
              <a:gd name="connsiteY5" fmla="*/ 324166 h 565449"/>
              <a:gd name="connsiteX6" fmla="*/ 100673 w 505977"/>
              <a:gd name="connsiteY6" fmla="*/ 378501 h 565449"/>
              <a:gd name="connsiteX7" fmla="*/ 253776 w 505977"/>
              <a:gd name="connsiteY7" fmla="*/ 530454 h 565449"/>
              <a:gd name="connsiteX8" fmla="*/ 405958 w 505977"/>
              <a:gd name="connsiteY8" fmla="*/ 378501 h 565449"/>
              <a:gd name="connsiteX9" fmla="*/ 395812 w 505977"/>
              <a:gd name="connsiteY9" fmla="*/ 324166 h 565449"/>
              <a:gd name="connsiteX10" fmla="*/ 253776 w 505977"/>
              <a:gd name="connsiteY10" fmla="*/ 419943 h 565449"/>
              <a:gd name="connsiteX11" fmla="*/ 110818 w 505977"/>
              <a:gd name="connsiteY11" fmla="*/ 324166 h 565449"/>
              <a:gd name="connsiteX12" fmla="*/ 253316 w 505977"/>
              <a:gd name="connsiteY12" fmla="*/ 317640 h 565449"/>
              <a:gd name="connsiteX13" fmla="*/ 271292 w 505977"/>
              <a:gd name="connsiteY13" fmla="*/ 335616 h 565449"/>
              <a:gd name="connsiteX14" fmla="*/ 253316 w 505977"/>
              <a:gd name="connsiteY14" fmla="*/ 353592 h 565449"/>
              <a:gd name="connsiteX15" fmla="*/ 235340 w 505977"/>
              <a:gd name="connsiteY15" fmla="*/ 335616 h 565449"/>
              <a:gd name="connsiteX16" fmla="*/ 253316 w 505977"/>
              <a:gd name="connsiteY16" fmla="*/ 317640 h 565449"/>
              <a:gd name="connsiteX17" fmla="*/ 253316 w 505977"/>
              <a:gd name="connsiteY17" fmla="*/ 256982 h 565449"/>
              <a:gd name="connsiteX18" fmla="*/ 271292 w 505977"/>
              <a:gd name="connsiteY18" fmla="*/ 275402 h 565449"/>
              <a:gd name="connsiteX19" fmla="*/ 253316 w 505977"/>
              <a:gd name="connsiteY19" fmla="*/ 293822 h 565449"/>
              <a:gd name="connsiteX20" fmla="*/ 235340 w 505977"/>
              <a:gd name="connsiteY20" fmla="*/ 275402 h 565449"/>
              <a:gd name="connsiteX21" fmla="*/ 253316 w 505977"/>
              <a:gd name="connsiteY21" fmla="*/ 256982 h 565449"/>
              <a:gd name="connsiteX22" fmla="*/ 168924 w 505977"/>
              <a:gd name="connsiteY22" fmla="*/ 182343 h 565449"/>
              <a:gd name="connsiteX23" fmla="*/ 158778 w 505977"/>
              <a:gd name="connsiteY23" fmla="*/ 194316 h 565449"/>
              <a:gd name="connsiteX24" fmla="*/ 179069 w 505977"/>
              <a:gd name="connsiteY24" fmla="*/ 212734 h 565449"/>
              <a:gd name="connsiteX25" fmla="*/ 179991 w 505977"/>
              <a:gd name="connsiteY25" fmla="*/ 228390 h 565449"/>
              <a:gd name="connsiteX26" fmla="*/ 170768 w 505977"/>
              <a:gd name="connsiteY26" fmla="*/ 232994 h 565449"/>
              <a:gd name="connsiteX27" fmla="*/ 163390 w 505977"/>
              <a:gd name="connsiteY27" fmla="*/ 229311 h 565449"/>
              <a:gd name="connsiteX28" fmla="*/ 145866 w 505977"/>
              <a:gd name="connsiteY28" fmla="*/ 214576 h 565449"/>
              <a:gd name="connsiteX29" fmla="*/ 140332 w 505977"/>
              <a:gd name="connsiteY29" fmla="*/ 228390 h 565449"/>
              <a:gd name="connsiteX30" fmla="*/ 134798 w 505977"/>
              <a:gd name="connsiteY30" fmla="*/ 266148 h 565449"/>
              <a:gd name="connsiteX31" fmla="*/ 135720 w 505977"/>
              <a:gd name="connsiteY31" fmla="*/ 281804 h 565449"/>
              <a:gd name="connsiteX32" fmla="*/ 253776 w 505977"/>
              <a:gd name="connsiteY32" fmla="*/ 384947 h 565449"/>
              <a:gd name="connsiteX33" fmla="*/ 371832 w 505977"/>
              <a:gd name="connsiteY33" fmla="*/ 281804 h 565449"/>
              <a:gd name="connsiteX34" fmla="*/ 372755 w 505977"/>
              <a:gd name="connsiteY34" fmla="*/ 266148 h 565449"/>
              <a:gd name="connsiteX35" fmla="*/ 366298 w 505977"/>
              <a:gd name="connsiteY35" fmla="*/ 228390 h 565449"/>
              <a:gd name="connsiteX36" fmla="*/ 359842 w 505977"/>
              <a:gd name="connsiteY36" fmla="*/ 214576 h 565449"/>
              <a:gd name="connsiteX37" fmla="*/ 343241 w 505977"/>
              <a:gd name="connsiteY37" fmla="*/ 229311 h 565449"/>
              <a:gd name="connsiteX38" fmla="*/ 334940 w 505977"/>
              <a:gd name="connsiteY38" fmla="*/ 232994 h 565449"/>
              <a:gd name="connsiteX39" fmla="*/ 326639 w 505977"/>
              <a:gd name="connsiteY39" fmla="*/ 228390 h 565449"/>
              <a:gd name="connsiteX40" fmla="*/ 327561 w 505977"/>
              <a:gd name="connsiteY40" fmla="*/ 212734 h 565449"/>
              <a:gd name="connsiteX41" fmla="*/ 347852 w 505977"/>
              <a:gd name="connsiteY41" fmla="*/ 194316 h 565449"/>
              <a:gd name="connsiteX42" fmla="*/ 337707 w 505977"/>
              <a:gd name="connsiteY42" fmla="*/ 182343 h 565449"/>
              <a:gd name="connsiteX43" fmla="*/ 316494 w 505977"/>
              <a:gd name="connsiteY43" fmla="*/ 201683 h 565449"/>
              <a:gd name="connsiteX44" fmla="*/ 253776 w 505977"/>
              <a:gd name="connsiteY44" fmla="*/ 221022 h 565449"/>
              <a:gd name="connsiteX45" fmla="*/ 190137 w 505977"/>
              <a:gd name="connsiteY45" fmla="*/ 201683 h 565449"/>
              <a:gd name="connsiteX46" fmla="*/ 168924 w 505977"/>
              <a:gd name="connsiteY46" fmla="*/ 182343 h 565449"/>
              <a:gd name="connsiteX47" fmla="*/ 253315 w 505977"/>
              <a:gd name="connsiteY47" fmla="*/ 119688 h 565449"/>
              <a:gd name="connsiteX48" fmla="*/ 267592 w 505977"/>
              <a:gd name="connsiteY48" fmla="*/ 145505 h 565449"/>
              <a:gd name="connsiteX49" fmla="*/ 253315 w 505977"/>
              <a:gd name="connsiteY49" fmla="*/ 171322 h 565449"/>
              <a:gd name="connsiteX50" fmla="*/ 239038 w 505977"/>
              <a:gd name="connsiteY50" fmla="*/ 145505 h 565449"/>
              <a:gd name="connsiteX51" fmla="*/ 253315 w 505977"/>
              <a:gd name="connsiteY51" fmla="*/ 119688 h 565449"/>
              <a:gd name="connsiteX52" fmla="*/ 284680 w 505977"/>
              <a:gd name="connsiteY52" fmla="*/ 84773 h 565449"/>
              <a:gd name="connsiteX53" fmla="*/ 298957 w 505977"/>
              <a:gd name="connsiteY53" fmla="*/ 99050 h 565449"/>
              <a:gd name="connsiteX54" fmla="*/ 284680 w 505977"/>
              <a:gd name="connsiteY54" fmla="*/ 113327 h 565449"/>
              <a:gd name="connsiteX55" fmla="*/ 270403 w 505977"/>
              <a:gd name="connsiteY55" fmla="*/ 99050 h 565449"/>
              <a:gd name="connsiteX56" fmla="*/ 284680 w 505977"/>
              <a:gd name="connsiteY56" fmla="*/ 84773 h 565449"/>
              <a:gd name="connsiteX57" fmla="*/ 222394 w 505977"/>
              <a:gd name="connsiteY57" fmla="*/ 84773 h 565449"/>
              <a:gd name="connsiteX58" fmla="*/ 236227 w 505977"/>
              <a:gd name="connsiteY58" fmla="*/ 99050 h 565449"/>
              <a:gd name="connsiteX59" fmla="*/ 222394 w 505977"/>
              <a:gd name="connsiteY59" fmla="*/ 113327 h 565449"/>
              <a:gd name="connsiteX60" fmla="*/ 208561 w 505977"/>
              <a:gd name="connsiteY60" fmla="*/ 99050 h 565449"/>
              <a:gd name="connsiteX61" fmla="*/ 222394 w 505977"/>
              <a:gd name="connsiteY61" fmla="*/ 84773 h 565449"/>
              <a:gd name="connsiteX62" fmla="*/ 253776 w 505977"/>
              <a:gd name="connsiteY62" fmla="*/ 34995 h 565449"/>
              <a:gd name="connsiteX63" fmla="*/ 178147 w 505977"/>
              <a:gd name="connsiteY63" fmla="*/ 110511 h 565449"/>
              <a:gd name="connsiteX64" fmla="*/ 180914 w 505977"/>
              <a:gd name="connsiteY64" fmla="*/ 130772 h 565449"/>
              <a:gd name="connsiteX65" fmla="*/ 197515 w 505977"/>
              <a:gd name="connsiteY65" fmla="*/ 161162 h 565449"/>
              <a:gd name="connsiteX66" fmla="*/ 253776 w 505977"/>
              <a:gd name="connsiteY66" fmla="*/ 186027 h 565449"/>
              <a:gd name="connsiteX67" fmla="*/ 309115 w 505977"/>
              <a:gd name="connsiteY67" fmla="*/ 161162 h 565449"/>
              <a:gd name="connsiteX68" fmla="*/ 326639 w 505977"/>
              <a:gd name="connsiteY68" fmla="*/ 130772 h 565449"/>
              <a:gd name="connsiteX69" fmla="*/ 329406 w 505977"/>
              <a:gd name="connsiteY69" fmla="*/ 110511 h 565449"/>
              <a:gd name="connsiteX70" fmla="*/ 253776 w 505977"/>
              <a:gd name="connsiteY70" fmla="*/ 34995 h 565449"/>
              <a:gd name="connsiteX71" fmla="*/ 253776 w 505977"/>
              <a:gd name="connsiteY71" fmla="*/ 0 h 565449"/>
              <a:gd name="connsiteX72" fmla="*/ 364454 w 505977"/>
              <a:gd name="connsiteY72" fmla="*/ 110511 h 565449"/>
              <a:gd name="connsiteX73" fmla="*/ 356153 w 505977"/>
              <a:gd name="connsiteY73" fmla="*/ 151953 h 565449"/>
              <a:gd name="connsiteX74" fmla="*/ 373677 w 505977"/>
              <a:gd name="connsiteY74" fmla="*/ 170371 h 565449"/>
              <a:gd name="connsiteX75" fmla="*/ 403191 w 505977"/>
              <a:gd name="connsiteY75" fmla="*/ 144585 h 565449"/>
              <a:gd name="connsiteX76" fmla="*/ 389356 w 505977"/>
              <a:gd name="connsiteY76" fmla="*/ 96697 h 565449"/>
              <a:gd name="connsiteX77" fmla="*/ 396735 w 505977"/>
              <a:gd name="connsiteY77" fmla="*/ 81962 h 565449"/>
              <a:gd name="connsiteX78" fmla="*/ 411492 w 505977"/>
              <a:gd name="connsiteY78" fmla="*/ 90251 h 565449"/>
              <a:gd name="connsiteX79" fmla="*/ 422560 w 505977"/>
              <a:gd name="connsiteY79" fmla="*/ 127088 h 565449"/>
              <a:gd name="connsiteX80" fmla="*/ 464064 w 505977"/>
              <a:gd name="connsiteY80" fmla="*/ 90251 h 565449"/>
              <a:gd name="connsiteX81" fmla="*/ 480665 w 505977"/>
              <a:gd name="connsiteY81" fmla="*/ 91172 h 565449"/>
              <a:gd name="connsiteX82" fmla="*/ 479743 w 505977"/>
              <a:gd name="connsiteY82" fmla="*/ 107748 h 565449"/>
              <a:gd name="connsiteX83" fmla="*/ 460374 w 505977"/>
              <a:gd name="connsiteY83" fmla="*/ 124325 h 565449"/>
              <a:gd name="connsiteX84" fmla="*/ 496344 w 505977"/>
              <a:gd name="connsiteY84" fmla="*/ 132613 h 565449"/>
              <a:gd name="connsiteX85" fmla="*/ 505568 w 505977"/>
              <a:gd name="connsiteY85" fmla="*/ 146427 h 565449"/>
              <a:gd name="connsiteX86" fmla="*/ 494500 w 505977"/>
              <a:gd name="connsiteY86" fmla="*/ 155637 h 565449"/>
              <a:gd name="connsiteX87" fmla="*/ 491733 w 505977"/>
              <a:gd name="connsiteY87" fmla="*/ 155637 h 565449"/>
              <a:gd name="connsiteX88" fmla="*/ 439161 w 505977"/>
              <a:gd name="connsiteY88" fmla="*/ 143665 h 565449"/>
              <a:gd name="connsiteX89" fmla="*/ 387512 w 505977"/>
              <a:gd name="connsiteY89" fmla="*/ 190632 h 565449"/>
              <a:gd name="connsiteX90" fmla="*/ 407803 w 505977"/>
              <a:gd name="connsiteY90" fmla="*/ 266148 h 565449"/>
              <a:gd name="connsiteX91" fmla="*/ 407803 w 505977"/>
              <a:gd name="connsiteY91" fmla="*/ 270752 h 565449"/>
              <a:gd name="connsiteX92" fmla="*/ 441006 w 505977"/>
              <a:gd name="connsiteY92" fmla="*/ 378501 h 565449"/>
              <a:gd name="connsiteX93" fmla="*/ 253776 w 505977"/>
              <a:gd name="connsiteY93" fmla="*/ 565449 h 565449"/>
              <a:gd name="connsiteX94" fmla="*/ 65625 w 505977"/>
              <a:gd name="connsiteY94" fmla="*/ 378501 h 565449"/>
              <a:gd name="connsiteX95" fmla="*/ 99750 w 505977"/>
              <a:gd name="connsiteY95" fmla="*/ 270752 h 565449"/>
              <a:gd name="connsiteX96" fmla="*/ 99750 w 505977"/>
              <a:gd name="connsiteY96" fmla="*/ 266148 h 565449"/>
              <a:gd name="connsiteX97" fmla="*/ 119119 w 505977"/>
              <a:gd name="connsiteY97" fmla="*/ 190632 h 565449"/>
              <a:gd name="connsiteX98" fmla="*/ 66547 w 505977"/>
              <a:gd name="connsiteY98" fmla="*/ 143665 h 565449"/>
              <a:gd name="connsiteX99" fmla="*/ 13975 w 505977"/>
              <a:gd name="connsiteY99" fmla="*/ 155637 h 565449"/>
              <a:gd name="connsiteX100" fmla="*/ 11208 w 505977"/>
              <a:gd name="connsiteY100" fmla="*/ 155637 h 565449"/>
              <a:gd name="connsiteX101" fmla="*/ 141 w 505977"/>
              <a:gd name="connsiteY101" fmla="*/ 146427 h 565449"/>
              <a:gd name="connsiteX102" fmla="*/ 9364 w 505977"/>
              <a:gd name="connsiteY102" fmla="*/ 132613 h 565449"/>
              <a:gd name="connsiteX103" fmla="*/ 45334 w 505977"/>
              <a:gd name="connsiteY103" fmla="*/ 124325 h 565449"/>
              <a:gd name="connsiteX104" fmla="*/ 25965 w 505977"/>
              <a:gd name="connsiteY104" fmla="*/ 107748 h 565449"/>
              <a:gd name="connsiteX105" fmla="*/ 25043 w 505977"/>
              <a:gd name="connsiteY105" fmla="*/ 91172 h 565449"/>
              <a:gd name="connsiteX106" fmla="*/ 41645 w 505977"/>
              <a:gd name="connsiteY106" fmla="*/ 90251 h 565449"/>
              <a:gd name="connsiteX107" fmla="*/ 83149 w 505977"/>
              <a:gd name="connsiteY107" fmla="*/ 127088 h 565449"/>
              <a:gd name="connsiteX108" fmla="*/ 94216 w 505977"/>
              <a:gd name="connsiteY108" fmla="*/ 90251 h 565449"/>
              <a:gd name="connsiteX109" fmla="*/ 108973 w 505977"/>
              <a:gd name="connsiteY109" fmla="*/ 81962 h 565449"/>
              <a:gd name="connsiteX110" fmla="*/ 117274 w 505977"/>
              <a:gd name="connsiteY110" fmla="*/ 96697 h 565449"/>
              <a:gd name="connsiteX111" fmla="*/ 102517 w 505977"/>
              <a:gd name="connsiteY111" fmla="*/ 144585 h 565449"/>
              <a:gd name="connsiteX112" fmla="*/ 132954 w 505977"/>
              <a:gd name="connsiteY112" fmla="*/ 171292 h 565449"/>
              <a:gd name="connsiteX113" fmla="*/ 150477 w 505977"/>
              <a:gd name="connsiteY113" fmla="*/ 151953 h 565449"/>
              <a:gd name="connsiteX114" fmla="*/ 142177 w 505977"/>
              <a:gd name="connsiteY114" fmla="*/ 110511 h 565449"/>
              <a:gd name="connsiteX115" fmla="*/ 253776 w 505977"/>
              <a:gd name="connsiteY115" fmla="*/ 0 h 56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05977" h="565449">
                <a:moveTo>
                  <a:pt x="253316" y="455821"/>
                </a:moveTo>
                <a:cubicBezTo>
                  <a:pt x="263244" y="455821"/>
                  <a:pt x="271292" y="463869"/>
                  <a:pt x="271292" y="473797"/>
                </a:cubicBezTo>
                <a:cubicBezTo>
                  <a:pt x="271292" y="483725"/>
                  <a:pt x="263244" y="491773"/>
                  <a:pt x="253316" y="491773"/>
                </a:cubicBezTo>
                <a:cubicBezTo>
                  <a:pt x="243388" y="491773"/>
                  <a:pt x="235340" y="483725"/>
                  <a:pt x="235340" y="473797"/>
                </a:cubicBezTo>
                <a:cubicBezTo>
                  <a:pt x="235340" y="463869"/>
                  <a:pt x="243388" y="455821"/>
                  <a:pt x="253316" y="455821"/>
                </a:cubicBezTo>
                <a:close/>
                <a:moveTo>
                  <a:pt x="110818" y="324166"/>
                </a:moveTo>
                <a:cubicBezTo>
                  <a:pt x="104362" y="340743"/>
                  <a:pt x="100673" y="359161"/>
                  <a:pt x="100673" y="378501"/>
                </a:cubicBezTo>
                <a:cubicBezTo>
                  <a:pt x="100673" y="462305"/>
                  <a:pt x="168924" y="530454"/>
                  <a:pt x="253776" y="530454"/>
                </a:cubicBezTo>
                <a:cubicBezTo>
                  <a:pt x="337707" y="530454"/>
                  <a:pt x="405958" y="462305"/>
                  <a:pt x="405958" y="378501"/>
                </a:cubicBezTo>
                <a:cubicBezTo>
                  <a:pt x="405958" y="359161"/>
                  <a:pt x="402269" y="340743"/>
                  <a:pt x="395812" y="324166"/>
                </a:cubicBezTo>
                <a:cubicBezTo>
                  <a:pt x="372755" y="380343"/>
                  <a:pt x="317416" y="419943"/>
                  <a:pt x="253776" y="419943"/>
                </a:cubicBezTo>
                <a:cubicBezTo>
                  <a:pt x="189215" y="419943"/>
                  <a:pt x="133876" y="380343"/>
                  <a:pt x="110818" y="324166"/>
                </a:cubicBezTo>
                <a:close/>
                <a:moveTo>
                  <a:pt x="253316" y="317640"/>
                </a:moveTo>
                <a:cubicBezTo>
                  <a:pt x="263244" y="317640"/>
                  <a:pt x="271292" y="325688"/>
                  <a:pt x="271292" y="335616"/>
                </a:cubicBezTo>
                <a:cubicBezTo>
                  <a:pt x="271292" y="345544"/>
                  <a:pt x="263244" y="353592"/>
                  <a:pt x="253316" y="353592"/>
                </a:cubicBezTo>
                <a:cubicBezTo>
                  <a:pt x="243388" y="353592"/>
                  <a:pt x="235340" y="345544"/>
                  <a:pt x="235340" y="335616"/>
                </a:cubicBezTo>
                <a:cubicBezTo>
                  <a:pt x="235340" y="325688"/>
                  <a:pt x="243388" y="317640"/>
                  <a:pt x="253316" y="317640"/>
                </a:cubicBezTo>
                <a:close/>
                <a:moveTo>
                  <a:pt x="253316" y="256982"/>
                </a:moveTo>
                <a:cubicBezTo>
                  <a:pt x="263244" y="256982"/>
                  <a:pt x="271292" y="265229"/>
                  <a:pt x="271292" y="275402"/>
                </a:cubicBezTo>
                <a:cubicBezTo>
                  <a:pt x="271292" y="285575"/>
                  <a:pt x="263244" y="293822"/>
                  <a:pt x="253316" y="293822"/>
                </a:cubicBezTo>
                <a:cubicBezTo>
                  <a:pt x="243388" y="293822"/>
                  <a:pt x="235340" y="285575"/>
                  <a:pt x="235340" y="275402"/>
                </a:cubicBezTo>
                <a:cubicBezTo>
                  <a:pt x="235340" y="265229"/>
                  <a:pt x="243388" y="256982"/>
                  <a:pt x="253316" y="256982"/>
                </a:cubicBezTo>
                <a:close/>
                <a:moveTo>
                  <a:pt x="168924" y="182343"/>
                </a:moveTo>
                <a:cubicBezTo>
                  <a:pt x="165234" y="186027"/>
                  <a:pt x="162467" y="190632"/>
                  <a:pt x="158778" y="194316"/>
                </a:cubicBezTo>
                <a:lnTo>
                  <a:pt x="179069" y="212734"/>
                </a:lnTo>
                <a:cubicBezTo>
                  <a:pt x="183681" y="216418"/>
                  <a:pt x="183681" y="223785"/>
                  <a:pt x="179991" y="228390"/>
                </a:cubicBezTo>
                <a:cubicBezTo>
                  <a:pt x="177224" y="231153"/>
                  <a:pt x="174458" y="232994"/>
                  <a:pt x="170768" y="232994"/>
                </a:cubicBezTo>
                <a:cubicBezTo>
                  <a:pt x="168001" y="232994"/>
                  <a:pt x="165234" y="232074"/>
                  <a:pt x="163390" y="229311"/>
                </a:cubicBezTo>
                <a:lnTo>
                  <a:pt x="145866" y="214576"/>
                </a:lnTo>
                <a:cubicBezTo>
                  <a:pt x="144021" y="219181"/>
                  <a:pt x="142177" y="223785"/>
                  <a:pt x="140332" y="228390"/>
                </a:cubicBezTo>
                <a:cubicBezTo>
                  <a:pt x="136643" y="240362"/>
                  <a:pt x="134798" y="253255"/>
                  <a:pt x="134798" y="266148"/>
                </a:cubicBezTo>
                <a:cubicBezTo>
                  <a:pt x="134798" y="271673"/>
                  <a:pt x="134798" y="276278"/>
                  <a:pt x="135720" y="281804"/>
                </a:cubicBezTo>
                <a:cubicBezTo>
                  <a:pt x="143099" y="339822"/>
                  <a:pt x="192904" y="384947"/>
                  <a:pt x="253776" y="384947"/>
                </a:cubicBezTo>
                <a:cubicBezTo>
                  <a:pt x="313727" y="384947"/>
                  <a:pt x="363532" y="339822"/>
                  <a:pt x="371832" y="281804"/>
                </a:cubicBezTo>
                <a:cubicBezTo>
                  <a:pt x="371832" y="276278"/>
                  <a:pt x="372755" y="271673"/>
                  <a:pt x="372755" y="266148"/>
                </a:cubicBezTo>
                <a:cubicBezTo>
                  <a:pt x="372755" y="253255"/>
                  <a:pt x="369988" y="240362"/>
                  <a:pt x="366298" y="228390"/>
                </a:cubicBezTo>
                <a:cubicBezTo>
                  <a:pt x="364454" y="223785"/>
                  <a:pt x="362609" y="219181"/>
                  <a:pt x="359842" y="214576"/>
                </a:cubicBezTo>
                <a:lnTo>
                  <a:pt x="343241" y="229311"/>
                </a:lnTo>
                <a:cubicBezTo>
                  <a:pt x="340474" y="232074"/>
                  <a:pt x="337707" y="232994"/>
                  <a:pt x="334940" y="232994"/>
                </a:cubicBezTo>
                <a:cubicBezTo>
                  <a:pt x="332173" y="232994"/>
                  <a:pt x="328484" y="231153"/>
                  <a:pt x="326639" y="228390"/>
                </a:cubicBezTo>
                <a:cubicBezTo>
                  <a:pt x="322027" y="223785"/>
                  <a:pt x="322027" y="216418"/>
                  <a:pt x="327561" y="212734"/>
                </a:cubicBezTo>
                <a:lnTo>
                  <a:pt x="347852" y="194316"/>
                </a:lnTo>
                <a:cubicBezTo>
                  <a:pt x="344163" y="189711"/>
                  <a:pt x="341396" y="186027"/>
                  <a:pt x="337707" y="182343"/>
                </a:cubicBezTo>
                <a:cubicBezTo>
                  <a:pt x="331251" y="189711"/>
                  <a:pt x="323872" y="196157"/>
                  <a:pt x="316494" y="201683"/>
                </a:cubicBezTo>
                <a:cubicBezTo>
                  <a:pt x="298047" y="213655"/>
                  <a:pt x="276834" y="221022"/>
                  <a:pt x="253776" y="221022"/>
                </a:cubicBezTo>
                <a:cubicBezTo>
                  <a:pt x="229796" y="221022"/>
                  <a:pt x="208583" y="213655"/>
                  <a:pt x="190137" y="201683"/>
                </a:cubicBezTo>
                <a:cubicBezTo>
                  <a:pt x="182758" y="196157"/>
                  <a:pt x="175380" y="189711"/>
                  <a:pt x="168924" y="182343"/>
                </a:cubicBezTo>
                <a:close/>
                <a:moveTo>
                  <a:pt x="253315" y="119688"/>
                </a:moveTo>
                <a:cubicBezTo>
                  <a:pt x="261200" y="119688"/>
                  <a:pt x="267592" y="131247"/>
                  <a:pt x="267592" y="145505"/>
                </a:cubicBezTo>
                <a:cubicBezTo>
                  <a:pt x="267592" y="159763"/>
                  <a:pt x="261200" y="171322"/>
                  <a:pt x="253315" y="171322"/>
                </a:cubicBezTo>
                <a:cubicBezTo>
                  <a:pt x="245430" y="171322"/>
                  <a:pt x="239038" y="159763"/>
                  <a:pt x="239038" y="145505"/>
                </a:cubicBezTo>
                <a:cubicBezTo>
                  <a:pt x="239038" y="131247"/>
                  <a:pt x="245430" y="119688"/>
                  <a:pt x="253315" y="119688"/>
                </a:cubicBezTo>
                <a:close/>
                <a:moveTo>
                  <a:pt x="284680" y="84773"/>
                </a:moveTo>
                <a:cubicBezTo>
                  <a:pt x="292565" y="84773"/>
                  <a:pt x="298957" y="91165"/>
                  <a:pt x="298957" y="99050"/>
                </a:cubicBezTo>
                <a:cubicBezTo>
                  <a:pt x="298957" y="106935"/>
                  <a:pt x="292565" y="113327"/>
                  <a:pt x="284680" y="113327"/>
                </a:cubicBezTo>
                <a:cubicBezTo>
                  <a:pt x="276795" y="113327"/>
                  <a:pt x="270403" y="106935"/>
                  <a:pt x="270403" y="99050"/>
                </a:cubicBezTo>
                <a:cubicBezTo>
                  <a:pt x="270403" y="91165"/>
                  <a:pt x="276795" y="84773"/>
                  <a:pt x="284680" y="84773"/>
                </a:cubicBezTo>
                <a:close/>
                <a:moveTo>
                  <a:pt x="222394" y="84773"/>
                </a:moveTo>
                <a:cubicBezTo>
                  <a:pt x="230034" y="84773"/>
                  <a:pt x="236227" y="91165"/>
                  <a:pt x="236227" y="99050"/>
                </a:cubicBezTo>
                <a:cubicBezTo>
                  <a:pt x="236227" y="106935"/>
                  <a:pt x="230034" y="113327"/>
                  <a:pt x="222394" y="113327"/>
                </a:cubicBezTo>
                <a:cubicBezTo>
                  <a:pt x="214754" y="113327"/>
                  <a:pt x="208561" y="106935"/>
                  <a:pt x="208561" y="99050"/>
                </a:cubicBezTo>
                <a:cubicBezTo>
                  <a:pt x="208561" y="91165"/>
                  <a:pt x="214754" y="84773"/>
                  <a:pt x="222394" y="84773"/>
                </a:cubicBezTo>
                <a:close/>
                <a:moveTo>
                  <a:pt x="253776" y="34995"/>
                </a:moveTo>
                <a:cubicBezTo>
                  <a:pt x="211350" y="34995"/>
                  <a:pt x="177224" y="69069"/>
                  <a:pt x="178147" y="110511"/>
                </a:cubicBezTo>
                <a:cubicBezTo>
                  <a:pt x="178147" y="117879"/>
                  <a:pt x="179069" y="124325"/>
                  <a:pt x="180914" y="130772"/>
                </a:cubicBezTo>
                <a:cubicBezTo>
                  <a:pt x="183681" y="142744"/>
                  <a:pt x="190137" y="152874"/>
                  <a:pt x="197515" y="161162"/>
                </a:cubicBezTo>
                <a:cubicBezTo>
                  <a:pt x="211350" y="176818"/>
                  <a:pt x="231641" y="186027"/>
                  <a:pt x="253776" y="186027"/>
                </a:cubicBezTo>
                <a:cubicBezTo>
                  <a:pt x="274990" y="186027"/>
                  <a:pt x="295280" y="176818"/>
                  <a:pt x="309115" y="161162"/>
                </a:cubicBezTo>
                <a:cubicBezTo>
                  <a:pt x="317416" y="152874"/>
                  <a:pt x="322950" y="142744"/>
                  <a:pt x="326639" y="130772"/>
                </a:cubicBezTo>
                <a:cubicBezTo>
                  <a:pt x="328484" y="124325"/>
                  <a:pt x="329406" y="117879"/>
                  <a:pt x="329406" y="110511"/>
                </a:cubicBezTo>
                <a:cubicBezTo>
                  <a:pt x="329406" y="69069"/>
                  <a:pt x="295280" y="34995"/>
                  <a:pt x="253776" y="34995"/>
                </a:cubicBezTo>
                <a:close/>
                <a:moveTo>
                  <a:pt x="253776" y="0"/>
                </a:moveTo>
                <a:cubicBezTo>
                  <a:pt x="314649" y="0"/>
                  <a:pt x="364454" y="49730"/>
                  <a:pt x="364454" y="110511"/>
                </a:cubicBezTo>
                <a:cubicBezTo>
                  <a:pt x="364454" y="125246"/>
                  <a:pt x="361687" y="139060"/>
                  <a:pt x="356153" y="151953"/>
                </a:cubicBezTo>
                <a:cubicBezTo>
                  <a:pt x="362609" y="157478"/>
                  <a:pt x="368143" y="163925"/>
                  <a:pt x="373677" y="170371"/>
                </a:cubicBezTo>
                <a:lnTo>
                  <a:pt x="403191" y="144585"/>
                </a:lnTo>
                <a:lnTo>
                  <a:pt x="389356" y="96697"/>
                </a:lnTo>
                <a:cubicBezTo>
                  <a:pt x="387512" y="90251"/>
                  <a:pt x="390279" y="83804"/>
                  <a:pt x="396735" y="81962"/>
                </a:cubicBezTo>
                <a:cubicBezTo>
                  <a:pt x="403191" y="80121"/>
                  <a:pt x="409647" y="83804"/>
                  <a:pt x="411492" y="90251"/>
                </a:cubicBezTo>
                <a:lnTo>
                  <a:pt x="422560" y="127088"/>
                </a:lnTo>
                <a:lnTo>
                  <a:pt x="464064" y="90251"/>
                </a:lnTo>
                <a:cubicBezTo>
                  <a:pt x="468675" y="85646"/>
                  <a:pt x="476054" y="86567"/>
                  <a:pt x="480665" y="91172"/>
                </a:cubicBezTo>
                <a:cubicBezTo>
                  <a:pt x="485277" y="95776"/>
                  <a:pt x="484354" y="103144"/>
                  <a:pt x="479743" y="107748"/>
                </a:cubicBezTo>
                <a:lnTo>
                  <a:pt x="460374" y="124325"/>
                </a:lnTo>
                <a:lnTo>
                  <a:pt x="496344" y="132613"/>
                </a:lnTo>
                <a:cubicBezTo>
                  <a:pt x="502801" y="133534"/>
                  <a:pt x="507412" y="139981"/>
                  <a:pt x="505568" y="146427"/>
                </a:cubicBezTo>
                <a:cubicBezTo>
                  <a:pt x="504645" y="151953"/>
                  <a:pt x="500034" y="155637"/>
                  <a:pt x="494500" y="155637"/>
                </a:cubicBezTo>
                <a:cubicBezTo>
                  <a:pt x="493578" y="155637"/>
                  <a:pt x="492655" y="155637"/>
                  <a:pt x="491733" y="155637"/>
                </a:cubicBezTo>
                <a:lnTo>
                  <a:pt x="439161" y="143665"/>
                </a:lnTo>
                <a:lnTo>
                  <a:pt x="387512" y="190632"/>
                </a:lnTo>
                <a:cubicBezTo>
                  <a:pt x="400424" y="212734"/>
                  <a:pt x="407803" y="238520"/>
                  <a:pt x="407803" y="266148"/>
                </a:cubicBezTo>
                <a:cubicBezTo>
                  <a:pt x="407803" y="267990"/>
                  <a:pt x="407803" y="269832"/>
                  <a:pt x="407803" y="270752"/>
                </a:cubicBezTo>
                <a:cubicBezTo>
                  <a:pt x="429016" y="301143"/>
                  <a:pt x="441006" y="337980"/>
                  <a:pt x="441006" y="378501"/>
                </a:cubicBezTo>
                <a:cubicBezTo>
                  <a:pt x="441006" y="481645"/>
                  <a:pt x="357075" y="565449"/>
                  <a:pt x="253776" y="565449"/>
                </a:cubicBezTo>
                <a:cubicBezTo>
                  <a:pt x="149555" y="565449"/>
                  <a:pt x="65625" y="481645"/>
                  <a:pt x="65625" y="378501"/>
                </a:cubicBezTo>
                <a:cubicBezTo>
                  <a:pt x="65625" y="337980"/>
                  <a:pt x="78537" y="301143"/>
                  <a:pt x="99750" y="270752"/>
                </a:cubicBezTo>
                <a:cubicBezTo>
                  <a:pt x="99750" y="269832"/>
                  <a:pt x="99750" y="267990"/>
                  <a:pt x="99750" y="266148"/>
                </a:cubicBezTo>
                <a:cubicBezTo>
                  <a:pt x="99750" y="238520"/>
                  <a:pt x="106206" y="212734"/>
                  <a:pt x="119119" y="190632"/>
                </a:cubicBezTo>
                <a:lnTo>
                  <a:pt x="66547" y="143665"/>
                </a:lnTo>
                <a:lnTo>
                  <a:pt x="13975" y="155637"/>
                </a:lnTo>
                <a:cubicBezTo>
                  <a:pt x="13053" y="155637"/>
                  <a:pt x="12131" y="155637"/>
                  <a:pt x="11208" y="155637"/>
                </a:cubicBezTo>
                <a:cubicBezTo>
                  <a:pt x="6597" y="155637"/>
                  <a:pt x="1063" y="151953"/>
                  <a:pt x="141" y="146427"/>
                </a:cubicBezTo>
                <a:cubicBezTo>
                  <a:pt x="-782" y="139981"/>
                  <a:pt x="2907" y="133534"/>
                  <a:pt x="9364" y="132613"/>
                </a:cubicBezTo>
                <a:lnTo>
                  <a:pt x="45334" y="124325"/>
                </a:lnTo>
                <a:lnTo>
                  <a:pt x="25965" y="107748"/>
                </a:lnTo>
                <a:cubicBezTo>
                  <a:pt x="21354" y="103144"/>
                  <a:pt x="21354" y="95776"/>
                  <a:pt x="25043" y="91172"/>
                </a:cubicBezTo>
                <a:cubicBezTo>
                  <a:pt x="29655" y="86567"/>
                  <a:pt x="37033" y="85646"/>
                  <a:pt x="41645" y="90251"/>
                </a:cubicBezTo>
                <a:lnTo>
                  <a:pt x="83149" y="127088"/>
                </a:lnTo>
                <a:lnTo>
                  <a:pt x="94216" y="90251"/>
                </a:lnTo>
                <a:cubicBezTo>
                  <a:pt x="96061" y="83804"/>
                  <a:pt x="102517" y="80121"/>
                  <a:pt x="108973" y="81962"/>
                </a:cubicBezTo>
                <a:cubicBezTo>
                  <a:pt x="115430" y="83804"/>
                  <a:pt x="119119" y="90251"/>
                  <a:pt x="117274" y="96697"/>
                </a:cubicBezTo>
                <a:lnTo>
                  <a:pt x="102517" y="144585"/>
                </a:lnTo>
                <a:lnTo>
                  <a:pt x="132954" y="171292"/>
                </a:lnTo>
                <a:cubicBezTo>
                  <a:pt x="138487" y="163925"/>
                  <a:pt x="144021" y="157478"/>
                  <a:pt x="150477" y="151953"/>
                </a:cubicBezTo>
                <a:cubicBezTo>
                  <a:pt x="145866" y="139060"/>
                  <a:pt x="142177" y="125246"/>
                  <a:pt x="142177" y="110511"/>
                </a:cubicBezTo>
                <a:cubicBezTo>
                  <a:pt x="142177" y="49730"/>
                  <a:pt x="191981" y="0"/>
                  <a:pt x="25377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94" name="santas-head-wirh-curly-beard_66566"/>
          <p:cNvSpPr>
            <a:spLocks noChangeAspect="1"/>
          </p:cNvSpPr>
          <p:nvPr userDrawn="1"/>
        </p:nvSpPr>
        <p:spPr bwMode="auto">
          <a:xfrm>
            <a:off x="10424751" y="3576173"/>
            <a:ext cx="339716" cy="428667"/>
          </a:xfrm>
          <a:custGeom>
            <a:avLst/>
            <a:gdLst>
              <a:gd name="connsiteX0" fmla="*/ 157268 w 481736"/>
              <a:gd name="connsiteY0" fmla="*/ 323587 h 607874"/>
              <a:gd name="connsiteX1" fmla="*/ 169567 w 481736"/>
              <a:gd name="connsiteY1" fmla="*/ 323587 h 607874"/>
              <a:gd name="connsiteX2" fmla="*/ 172979 w 481736"/>
              <a:gd name="connsiteY2" fmla="*/ 340002 h 607874"/>
              <a:gd name="connsiteX3" fmla="*/ 159331 w 481736"/>
              <a:gd name="connsiteY3" fmla="*/ 341896 h 607874"/>
              <a:gd name="connsiteX4" fmla="*/ 154729 w 481736"/>
              <a:gd name="connsiteY4" fmla="*/ 335188 h 607874"/>
              <a:gd name="connsiteX5" fmla="*/ 157268 w 481736"/>
              <a:gd name="connsiteY5" fmla="*/ 323587 h 607874"/>
              <a:gd name="connsiteX6" fmla="*/ 317869 w 481736"/>
              <a:gd name="connsiteY6" fmla="*/ 312888 h 607874"/>
              <a:gd name="connsiteX7" fmla="*/ 325949 w 481736"/>
              <a:gd name="connsiteY7" fmla="*/ 320658 h 607874"/>
              <a:gd name="connsiteX8" fmla="*/ 325949 w 481736"/>
              <a:gd name="connsiteY8" fmla="*/ 326115 h 607874"/>
              <a:gd name="connsiteX9" fmla="*/ 325474 w 481736"/>
              <a:gd name="connsiteY9" fmla="*/ 329674 h 607874"/>
              <a:gd name="connsiteX10" fmla="*/ 317790 w 481736"/>
              <a:gd name="connsiteY10" fmla="*/ 335210 h 607874"/>
              <a:gd name="connsiteX11" fmla="*/ 310105 w 481736"/>
              <a:gd name="connsiteY11" fmla="*/ 329674 h 607874"/>
              <a:gd name="connsiteX12" fmla="*/ 309788 w 481736"/>
              <a:gd name="connsiteY12" fmla="*/ 326115 h 607874"/>
              <a:gd name="connsiteX13" fmla="*/ 309788 w 481736"/>
              <a:gd name="connsiteY13" fmla="*/ 320658 h 607874"/>
              <a:gd name="connsiteX14" fmla="*/ 317869 w 481736"/>
              <a:gd name="connsiteY14" fmla="*/ 312888 h 607874"/>
              <a:gd name="connsiteX15" fmla="*/ 252942 w 481736"/>
              <a:gd name="connsiteY15" fmla="*/ 259352 h 607874"/>
              <a:gd name="connsiteX16" fmla="*/ 256505 w 481736"/>
              <a:gd name="connsiteY16" fmla="*/ 261567 h 607874"/>
              <a:gd name="connsiteX17" fmla="*/ 216839 w 481736"/>
              <a:gd name="connsiteY17" fmla="*/ 271298 h 607874"/>
              <a:gd name="connsiteX18" fmla="*/ 136401 w 481736"/>
              <a:gd name="connsiteY18" fmla="*/ 273514 h 607874"/>
              <a:gd name="connsiteX19" fmla="*/ 143843 w 481736"/>
              <a:gd name="connsiteY19" fmla="*/ 273514 h 607874"/>
              <a:gd name="connsiteX20" fmla="*/ 144793 w 481736"/>
              <a:gd name="connsiteY20" fmla="*/ 278023 h 607874"/>
              <a:gd name="connsiteX21" fmla="*/ 178995 w 481736"/>
              <a:gd name="connsiteY21" fmla="*/ 290919 h 607874"/>
              <a:gd name="connsiteX22" fmla="*/ 211614 w 481736"/>
              <a:gd name="connsiteY22" fmla="*/ 262517 h 607874"/>
              <a:gd name="connsiteX23" fmla="*/ 216760 w 481736"/>
              <a:gd name="connsiteY23" fmla="*/ 261884 h 607874"/>
              <a:gd name="connsiteX24" fmla="*/ 252942 w 481736"/>
              <a:gd name="connsiteY24" fmla="*/ 259352 h 607874"/>
              <a:gd name="connsiteX25" fmla="*/ 376826 w 481736"/>
              <a:gd name="connsiteY25" fmla="*/ 229562 h 607874"/>
              <a:gd name="connsiteX26" fmla="*/ 355843 w 481736"/>
              <a:gd name="connsiteY26" fmla="*/ 244108 h 607874"/>
              <a:gd name="connsiteX27" fmla="*/ 358377 w 481736"/>
              <a:gd name="connsiteY27" fmla="*/ 276993 h 607874"/>
              <a:gd name="connsiteX28" fmla="*/ 359011 w 481736"/>
              <a:gd name="connsiteY28" fmla="*/ 280867 h 607874"/>
              <a:gd name="connsiteX29" fmla="*/ 378727 w 481736"/>
              <a:gd name="connsiteY29" fmla="*/ 321104 h 607874"/>
              <a:gd name="connsiteX30" fmla="*/ 380706 w 481736"/>
              <a:gd name="connsiteY30" fmla="*/ 329168 h 607874"/>
              <a:gd name="connsiteX31" fmla="*/ 378410 w 481736"/>
              <a:gd name="connsiteY31" fmla="*/ 366559 h 607874"/>
              <a:gd name="connsiteX32" fmla="*/ 375955 w 481736"/>
              <a:gd name="connsiteY32" fmla="*/ 373279 h 607874"/>
              <a:gd name="connsiteX33" fmla="*/ 350697 w 481736"/>
              <a:gd name="connsiteY33" fmla="*/ 419445 h 607874"/>
              <a:gd name="connsiteX34" fmla="*/ 341591 w 481736"/>
              <a:gd name="connsiteY34" fmla="*/ 423398 h 607874"/>
              <a:gd name="connsiteX35" fmla="*/ 292498 w 481736"/>
              <a:gd name="connsiteY35" fmla="*/ 416599 h 607874"/>
              <a:gd name="connsiteX36" fmla="*/ 289569 w 481736"/>
              <a:gd name="connsiteY36" fmla="*/ 416599 h 607874"/>
              <a:gd name="connsiteX37" fmla="*/ 244990 w 481736"/>
              <a:gd name="connsiteY37" fmla="*/ 443082 h 607874"/>
              <a:gd name="connsiteX38" fmla="*/ 192968 w 481736"/>
              <a:gd name="connsiteY38" fmla="*/ 414702 h 607874"/>
              <a:gd name="connsiteX39" fmla="*/ 176499 w 481736"/>
              <a:gd name="connsiteY39" fmla="*/ 405374 h 607874"/>
              <a:gd name="connsiteX40" fmla="*/ 156783 w 481736"/>
              <a:gd name="connsiteY40" fmla="*/ 423398 h 607874"/>
              <a:gd name="connsiteX41" fmla="*/ 147677 w 481736"/>
              <a:gd name="connsiteY41" fmla="*/ 422133 h 607874"/>
              <a:gd name="connsiteX42" fmla="*/ 109275 w 481736"/>
              <a:gd name="connsiteY42" fmla="*/ 403477 h 607874"/>
              <a:gd name="connsiteX43" fmla="*/ 102465 w 481736"/>
              <a:gd name="connsiteY43" fmla="*/ 400473 h 607874"/>
              <a:gd name="connsiteX44" fmla="*/ 100882 w 481736"/>
              <a:gd name="connsiteY44" fmla="*/ 396283 h 607874"/>
              <a:gd name="connsiteX45" fmla="*/ 86312 w 481736"/>
              <a:gd name="connsiteY45" fmla="*/ 356678 h 607874"/>
              <a:gd name="connsiteX46" fmla="*/ 87579 w 481736"/>
              <a:gd name="connsiteY46" fmla="*/ 346638 h 607874"/>
              <a:gd name="connsiteX47" fmla="*/ 100486 w 481736"/>
              <a:gd name="connsiteY47" fmla="*/ 301816 h 607874"/>
              <a:gd name="connsiteX48" fmla="*/ 97556 w 481736"/>
              <a:gd name="connsiteY48" fmla="*/ 300867 h 607874"/>
              <a:gd name="connsiteX49" fmla="*/ 91697 w 481736"/>
              <a:gd name="connsiteY49" fmla="*/ 261578 h 607874"/>
              <a:gd name="connsiteX50" fmla="*/ 92963 w 481736"/>
              <a:gd name="connsiteY50" fmla="*/ 260629 h 607874"/>
              <a:gd name="connsiteX51" fmla="*/ 88133 w 481736"/>
              <a:gd name="connsiteY51" fmla="*/ 256756 h 607874"/>
              <a:gd name="connsiteX52" fmla="*/ 46405 w 481736"/>
              <a:gd name="connsiteY52" fmla="*/ 305452 h 607874"/>
              <a:gd name="connsiteX53" fmla="*/ 43872 w 481736"/>
              <a:gd name="connsiteY53" fmla="*/ 314780 h 607874"/>
              <a:gd name="connsiteX54" fmla="*/ 10299 w 481736"/>
              <a:gd name="connsiteY54" fmla="*/ 353516 h 607874"/>
              <a:gd name="connsiteX55" fmla="*/ 36508 w 481736"/>
              <a:gd name="connsiteY55" fmla="*/ 381816 h 607874"/>
              <a:gd name="connsiteX56" fmla="*/ 36824 w 481736"/>
              <a:gd name="connsiteY56" fmla="*/ 381500 h 607874"/>
              <a:gd name="connsiteX57" fmla="*/ 42921 w 481736"/>
              <a:gd name="connsiteY57" fmla="*/ 383714 h 607874"/>
              <a:gd name="connsiteX58" fmla="*/ 43238 w 481736"/>
              <a:gd name="connsiteY58" fmla="*/ 383714 h 607874"/>
              <a:gd name="connsiteX59" fmla="*/ 42288 w 481736"/>
              <a:gd name="connsiteY59" fmla="*/ 390196 h 607874"/>
              <a:gd name="connsiteX60" fmla="*/ 39754 w 481736"/>
              <a:gd name="connsiteY60" fmla="*/ 390196 h 607874"/>
              <a:gd name="connsiteX61" fmla="*/ 62716 w 481736"/>
              <a:gd name="connsiteY61" fmla="*/ 468299 h 607874"/>
              <a:gd name="connsiteX62" fmla="*/ 66913 w 481736"/>
              <a:gd name="connsiteY62" fmla="*/ 475651 h 607874"/>
              <a:gd name="connsiteX63" fmla="*/ 64696 w 481736"/>
              <a:gd name="connsiteY63" fmla="*/ 565059 h 607874"/>
              <a:gd name="connsiteX64" fmla="*/ 140947 w 481736"/>
              <a:gd name="connsiteY64" fmla="*/ 568300 h 607874"/>
              <a:gd name="connsiteX65" fmla="*/ 146727 w 481736"/>
              <a:gd name="connsiteY65" fmla="*/ 570830 h 607874"/>
              <a:gd name="connsiteX66" fmla="*/ 147994 w 481736"/>
              <a:gd name="connsiteY66" fmla="*/ 567273 h 607874"/>
              <a:gd name="connsiteX67" fmla="*/ 149894 w 481736"/>
              <a:gd name="connsiteY67" fmla="*/ 567589 h 607874"/>
              <a:gd name="connsiteX68" fmla="*/ 201599 w 481736"/>
              <a:gd name="connsiteY68" fmla="*/ 573676 h 607874"/>
              <a:gd name="connsiteX69" fmla="*/ 210071 w 481736"/>
              <a:gd name="connsiteY69" fmla="*/ 572727 h 607874"/>
              <a:gd name="connsiteX70" fmla="*/ 290836 w 481736"/>
              <a:gd name="connsiteY70" fmla="*/ 565059 h 607874"/>
              <a:gd name="connsiteX71" fmla="*/ 298516 w 481736"/>
              <a:gd name="connsiteY71" fmla="*/ 562055 h 607874"/>
              <a:gd name="connsiteX72" fmla="*/ 303742 w 481736"/>
              <a:gd name="connsiteY72" fmla="*/ 562055 h 607874"/>
              <a:gd name="connsiteX73" fmla="*/ 390287 w 481736"/>
              <a:gd name="connsiteY73" fmla="*/ 523399 h 607874"/>
              <a:gd name="connsiteX74" fmla="*/ 397334 w 481736"/>
              <a:gd name="connsiteY74" fmla="*/ 516363 h 607874"/>
              <a:gd name="connsiteX75" fmla="*/ 447218 w 481736"/>
              <a:gd name="connsiteY75" fmla="*/ 441896 h 607874"/>
              <a:gd name="connsiteX76" fmla="*/ 445001 w 481736"/>
              <a:gd name="connsiteY76" fmla="*/ 438971 h 607874"/>
              <a:gd name="connsiteX77" fmla="*/ 441675 w 481736"/>
              <a:gd name="connsiteY77" fmla="*/ 431303 h 607874"/>
              <a:gd name="connsiteX78" fmla="*/ 471764 w 481736"/>
              <a:gd name="connsiteY78" fmla="*/ 382923 h 607874"/>
              <a:gd name="connsiteX79" fmla="*/ 428214 w 481736"/>
              <a:gd name="connsiteY79" fmla="*/ 344188 h 607874"/>
              <a:gd name="connsiteX80" fmla="*/ 426631 w 481736"/>
              <a:gd name="connsiteY80" fmla="*/ 336836 h 607874"/>
              <a:gd name="connsiteX81" fmla="*/ 427502 w 481736"/>
              <a:gd name="connsiteY81" fmla="*/ 331065 h 607874"/>
              <a:gd name="connsiteX82" fmla="*/ 446980 w 481736"/>
              <a:gd name="connsiteY82" fmla="*/ 303001 h 607874"/>
              <a:gd name="connsiteX83" fmla="*/ 416575 w 481736"/>
              <a:gd name="connsiteY83" fmla="*/ 287191 h 607874"/>
              <a:gd name="connsiteX84" fmla="*/ 411032 w 481736"/>
              <a:gd name="connsiteY84" fmla="*/ 280155 h 607874"/>
              <a:gd name="connsiteX85" fmla="*/ 376826 w 481736"/>
              <a:gd name="connsiteY85" fmla="*/ 229562 h 607874"/>
              <a:gd name="connsiteX86" fmla="*/ 321004 w 481736"/>
              <a:gd name="connsiteY86" fmla="*/ 187506 h 607874"/>
              <a:gd name="connsiteX87" fmla="*/ 296695 w 481736"/>
              <a:gd name="connsiteY87" fmla="*/ 210985 h 607874"/>
              <a:gd name="connsiteX88" fmla="*/ 292498 w 481736"/>
              <a:gd name="connsiteY88" fmla="*/ 215807 h 607874"/>
              <a:gd name="connsiteX89" fmla="*/ 291548 w 481736"/>
              <a:gd name="connsiteY89" fmla="*/ 223238 h 607874"/>
              <a:gd name="connsiteX90" fmla="*/ 286402 w 481736"/>
              <a:gd name="connsiteY90" fmla="*/ 223870 h 607874"/>
              <a:gd name="connsiteX91" fmla="*/ 286402 w 481736"/>
              <a:gd name="connsiteY91" fmla="*/ 223238 h 607874"/>
              <a:gd name="connsiteX92" fmla="*/ 280938 w 481736"/>
              <a:gd name="connsiteY92" fmla="*/ 225451 h 607874"/>
              <a:gd name="connsiteX93" fmla="*/ 250849 w 481736"/>
              <a:gd name="connsiteY93" fmla="*/ 205056 h 607874"/>
              <a:gd name="connsiteX94" fmla="*/ 215535 w 481736"/>
              <a:gd name="connsiteY94" fmla="*/ 211222 h 607874"/>
              <a:gd name="connsiteX95" fmla="*/ 196848 w 481736"/>
              <a:gd name="connsiteY95" fmla="*/ 223712 h 607874"/>
              <a:gd name="connsiteX96" fmla="*/ 196848 w 481736"/>
              <a:gd name="connsiteY96" fmla="*/ 226242 h 607874"/>
              <a:gd name="connsiteX97" fmla="*/ 191068 w 481736"/>
              <a:gd name="connsiteY97" fmla="*/ 226874 h 607874"/>
              <a:gd name="connsiteX98" fmla="*/ 188534 w 481736"/>
              <a:gd name="connsiteY98" fmla="*/ 217862 h 607874"/>
              <a:gd name="connsiteX99" fmla="*/ 182121 w 481736"/>
              <a:gd name="connsiteY99" fmla="*/ 208771 h 607874"/>
              <a:gd name="connsiteX100" fmla="*/ 169214 w 481736"/>
              <a:gd name="connsiteY100" fmla="*/ 209720 h 607874"/>
              <a:gd name="connsiteX101" fmla="*/ 151795 w 481736"/>
              <a:gd name="connsiteY101" fmla="*/ 232882 h 607874"/>
              <a:gd name="connsiteX102" fmla="*/ 144431 w 481736"/>
              <a:gd name="connsiteY102" fmla="*/ 233831 h 607874"/>
              <a:gd name="connsiteX103" fmla="*/ 96289 w 481736"/>
              <a:gd name="connsiteY103" fmla="*/ 213198 h 607874"/>
              <a:gd name="connsiteX104" fmla="*/ 98269 w 481736"/>
              <a:gd name="connsiteY104" fmla="*/ 258021 h 607874"/>
              <a:gd name="connsiteX105" fmla="*/ 96685 w 481736"/>
              <a:gd name="connsiteY105" fmla="*/ 261894 h 607874"/>
              <a:gd name="connsiteX106" fmla="*/ 96368 w 481736"/>
              <a:gd name="connsiteY106" fmla="*/ 264108 h 607874"/>
              <a:gd name="connsiteX107" fmla="*/ 100248 w 481736"/>
              <a:gd name="connsiteY107" fmla="*/ 292804 h 607874"/>
              <a:gd name="connsiteX108" fmla="*/ 104445 w 481736"/>
              <a:gd name="connsiteY108" fmla="*/ 293120 h 607874"/>
              <a:gd name="connsiteX109" fmla="*/ 106662 w 481736"/>
              <a:gd name="connsiteY109" fmla="*/ 295017 h 607874"/>
              <a:gd name="connsiteX110" fmla="*/ 138334 w 481736"/>
              <a:gd name="connsiteY110" fmla="*/ 286558 h 607874"/>
              <a:gd name="connsiteX111" fmla="*/ 140868 w 481736"/>
              <a:gd name="connsiteY111" fmla="*/ 289800 h 607874"/>
              <a:gd name="connsiteX112" fmla="*/ 113788 w 481736"/>
              <a:gd name="connsiteY112" fmla="*/ 303397 h 607874"/>
              <a:gd name="connsiteX113" fmla="*/ 119568 w 481736"/>
              <a:gd name="connsiteY113" fmla="*/ 329247 h 607874"/>
              <a:gd name="connsiteX114" fmla="*/ 100882 w 481736"/>
              <a:gd name="connsiteY114" fmla="*/ 353041 h 607874"/>
              <a:gd name="connsiteX115" fmla="*/ 111254 w 481736"/>
              <a:gd name="connsiteY115" fmla="*/ 388299 h 607874"/>
              <a:gd name="connsiteX116" fmla="*/ 150924 w 481736"/>
              <a:gd name="connsiteY116" fmla="*/ 406955 h 607874"/>
              <a:gd name="connsiteX117" fmla="*/ 192018 w 481736"/>
              <a:gd name="connsiteY117" fmla="*/ 402054 h 607874"/>
              <a:gd name="connsiteX118" fmla="*/ 202312 w 481736"/>
              <a:gd name="connsiteY118" fmla="*/ 402054 h 607874"/>
              <a:gd name="connsiteX119" fmla="*/ 218781 w 481736"/>
              <a:gd name="connsiteY119" fmla="*/ 428852 h 607874"/>
              <a:gd name="connsiteX120" fmla="*/ 246257 w 481736"/>
              <a:gd name="connsiteY120" fmla="*/ 427271 h 607874"/>
              <a:gd name="connsiteX121" fmla="*/ 290519 w 481736"/>
              <a:gd name="connsiteY121" fmla="*/ 376362 h 607874"/>
              <a:gd name="connsiteX122" fmla="*/ 246574 w 481736"/>
              <a:gd name="connsiteY122" fmla="*/ 327666 h 607874"/>
              <a:gd name="connsiteX123" fmla="*/ 200649 w 481736"/>
              <a:gd name="connsiteY123" fmla="*/ 347033 h 607874"/>
              <a:gd name="connsiteX124" fmla="*/ 193285 w 481736"/>
              <a:gd name="connsiteY124" fmla="*/ 347033 h 607874"/>
              <a:gd name="connsiteX125" fmla="*/ 243011 w 481736"/>
              <a:gd name="connsiteY125" fmla="*/ 312883 h 607874"/>
              <a:gd name="connsiteX126" fmla="*/ 305405 w 481736"/>
              <a:gd name="connsiteY126" fmla="*/ 376757 h 607874"/>
              <a:gd name="connsiteX127" fmla="*/ 296616 w 481736"/>
              <a:gd name="connsiteY127" fmla="*/ 403556 h 607874"/>
              <a:gd name="connsiteX128" fmla="*/ 338661 w 481736"/>
              <a:gd name="connsiteY128" fmla="*/ 405137 h 607874"/>
              <a:gd name="connsiteX129" fmla="*/ 366691 w 481736"/>
              <a:gd name="connsiteY129" fmla="*/ 367113 h 607874"/>
              <a:gd name="connsiteX130" fmla="*/ 368275 w 481736"/>
              <a:gd name="connsiteY130" fmla="*/ 328377 h 607874"/>
              <a:gd name="connsiteX131" fmla="*/ 346658 w 481736"/>
              <a:gd name="connsiteY131" fmla="*/ 283634 h 607874"/>
              <a:gd name="connsiteX132" fmla="*/ 304613 w 481736"/>
              <a:gd name="connsiteY132" fmla="*/ 273594 h 607874"/>
              <a:gd name="connsiteX133" fmla="*/ 257105 w 481736"/>
              <a:gd name="connsiteY133" fmla="*/ 256202 h 607874"/>
              <a:gd name="connsiteX134" fmla="*/ 263281 w 481736"/>
              <a:gd name="connsiteY134" fmla="*/ 257151 h 607874"/>
              <a:gd name="connsiteX135" fmla="*/ 300417 w 481736"/>
              <a:gd name="connsiteY135" fmla="*/ 264819 h 607874"/>
              <a:gd name="connsiteX136" fmla="*/ 306197 w 481736"/>
              <a:gd name="connsiteY136" fmla="*/ 264187 h 607874"/>
              <a:gd name="connsiteX137" fmla="*/ 346579 w 481736"/>
              <a:gd name="connsiteY137" fmla="*/ 276124 h 607874"/>
              <a:gd name="connsiteX138" fmla="*/ 339770 w 481736"/>
              <a:gd name="connsiteY138" fmla="*/ 246084 h 607874"/>
              <a:gd name="connsiteX139" fmla="*/ 341353 w 481736"/>
              <a:gd name="connsiteY139" fmla="*/ 239681 h 607874"/>
              <a:gd name="connsiteX140" fmla="*/ 342620 w 481736"/>
              <a:gd name="connsiteY140" fmla="*/ 239364 h 607874"/>
              <a:gd name="connsiteX141" fmla="*/ 365899 w 481736"/>
              <a:gd name="connsiteY141" fmla="*/ 228376 h 607874"/>
              <a:gd name="connsiteX142" fmla="*/ 368116 w 481736"/>
              <a:gd name="connsiteY142" fmla="*/ 221973 h 607874"/>
              <a:gd name="connsiteX143" fmla="*/ 367800 w 481736"/>
              <a:gd name="connsiteY143" fmla="*/ 218653 h 607874"/>
              <a:gd name="connsiteX144" fmla="*/ 340324 w 481736"/>
              <a:gd name="connsiteY144" fmla="*/ 218337 h 607874"/>
              <a:gd name="connsiteX145" fmla="*/ 333594 w 481736"/>
              <a:gd name="connsiteY145" fmla="*/ 213198 h 607874"/>
              <a:gd name="connsiteX146" fmla="*/ 333910 w 481736"/>
              <a:gd name="connsiteY146" fmla="*/ 189720 h 607874"/>
              <a:gd name="connsiteX147" fmla="*/ 321004 w 481736"/>
              <a:gd name="connsiteY147" fmla="*/ 187506 h 607874"/>
              <a:gd name="connsiteX148" fmla="*/ 408429 w 481736"/>
              <a:gd name="connsiteY148" fmla="*/ 10825 h 607874"/>
              <a:gd name="connsiteX149" fmla="*/ 379518 w 481736"/>
              <a:gd name="connsiteY149" fmla="*/ 26872 h 607874"/>
              <a:gd name="connsiteX150" fmla="*/ 372392 w 481736"/>
              <a:gd name="connsiteY150" fmla="*/ 27821 h 607874"/>
              <a:gd name="connsiteX151" fmla="*/ 344045 w 481736"/>
              <a:gd name="connsiteY151" fmla="*/ 19046 h 607874"/>
              <a:gd name="connsiteX152" fmla="*/ 342224 w 481736"/>
              <a:gd name="connsiteY152" fmla="*/ 39521 h 607874"/>
              <a:gd name="connsiteX153" fmla="*/ 342541 w 481736"/>
              <a:gd name="connsiteY153" fmla="*/ 38572 h 607874"/>
              <a:gd name="connsiteX154" fmla="*/ 346104 w 481736"/>
              <a:gd name="connsiteY154" fmla="*/ 39837 h 607874"/>
              <a:gd name="connsiteX155" fmla="*/ 378727 w 481736"/>
              <a:gd name="connsiteY155" fmla="*/ 59521 h 607874"/>
              <a:gd name="connsiteX156" fmla="*/ 384903 w 481736"/>
              <a:gd name="connsiteY156" fmla="*/ 64343 h 607874"/>
              <a:gd name="connsiteX157" fmla="*/ 381260 w 481736"/>
              <a:gd name="connsiteY157" fmla="*/ 69244 h 607874"/>
              <a:gd name="connsiteX158" fmla="*/ 402322 w 481736"/>
              <a:gd name="connsiteY158" fmla="*/ 91458 h 607874"/>
              <a:gd name="connsiteX159" fmla="*/ 418792 w 481736"/>
              <a:gd name="connsiteY159" fmla="*/ 81102 h 607874"/>
              <a:gd name="connsiteX160" fmla="*/ 405569 w 481736"/>
              <a:gd name="connsiteY160" fmla="*/ 55331 h 607874"/>
              <a:gd name="connsiteX161" fmla="*/ 408815 w 481736"/>
              <a:gd name="connsiteY161" fmla="*/ 51062 h 607874"/>
              <a:gd name="connsiteX162" fmla="*/ 415941 w 481736"/>
              <a:gd name="connsiteY162" fmla="*/ 57228 h 607874"/>
              <a:gd name="connsiteX163" fmla="*/ 419821 w 481736"/>
              <a:gd name="connsiteY163" fmla="*/ 55647 h 607874"/>
              <a:gd name="connsiteX164" fmla="*/ 434707 w 481736"/>
              <a:gd name="connsiteY164" fmla="*/ 47189 h 607874"/>
              <a:gd name="connsiteX165" fmla="*/ 420455 w 481736"/>
              <a:gd name="connsiteY165" fmla="*/ 37465 h 607874"/>
              <a:gd name="connsiteX166" fmla="*/ 417921 w 481736"/>
              <a:gd name="connsiteY166" fmla="*/ 31062 h 607874"/>
              <a:gd name="connsiteX167" fmla="*/ 408429 w 481736"/>
              <a:gd name="connsiteY167" fmla="*/ 10825 h 607874"/>
              <a:gd name="connsiteX168" fmla="*/ 414437 w 481736"/>
              <a:gd name="connsiteY168" fmla="*/ 627 h 607874"/>
              <a:gd name="connsiteX169" fmla="*/ 426710 w 481736"/>
              <a:gd name="connsiteY169" fmla="*/ 30667 h 607874"/>
              <a:gd name="connsiteX170" fmla="*/ 444130 w 481736"/>
              <a:gd name="connsiteY170" fmla="*/ 54145 h 607874"/>
              <a:gd name="connsiteX171" fmla="*/ 421167 w 481736"/>
              <a:gd name="connsiteY171" fmla="*/ 63236 h 607874"/>
              <a:gd name="connsiteX172" fmla="*/ 425760 w 481736"/>
              <a:gd name="connsiteY172" fmla="*/ 82604 h 607874"/>
              <a:gd name="connsiteX173" fmla="*/ 402481 w 481736"/>
              <a:gd name="connsiteY173" fmla="*/ 98731 h 607874"/>
              <a:gd name="connsiteX174" fmla="*/ 374451 w 481736"/>
              <a:gd name="connsiteY174" fmla="*/ 91379 h 607874"/>
              <a:gd name="connsiteX175" fmla="*/ 370808 w 481736"/>
              <a:gd name="connsiteY175" fmla="*/ 75252 h 607874"/>
              <a:gd name="connsiteX176" fmla="*/ 338820 w 481736"/>
              <a:gd name="connsiteY176" fmla="*/ 51378 h 607874"/>
              <a:gd name="connsiteX177" fmla="*/ 334623 w 481736"/>
              <a:gd name="connsiteY177" fmla="*/ 178810 h 607874"/>
              <a:gd name="connsiteX178" fmla="*/ 341987 w 481736"/>
              <a:gd name="connsiteY178" fmla="*/ 184344 h 607874"/>
              <a:gd name="connsiteX179" fmla="*/ 345312 w 481736"/>
              <a:gd name="connsiteY179" fmla="*/ 205609 h 607874"/>
              <a:gd name="connsiteX180" fmla="*/ 376985 w 481736"/>
              <a:gd name="connsiteY180" fmla="*/ 216281 h 607874"/>
              <a:gd name="connsiteX181" fmla="*/ 377301 w 481736"/>
              <a:gd name="connsiteY181" fmla="*/ 220787 h 607874"/>
              <a:gd name="connsiteX182" fmla="*/ 421880 w 481736"/>
              <a:gd name="connsiteY182" fmla="*/ 277942 h 607874"/>
              <a:gd name="connsiteX183" fmla="*/ 432490 w 481736"/>
              <a:gd name="connsiteY183" fmla="*/ 336915 h 607874"/>
              <a:gd name="connsiteX184" fmla="*/ 481265 w 481736"/>
              <a:gd name="connsiteY184" fmla="*/ 384030 h 607874"/>
              <a:gd name="connsiteX185" fmla="*/ 451969 w 481736"/>
              <a:gd name="connsiteY185" fmla="*/ 435730 h 607874"/>
              <a:gd name="connsiteX186" fmla="*/ 403748 w 481736"/>
              <a:gd name="connsiteY186" fmla="*/ 528853 h 607874"/>
              <a:gd name="connsiteX187" fmla="*/ 300100 w 481736"/>
              <a:gd name="connsiteY187" fmla="*/ 569881 h 607874"/>
              <a:gd name="connsiteX188" fmla="*/ 205717 w 481736"/>
              <a:gd name="connsiteY188" fmla="*/ 584427 h 607874"/>
              <a:gd name="connsiteX189" fmla="*/ 144431 w 481736"/>
              <a:gd name="connsiteY189" fmla="*/ 572490 h 607874"/>
              <a:gd name="connsiteX190" fmla="*/ 73960 w 481736"/>
              <a:gd name="connsiteY190" fmla="*/ 592885 h 607874"/>
              <a:gd name="connsiteX191" fmla="*/ 44188 w 481736"/>
              <a:gd name="connsiteY191" fmla="*/ 503794 h 607874"/>
              <a:gd name="connsiteX192" fmla="*/ 49414 w 481736"/>
              <a:gd name="connsiteY192" fmla="*/ 485137 h 607874"/>
              <a:gd name="connsiteX193" fmla="*/ 43872 w 481736"/>
              <a:gd name="connsiteY193" fmla="*/ 476679 h 607874"/>
              <a:gd name="connsiteX194" fmla="*/ 18059 w 481736"/>
              <a:gd name="connsiteY194" fmla="*/ 454781 h 607874"/>
              <a:gd name="connsiteX195" fmla="*/ 28986 w 481736"/>
              <a:gd name="connsiteY195" fmla="*/ 388694 h 607874"/>
              <a:gd name="connsiteX196" fmla="*/ 5 w 481736"/>
              <a:gd name="connsiteY196" fmla="*/ 352883 h 607874"/>
              <a:gd name="connsiteX197" fmla="*/ 32628 w 481736"/>
              <a:gd name="connsiteY197" fmla="*/ 305768 h 607874"/>
              <a:gd name="connsiteX198" fmla="*/ 80136 w 481736"/>
              <a:gd name="connsiteY198" fmla="*/ 247981 h 607874"/>
              <a:gd name="connsiteX199" fmla="*/ 91697 w 481736"/>
              <a:gd name="connsiteY199" fmla="*/ 205056 h 607874"/>
              <a:gd name="connsiteX200" fmla="*/ 92647 w 481736"/>
              <a:gd name="connsiteY200" fmla="*/ 204423 h 607874"/>
              <a:gd name="connsiteX201" fmla="*/ 332723 w 481736"/>
              <a:gd name="connsiteY201" fmla="*/ 39600 h 607874"/>
              <a:gd name="connsiteX202" fmla="*/ 333039 w 481736"/>
              <a:gd name="connsiteY202" fmla="*/ 14382 h 607874"/>
              <a:gd name="connsiteX203" fmla="*/ 374451 w 481736"/>
              <a:gd name="connsiteY203" fmla="*/ 17386 h 607874"/>
              <a:gd name="connsiteX204" fmla="*/ 414437 w 481736"/>
              <a:gd name="connsiteY204" fmla="*/ 627 h 60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481736" h="607874">
                <a:moveTo>
                  <a:pt x="157268" y="323587"/>
                </a:moveTo>
                <a:cubicBezTo>
                  <a:pt x="161077" y="320667"/>
                  <a:pt x="165679" y="320036"/>
                  <a:pt x="169567" y="323587"/>
                </a:cubicBezTo>
                <a:cubicBezTo>
                  <a:pt x="173455" y="327060"/>
                  <a:pt x="173773" y="335188"/>
                  <a:pt x="172979" y="340002"/>
                </a:cubicBezTo>
                <a:cubicBezTo>
                  <a:pt x="171234" y="346394"/>
                  <a:pt x="162584" y="346710"/>
                  <a:pt x="159331" y="341896"/>
                </a:cubicBezTo>
                <a:cubicBezTo>
                  <a:pt x="156951" y="340949"/>
                  <a:pt x="155046" y="338739"/>
                  <a:pt x="154729" y="335188"/>
                </a:cubicBezTo>
                <a:cubicBezTo>
                  <a:pt x="154729" y="331242"/>
                  <a:pt x="154015" y="326113"/>
                  <a:pt x="157268" y="323587"/>
                </a:cubicBezTo>
                <a:close/>
                <a:moveTo>
                  <a:pt x="317869" y="312888"/>
                </a:moveTo>
                <a:cubicBezTo>
                  <a:pt x="321988" y="312888"/>
                  <a:pt x="326108" y="315478"/>
                  <a:pt x="325949" y="320658"/>
                </a:cubicBezTo>
                <a:lnTo>
                  <a:pt x="325949" y="326115"/>
                </a:lnTo>
                <a:cubicBezTo>
                  <a:pt x="326266" y="327381"/>
                  <a:pt x="325949" y="328725"/>
                  <a:pt x="325474" y="329674"/>
                </a:cubicBezTo>
                <a:cubicBezTo>
                  <a:pt x="324523" y="334261"/>
                  <a:pt x="321355" y="335843"/>
                  <a:pt x="317790" y="335210"/>
                </a:cubicBezTo>
                <a:cubicBezTo>
                  <a:pt x="314304" y="335843"/>
                  <a:pt x="311056" y="334261"/>
                  <a:pt x="310105" y="329674"/>
                </a:cubicBezTo>
                <a:cubicBezTo>
                  <a:pt x="309788" y="328330"/>
                  <a:pt x="309471" y="327381"/>
                  <a:pt x="309788" y="326115"/>
                </a:cubicBezTo>
                <a:lnTo>
                  <a:pt x="309788" y="320658"/>
                </a:lnTo>
                <a:cubicBezTo>
                  <a:pt x="309630" y="315478"/>
                  <a:pt x="313749" y="312888"/>
                  <a:pt x="317869" y="312888"/>
                </a:cubicBezTo>
                <a:close/>
                <a:moveTo>
                  <a:pt x="252942" y="259352"/>
                </a:moveTo>
                <a:cubicBezTo>
                  <a:pt x="254209" y="257374"/>
                  <a:pt x="257534" y="259035"/>
                  <a:pt x="256505" y="261567"/>
                </a:cubicBezTo>
                <a:cubicBezTo>
                  <a:pt x="247875" y="280634"/>
                  <a:pt x="229428" y="284432"/>
                  <a:pt x="216839" y="271298"/>
                </a:cubicBezTo>
                <a:cubicBezTo>
                  <a:pt x="210110" y="314179"/>
                  <a:pt x="130305" y="301837"/>
                  <a:pt x="136401" y="273514"/>
                </a:cubicBezTo>
                <a:cubicBezTo>
                  <a:pt x="137351" y="269558"/>
                  <a:pt x="142576" y="269874"/>
                  <a:pt x="143843" y="273514"/>
                </a:cubicBezTo>
                <a:cubicBezTo>
                  <a:pt x="144476" y="275096"/>
                  <a:pt x="144476" y="276441"/>
                  <a:pt x="144793" y="278023"/>
                </a:cubicBezTo>
                <a:cubicBezTo>
                  <a:pt x="149227" y="286963"/>
                  <a:pt x="172503" y="291235"/>
                  <a:pt x="178995" y="290919"/>
                </a:cubicBezTo>
                <a:cubicBezTo>
                  <a:pt x="197363" y="289653"/>
                  <a:pt x="206389" y="279289"/>
                  <a:pt x="211614" y="262517"/>
                </a:cubicBezTo>
                <a:cubicBezTo>
                  <a:pt x="212248" y="260301"/>
                  <a:pt x="215494" y="259668"/>
                  <a:pt x="216760" y="261884"/>
                </a:cubicBezTo>
                <a:cubicBezTo>
                  <a:pt x="234257" y="275175"/>
                  <a:pt x="246212" y="274542"/>
                  <a:pt x="252942" y="259352"/>
                </a:cubicBezTo>
                <a:close/>
                <a:moveTo>
                  <a:pt x="376826" y="229562"/>
                </a:moveTo>
                <a:cubicBezTo>
                  <a:pt x="372630" y="236677"/>
                  <a:pt x="364632" y="241578"/>
                  <a:pt x="355843" y="244108"/>
                </a:cubicBezTo>
                <a:cubicBezTo>
                  <a:pt x="367800" y="251776"/>
                  <a:pt x="371996" y="265373"/>
                  <a:pt x="358377" y="276993"/>
                </a:cubicBezTo>
                <a:cubicBezTo>
                  <a:pt x="359011" y="277942"/>
                  <a:pt x="359644" y="279286"/>
                  <a:pt x="359011" y="280867"/>
                </a:cubicBezTo>
                <a:cubicBezTo>
                  <a:pt x="352914" y="300155"/>
                  <a:pt x="358377" y="314069"/>
                  <a:pt x="378727" y="321104"/>
                </a:cubicBezTo>
                <a:cubicBezTo>
                  <a:pt x="382290" y="322369"/>
                  <a:pt x="382923" y="326164"/>
                  <a:pt x="380706" y="329168"/>
                </a:cubicBezTo>
                <a:cubicBezTo>
                  <a:pt x="379993" y="341658"/>
                  <a:pt x="379122" y="353990"/>
                  <a:pt x="378410" y="366559"/>
                </a:cubicBezTo>
                <a:cubicBezTo>
                  <a:pt x="380152" y="369405"/>
                  <a:pt x="378885" y="372330"/>
                  <a:pt x="375955" y="373279"/>
                </a:cubicBezTo>
                <a:cubicBezTo>
                  <a:pt x="354576" y="380789"/>
                  <a:pt x="346817" y="397864"/>
                  <a:pt x="350697" y="419445"/>
                </a:cubicBezTo>
                <a:cubicBezTo>
                  <a:pt x="351647" y="424663"/>
                  <a:pt x="344125" y="428852"/>
                  <a:pt x="341591" y="423398"/>
                </a:cubicBezTo>
                <a:cubicBezTo>
                  <a:pt x="330901" y="401105"/>
                  <a:pt x="309285" y="402686"/>
                  <a:pt x="292498" y="416599"/>
                </a:cubicBezTo>
                <a:cubicBezTo>
                  <a:pt x="291469" y="417548"/>
                  <a:pt x="290202" y="417232"/>
                  <a:pt x="289569" y="416599"/>
                </a:cubicBezTo>
                <a:cubicBezTo>
                  <a:pt x="277929" y="429880"/>
                  <a:pt x="262093" y="439524"/>
                  <a:pt x="244990" y="443082"/>
                </a:cubicBezTo>
                <a:cubicBezTo>
                  <a:pt x="221711" y="447904"/>
                  <a:pt x="195502" y="437943"/>
                  <a:pt x="192968" y="414702"/>
                </a:cubicBezTo>
                <a:cubicBezTo>
                  <a:pt x="188772" y="409247"/>
                  <a:pt x="182913" y="405058"/>
                  <a:pt x="176499" y="405374"/>
                </a:cubicBezTo>
                <a:cubicBezTo>
                  <a:pt x="165493" y="406006"/>
                  <a:pt x="160980" y="414623"/>
                  <a:pt x="156783" y="423398"/>
                </a:cubicBezTo>
                <a:cubicBezTo>
                  <a:pt x="155041" y="426955"/>
                  <a:pt x="148311" y="426323"/>
                  <a:pt x="147677" y="422133"/>
                </a:cubicBezTo>
                <a:cubicBezTo>
                  <a:pt x="144114" y="401579"/>
                  <a:pt x="127645" y="388931"/>
                  <a:pt x="109275" y="403477"/>
                </a:cubicBezTo>
                <a:cubicBezTo>
                  <a:pt x="106424" y="405690"/>
                  <a:pt x="102465" y="403793"/>
                  <a:pt x="102465" y="400473"/>
                </a:cubicBezTo>
                <a:cubicBezTo>
                  <a:pt x="100882" y="399840"/>
                  <a:pt x="99931" y="397864"/>
                  <a:pt x="100882" y="396283"/>
                </a:cubicBezTo>
                <a:cubicBezTo>
                  <a:pt x="112204" y="378259"/>
                  <a:pt x="104365" y="364346"/>
                  <a:pt x="86312" y="356678"/>
                </a:cubicBezTo>
                <a:cubicBezTo>
                  <a:pt x="81799" y="354622"/>
                  <a:pt x="83066" y="347587"/>
                  <a:pt x="87579" y="346638"/>
                </a:cubicBezTo>
                <a:cubicBezTo>
                  <a:pt x="116955" y="340551"/>
                  <a:pt x="110225" y="321262"/>
                  <a:pt x="100486" y="301816"/>
                </a:cubicBezTo>
                <a:cubicBezTo>
                  <a:pt x="99456" y="301499"/>
                  <a:pt x="98506" y="301183"/>
                  <a:pt x="97556" y="300867"/>
                </a:cubicBezTo>
                <a:cubicBezTo>
                  <a:pt x="81403" y="292566"/>
                  <a:pt x="81720" y="274780"/>
                  <a:pt x="91697" y="261578"/>
                </a:cubicBezTo>
                <a:cubicBezTo>
                  <a:pt x="92013" y="261262"/>
                  <a:pt x="92330" y="260946"/>
                  <a:pt x="92963" y="260629"/>
                </a:cubicBezTo>
                <a:cubicBezTo>
                  <a:pt x="91063" y="259286"/>
                  <a:pt x="89717" y="258021"/>
                  <a:pt x="88133" y="256756"/>
                </a:cubicBezTo>
                <a:cubicBezTo>
                  <a:pt x="60024" y="246400"/>
                  <a:pt x="23522" y="277705"/>
                  <a:pt x="46405" y="305452"/>
                </a:cubicBezTo>
                <a:cubicBezTo>
                  <a:pt x="48781" y="308693"/>
                  <a:pt x="48464" y="313831"/>
                  <a:pt x="43872" y="314780"/>
                </a:cubicBezTo>
                <a:cubicBezTo>
                  <a:pt x="25818" y="319049"/>
                  <a:pt x="9349" y="333436"/>
                  <a:pt x="10299" y="353516"/>
                </a:cubicBezTo>
                <a:cubicBezTo>
                  <a:pt x="11249" y="371540"/>
                  <a:pt x="21938" y="377627"/>
                  <a:pt x="36508" y="381816"/>
                </a:cubicBezTo>
                <a:cubicBezTo>
                  <a:pt x="36508" y="381816"/>
                  <a:pt x="36508" y="381500"/>
                  <a:pt x="36824" y="381500"/>
                </a:cubicBezTo>
                <a:cubicBezTo>
                  <a:pt x="39041" y="379524"/>
                  <a:pt x="42605" y="381184"/>
                  <a:pt x="42921" y="383714"/>
                </a:cubicBezTo>
                <a:lnTo>
                  <a:pt x="43238" y="383714"/>
                </a:lnTo>
                <a:cubicBezTo>
                  <a:pt x="47197" y="384662"/>
                  <a:pt x="45613" y="389880"/>
                  <a:pt x="42288" y="390196"/>
                </a:cubicBezTo>
                <a:lnTo>
                  <a:pt x="39754" y="390196"/>
                </a:lnTo>
                <a:cubicBezTo>
                  <a:pt x="22255" y="418971"/>
                  <a:pt x="14575" y="468616"/>
                  <a:pt x="62716" y="468299"/>
                </a:cubicBezTo>
                <a:cubicBezTo>
                  <a:pt x="66280" y="468299"/>
                  <a:pt x="68813" y="472410"/>
                  <a:pt x="66913" y="475651"/>
                </a:cubicBezTo>
                <a:cubicBezTo>
                  <a:pt x="51473" y="502134"/>
                  <a:pt x="48860" y="537628"/>
                  <a:pt x="64696" y="565059"/>
                </a:cubicBezTo>
                <a:cubicBezTo>
                  <a:pt x="86312" y="601818"/>
                  <a:pt x="114105" y="596996"/>
                  <a:pt x="140947" y="568300"/>
                </a:cubicBezTo>
                <a:cubicBezTo>
                  <a:pt x="143164" y="566008"/>
                  <a:pt x="146727" y="568300"/>
                  <a:pt x="146727" y="570830"/>
                </a:cubicBezTo>
                <a:cubicBezTo>
                  <a:pt x="147044" y="569486"/>
                  <a:pt x="147360" y="568537"/>
                  <a:pt x="147994" y="567273"/>
                </a:cubicBezTo>
                <a:cubicBezTo>
                  <a:pt x="148311" y="566324"/>
                  <a:pt x="149578" y="566640"/>
                  <a:pt x="149894" y="567589"/>
                </a:cubicBezTo>
                <a:cubicBezTo>
                  <a:pt x="157733" y="591067"/>
                  <a:pt x="189722" y="598577"/>
                  <a:pt x="201599" y="573676"/>
                </a:cubicBezTo>
                <a:cubicBezTo>
                  <a:pt x="203024" y="570830"/>
                  <a:pt x="207854" y="570198"/>
                  <a:pt x="210071" y="572727"/>
                </a:cubicBezTo>
                <a:cubicBezTo>
                  <a:pt x="232638" y="601186"/>
                  <a:pt x="292419" y="617945"/>
                  <a:pt x="290836" y="565059"/>
                </a:cubicBezTo>
                <a:cubicBezTo>
                  <a:pt x="290519" y="560790"/>
                  <a:pt x="296299" y="559526"/>
                  <a:pt x="298516" y="562055"/>
                </a:cubicBezTo>
                <a:cubicBezTo>
                  <a:pt x="299783" y="560790"/>
                  <a:pt x="301842" y="560474"/>
                  <a:pt x="303742" y="562055"/>
                </a:cubicBezTo>
                <a:cubicBezTo>
                  <a:pt x="332406" y="588854"/>
                  <a:pt x="410636" y="571779"/>
                  <a:pt x="390287" y="523399"/>
                </a:cubicBezTo>
                <a:cubicBezTo>
                  <a:pt x="388228" y="519288"/>
                  <a:pt x="393454" y="515098"/>
                  <a:pt x="397334" y="516363"/>
                </a:cubicBezTo>
                <a:cubicBezTo>
                  <a:pt x="441279" y="530592"/>
                  <a:pt x="491955" y="474465"/>
                  <a:pt x="447218" y="441896"/>
                </a:cubicBezTo>
                <a:cubicBezTo>
                  <a:pt x="445951" y="441184"/>
                  <a:pt x="445317" y="439920"/>
                  <a:pt x="445001" y="438971"/>
                </a:cubicBezTo>
                <a:cubicBezTo>
                  <a:pt x="440408" y="440631"/>
                  <a:pt x="437479" y="433516"/>
                  <a:pt x="441675" y="431303"/>
                </a:cubicBezTo>
                <a:cubicBezTo>
                  <a:pt x="459491" y="422212"/>
                  <a:pt x="476673" y="404820"/>
                  <a:pt x="471764" y="382923"/>
                </a:cubicBezTo>
                <a:cubicBezTo>
                  <a:pt x="466617" y="359366"/>
                  <a:pt x="448881" y="351618"/>
                  <a:pt x="428214" y="344188"/>
                </a:cubicBezTo>
                <a:cubicBezTo>
                  <a:pt x="425047" y="343239"/>
                  <a:pt x="424335" y="338733"/>
                  <a:pt x="426631" y="336836"/>
                </a:cubicBezTo>
                <a:cubicBezTo>
                  <a:pt x="425285" y="334938"/>
                  <a:pt x="425285" y="332330"/>
                  <a:pt x="427502" y="331065"/>
                </a:cubicBezTo>
                <a:cubicBezTo>
                  <a:pt x="437874" y="325847"/>
                  <a:pt x="451493" y="316598"/>
                  <a:pt x="446980" y="303001"/>
                </a:cubicBezTo>
                <a:cubicBezTo>
                  <a:pt x="442388" y="289088"/>
                  <a:pt x="429719" y="285294"/>
                  <a:pt x="416575" y="287191"/>
                </a:cubicBezTo>
                <a:cubicBezTo>
                  <a:pt x="412616" y="287823"/>
                  <a:pt x="408498" y="284029"/>
                  <a:pt x="411032" y="280155"/>
                </a:cubicBezTo>
                <a:cubicBezTo>
                  <a:pt x="432094" y="248930"/>
                  <a:pt x="406598" y="229562"/>
                  <a:pt x="376826" y="229562"/>
                </a:cubicBezTo>
                <a:close/>
                <a:moveTo>
                  <a:pt x="321004" y="187506"/>
                </a:moveTo>
                <a:cubicBezTo>
                  <a:pt x="312848" y="195174"/>
                  <a:pt x="304771" y="203317"/>
                  <a:pt x="296695" y="210985"/>
                </a:cubicBezTo>
                <a:cubicBezTo>
                  <a:pt x="296062" y="212882"/>
                  <a:pt x="294399" y="214858"/>
                  <a:pt x="292498" y="215807"/>
                </a:cubicBezTo>
                <a:cubicBezTo>
                  <a:pt x="292182" y="218337"/>
                  <a:pt x="291548" y="220708"/>
                  <a:pt x="291548" y="223238"/>
                </a:cubicBezTo>
                <a:cubicBezTo>
                  <a:pt x="291548" y="226084"/>
                  <a:pt x="287352" y="226795"/>
                  <a:pt x="286402" y="223870"/>
                </a:cubicBezTo>
                <a:lnTo>
                  <a:pt x="286402" y="223238"/>
                </a:lnTo>
                <a:cubicBezTo>
                  <a:pt x="286085" y="225767"/>
                  <a:pt x="283155" y="227981"/>
                  <a:pt x="280938" y="225451"/>
                </a:cubicBezTo>
                <a:cubicBezTo>
                  <a:pt x="271832" y="215728"/>
                  <a:pt x="262727" y="207585"/>
                  <a:pt x="250849" y="205056"/>
                </a:cubicBezTo>
                <a:cubicBezTo>
                  <a:pt x="239131" y="205056"/>
                  <a:pt x="227174" y="207585"/>
                  <a:pt x="215535" y="211222"/>
                </a:cubicBezTo>
                <a:cubicBezTo>
                  <a:pt x="208805" y="214384"/>
                  <a:pt x="202708" y="218574"/>
                  <a:pt x="196848" y="223712"/>
                </a:cubicBezTo>
                <a:lnTo>
                  <a:pt x="196848" y="226242"/>
                </a:lnTo>
                <a:cubicBezTo>
                  <a:pt x="196532" y="229088"/>
                  <a:pt x="191702" y="230511"/>
                  <a:pt x="191068" y="226874"/>
                </a:cubicBezTo>
                <a:cubicBezTo>
                  <a:pt x="190435" y="223949"/>
                  <a:pt x="189801" y="220787"/>
                  <a:pt x="188534" y="217862"/>
                </a:cubicBezTo>
                <a:cubicBezTo>
                  <a:pt x="185367" y="216123"/>
                  <a:pt x="182437" y="212645"/>
                  <a:pt x="182121" y="208771"/>
                </a:cubicBezTo>
                <a:cubicBezTo>
                  <a:pt x="178954" y="206795"/>
                  <a:pt x="174678" y="206479"/>
                  <a:pt x="169214" y="209720"/>
                </a:cubicBezTo>
                <a:cubicBezTo>
                  <a:pt x="159950" y="214858"/>
                  <a:pt x="154328" y="222605"/>
                  <a:pt x="151795" y="232882"/>
                </a:cubicBezTo>
                <a:cubicBezTo>
                  <a:pt x="150844" y="236044"/>
                  <a:pt x="146014" y="237151"/>
                  <a:pt x="144431" y="233831"/>
                </a:cubicBezTo>
                <a:cubicBezTo>
                  <a:pt x="135325" y="214779"/>
                  <a:pt x="117272" y="197704"/>
                  <a:pt x="96289" y="213198"/>
                </a:cubicBezTo>
                <a:cubicBezTo>
                  <a:pt x="78078" y="226795"/>
                  <a:pt x="81403" y="245451"/>
                  <a:pt x="98269" y="258021"/>
                </a:cubicBezTo>
                <a:cubicBezTo>
                  <a:pt x="99931" y="259365"/>
                  <a:pt x="98585" y="261578"/>
                  <a:pt x="96685" y="261894"/>
                </a:cubicBezTo>
                <a:cubicBezTo>
                  <a:pt x="96685" y="262527"/>
                  <a:pt x="96685" y="263159"/>
                  <a:pt x="96368" y="264108"/>
                </a:cubicBezTo>
                <a:cubicBezTo>
                  <a:pt x="90509" y="274780"/>
                  <a:pt x="88925" y="287270"/>
                  <a:pt x="100248" y="292804"/>
                </a:cubicBezTo>
                <a:cubicBezTo>
                  <a:pt x="101515" y="292171"/>
                  <a:pt x="102861" y="292171"/>
                  <a:pt x="104445" y="293120"/>
                </a:cubicBezTo>
                <a:cubicBezTo>
                  <a:pt x="105078" y="293752"/>
                  <a:pt x="106028" y="294385"/>
                  <a:pt x="106662" y="295017"/>
                </a:cubicBezTo>
                <a:cubicBezTo>
                  <a:pt x="117985" y="297231"/>
                  <a:pt x="129307" y="293278"/>
                  <a:pt x="138334" y="286558"/>
                </a:cubicBezTo>
                <a:cubicBezTo>
                  <a:pt x="140234" y="284977"/>
                  <a:pt x="142135" y="288219"/>
                  <a:pt x="140868" y="289800"/>
                </a:cubicBezTo>
                <a:cubicBezTo>
                  <a:pt x="134454" y="297626"/>
                  <a:pt x="124081" y="302764"/>
                  <a:pt x="113788" y="303397"/>
                </a:cubicBezTo>
                <a:cubicBezTo>
                  <a:pt x="118301" y="311223"/>
                  <a:pt x="120202" y="320788"/>
                  <a:pt x="119568" y="329247"/>
                </a:cubicBezTo>
                <a:cubicBezTo>
                  <a:pt x="118618" y="341184"/>
                  <a:pt x="110937" y="348535"/>
                  <a:pt x="100882" y="353041"/>
                </a:cubicBezTo>
                <a:cubicBezTo>
                  <a:pt x="112204" y="362449"/>
                  <a:pt x="116401" y="375097"/>
                  <a:pt x="111254" y="388299"/>
                </a:cubicBezTo>
                <a:cubicBezTo>
                  <a:pt x="124715" y="380789"/>
                  <a:pt x="142135" y="392409"/>
                  <a:pt x="150924" y="406955"/>
                </a:cubicBezTo>
                <a:cubicBezTo>
                  <a:pt x="160663" y="391777"/>
                  <a:pt x="179745" y="391144"/>
                  <a:pt x="192018" y="402054"/>
                </a:cubicBezTo>
                <a:cubicBezTo>
                  <a:pt x="193285" y="396915"/>
                  <a:pt x="201045" y="397231"/>
                  <a:pt x="202312" y="402054"/>
                </a:cubicBezTo>
                <a:cubicBezTo>
                  <a:pt x="205162" y="412093"/>
                  <a:pt x="206588" y="425295"/>
                  <a:pt x="218781" y="428852"/>
                </a:cubicBezTo>
                <a:cubicBezTo>
                  <a:pt x="227887" y="431461"/>
                  <a:pt x="237468" y="430512"/>
                  <a:pt x="246257" y="427271"/>
                </a:cubicBezTo>
                <a:cubicBezTo>
                  <a:pt x="266923" y="419603"/>
                  <a:pt x="290202" y="400631"/>
                  <a:pt x="290519" y="376362"/>
                </a:cubicBezTo>
                <a:cubicBezTo>
                  <a:pt x="290836" y="351144"/>
                  <a:pt x="269774" y="333436"/>
                  <a:pt x="246574" y="327666"/>
                </a:cubicBezTo>
                <a:cubicBezTo>
                  <a:pt x="226541" y="322843"/>
                  <a:pt x="205162" y="323871"/>
                  <a:pt x="200649" y="347033"/>
                </a:cubicBezTo>
                <a:cubicBezTo>
                  <a:pt x="199699" y="350986"/>
                  <a:pt x="194552" y="350354"/>
                  <a:pt x="193285" y="347033"/>
                </a:cubicBezTo>
                <a:cubicBezTo>
                  <a:pt x="182596" y="317784"/>
                  <a:pt x="222265" y="309326"/>
                  <a:pt x="243011" y="312883"/>
                </a:cubicBezTo>
                <a:cubicBezTo>
                  <a:pt x="273416" y="318100"/>
                  <a:pt x="308968" y="341579"/>
                  <a:pt x="305405" y="376757"/>
                </a:cubicBezTo>
                <a:cubicBezTo>
                  <a:pt x="304296" y="386164"/>
                  <a:pt x="301129" y="395097"/>
                  <a:pt x="296616" y="403556"/>
                </a:cubicBezTo>
                <a:cubicBezTo>
                  <a:pt x="309602" y="393516"/>
                  <a:pt x="326705" y="394465"/>
                  <a:pt x="338661" y="405137"/>
                </a:cubicBezTo>
                <a:cubicBezTo>
                  <a:pt x="340562" y="388061"/>
                  <a:pt x="349588" y="374781"/>
                  <a:pt x="366691" y="367113"/>
                </a:cubicBezTo>
                <a:cubicBezTo>
                  <a:pt x="360911" y="353595"/>
                  <a:pt x="360594" y="340946"/>
                  <a:pt x="368275" y="328377"/>
                </a:cubicBezTo>
                <a:cubicBezTo>
                  <a:pt x="349588" y="319760"/>
                  <a:pt x="341195" y="303950"/>
                  <a:pt x="346658" y="283634"/>
                </a:cubicBezTo>
                <a:cubicBezTo>
                  <a:pt x="331456" y="290985"/>
                  <a:pt x="314986" y="287507"/>
                  <a:pt x="304613" y="273594"/>
                </a:cubicBezTo>
                <a:cubicBezTo>
                  <a:pt x="294003" y="300076"/>
                  <a:pt x="249741" y="288140"/>
                  <a:pt x="257105" y="256202"/>
                </a:cubicBezTo>
                <a:cubicBezTo>
                  <a:pt x="258055" y="252961"/>
                  <a:pt x="263598" y="253594"/>
                  <a:pt x="263281" y="257151"/>
                </a:cubicBezTo>
                <a:cubicBezTo>
                  <a:pt x="262331" y="281894"/>
                  <a:pt x="291627" y="288060"/>
                  <a:pt x="300417" y="264819"/>
                </a:cubicBezTo>
                <a:cubicBezTo>
                  <a:pt x="301367" y="262606"/>
                  <a:pt x="304930" y="261657"/>
                  <a:pt x="306197" y="264187"/>
                </a:cubicBezTo>
                <a:cubicBezTo>
                  <a:pt x="314274" y="279997"/>
                  <a:pt x="331060" y="286796"/>
                  <a:pt x="346579" y="276124"/>
                </a:cubicBezTo>
                <a:cubicBezTo>
                  <a:pt x="363049" y="264740"/>
                  <a:pt x="358456" y="250906"/>
                  <a:pt x="339770" y="246084"/>
                </a:cubicBezTo>
                <a:cubicBezTo>
                  <a:pt x="335573" y="245135"/>
                  <a:pt x="337473" y="239048"/>
                  <a:pt x="341353" y="239681"/>
                </a:cubicBezTo>
                <a:cubicBezTo>
                  <a:pt x="341670" y="239681"/>
                  <a:pt x="342303" y="239364"/>
                  <a:pt x="342620" y="239364"/>
                </a:cubicBezTo>
                <a:cubicBezTo>
                  <a:pt x="349113" y="238416"/>
                  <a:pt x="360673" y="234779"/>
                  <a:pt x="365899" y="228376"/>
                </a:cubicBezTo>
                <a:cubicBezTo>
                  <a:pt x="364474" y="226479"/>
                  <a:pt x="365583" y="223238"/>
                  <a:pt x="368116" y="221973"/>
                </a:cubicBezTo>
                <a:cubicBezTo>
                  <a:pt x="368116" y="220866"/>
                  <a:pt x="368116" y="219601"/>
                  <a:pt x="367800" y="218653"/>
                </a:cubicBezTo>
                <a:cubicBezTo>
                  <a:pt x="364474" y="205530"/>
                  <a:pt x="347371" y="213514"/>
                  <a:pt x="340324" y="218337"/>
                </a:cubicBezTo>
                <a:cubicBezTo>
                  <a:pt x="337157" y="220550"/>
                  <a:pt x="332327" y="217072"/>
                  <a:pt x="333594" y="213198"/>
                </a:cubicBezTo>
                <a:cubicBezTo>
                  <a:pt x="335811" y="207111"/>
                  <a:pt x="340007" y="195174"/>
                  <a:pt x="333910" y="189720"/>
                </a:cubicBezTo>
                <a:cubicBezTo>
                  <a:pt x="330426" y="186558"/>
                  <a:pt x="325517" y="186558"/>
                  <a:pt x="321004" y="187506"/>
                </a:cubicBezTo>
                <a:close/>
                <a:moveTo>
                  <a:pt x="408429" y="10825"/>
                </a:moveTo>
                <a:cubicBezTo>
                  <a:pt x="398264" y="11556"/>
                  <a:pt x="384863" y="18335"/>
                  <a:pt x="379518" y="26872"/>
                </a:cubicBezTo>
                <a:cubicBezTo>
                  <a:pt x="377935" y="29086"/>
                  <a:pt x="374372" y="30034"/>
                  <a:pt x="372392" y="27821"/>
                </a:cubicBezTo>
                <a:cubicBezTo>
                  <a:pt x="365345" y="19995"/>
                  <a:pt x="354735" y="15805"/>
                  <a:pt x="344045" y="19046"/>
                </a:cubicBezTo>
                <a:cubicBezTo>
                  <a:pt x="331377" y="23236"/>
                  <a:pt x="331060" y="31932"/>
                  <a:pt x="342224" y="39521"/>
                </a:cubicBezTo>
                <a:cubicBezTo>
                  <a:pt x="342224" y="39204"/>
                  <a:pt x="342224" y="38888"/>
                  <a:pt x="342541" y="38572"/>
                </a:cubicBezTo>
                <a:cubicBezTo>
                  <a:pt x="343887" y="36517"/>
                  <a:pt x="346421" y="37940"/>
                  <a:pt x="346104" y="39837"/>
                </a:cubicBezTo>
                <a:cubicBezTo>
                  <a:pt x="340957" y="61102"/>
                  <a:pt x="362890" y="77545"/>
                  <a:pt x="378727" y="59521"/>
                </a:cubicBezTo>
                <a:cubicBezTo>
                  <a:pt x="381577" y="55647"/>
                  <a:pt x="386803" y="60469"/>
                  <a:pt x="384903" y="64343"/>
                </a:cubicBezTo>
                <a:cubicBezTo>
                  <a:pt x="383794" y="65924"/>
                  <a:pt x="382527" y="67979"/>
                  <a:pt x="381260" y="69244"/>
                </a:cubicBezTo>
                <a:cubicBezTo>
                  <a:pt x="372550" y="83790"/>
                  <a:pt x="385536" y="94699"/>
                  <a:pt x="402322" y="91458"/>
                </a:cubicBezTo>
                <a:cubicBezTo>
                  <a:pt x="408419" y="90509"/>
                  <a:pt x="416892" y="87584"/>
                  <a:pt x="418792" y="81102"/>
                </a:cubicBezTo>
                <a:cubicBezTo>
                  <a:pt x="421722" y="71141"/>
                  <a:pt x="411666" y="61418"/>
                  <a:pt x="405569" y="55331"/>
                </a:cubicBezTo>
                <a:cubicBezTo>
                  <a:pt x="403668" y="52959"/>
                  <a:pt x="406598" y="49165"/>
                  <a:pt x="408815" y="51062"/>
                </a:cubicBezTo>
                <a:cubicBezTo>
                  <a:pt x="411032" y="52643"/>
                  <a:pt x="413408" y="55015"/>
                  <a:pt x="415941" y="57228"/>
                </a:cubicBezTo>
                <a:cubicBezTo>
                  <a:pt x="416575" y="56280"/>
                  <a:pt x="417921" y="55331"/>
                  <a:pt x="419821" y="55647"/>
                </a:cubicBezTo>
                <a:cubicBezTo>
                  <a:pt x="424651" y="56596"/>
                  <a:pt x="442071" y="57228"/>
                  <a:pt x="434707" y="47189"/>
                </a:cubicBezTo>
                <a:cubicBezTo>
                  <a:pt x="431144" y="42366"/>
                  <a:pt x="426235" y="39679"/>
                  <a:pt x="420455" y="37465"/>
                </a:cubicBezTo>
                <a:cubicBezTo>
                  <a:pt x="417604" y="36517"/>
                  <a:pt x="416654" y="33592"/>
                  <a:pt x="417921" y="31062"/>
                </a:cubicBezTo>
                <a:cubicBezTo>
                  <a:pt x="425522" y="15410"/>
                  <a:pt x="418594" y="10093"/>
                  <a:pt x="408429" y="10825"/>
                </a:cubicBezTo>
                <a:close/>
                <a:moveTo>
                  <a:pt x="414437" y="627"/>
                </a:moveTo>
                <a:cubicBezTo>
                  <a:pt x="430907" y="4184"/>
                  <a:pt x="431857" y="17781"/>
                  <a:pt x="426710" y="30667"/>
                </a:cubicBezTo>
                <a:cubicBezTo>
                  <a:pt x="435974" y="35094"/>
                  <a:pt x="447376" y="43473"/>
                  <a:pt x="444130" y="54145"/>
                </a:cubicBezTo>
                <a:cubicBezTo>
                  <a:pt x="440962" y="64501"/>
                  <a:pt x="430273" y="65450"/>
                  <a:pt x="421167" y="63236"/>
                </a:cubicBezTo>
                <a:cubicBezTo>
                  <a:pt x="425443" y="69007"/>
                  <a:pt x="428294" y="75885"/>
                  <a:pt x="425760" y="82604"/>
                </a:cubicBezTo>
                <a:cubicBezTo>
                  <a:pt x="422276" y="92644"/>
                  <a:pt x="412220" y="97150"/>
                  <a:pt x="402481" y="98731"/>
                </a:cubicBezTo>
                <a:cubicBezTo>
                  <a:pt x="393533" y="100391"/>
                  <a:pt x="380548" y="99047"/>
                  <a:pt x="374451" y="91379"/>
                </a:cubicBezTo>
                <a:cubicBezTo>
                  <a:pt x="370175" y="86161"/>
                  <a:pt x="369621" y="80707"/>
                  <a:pt x="370808" y="75252"/>
                </a:cubicBezTo>
                <a:cubicBezTo>
                  <a:pt x="356239" y="79126"/>
                  <a:pt x="339532" y="67189"/>
                  <a:pt x="338820" y="51378"/>
                </a:cubicBezTo>
                <a:cubicBezTo>
                  <a:pt x="306513" y="92090"/>
                  <a:pt x="326151" y="133751"/>
                  <a:pt x="334623" y="178810"/>
                </a:cubicBezTo>
                <a:cubicBezTo>
                  <a:pt x="337473" y="179759"/>
                  <a:pt x="340086" y="181814"/>
                  <a:pt x="341987" y="184344"/>
                </a:cubicBezTo>
                <a:cubicBezTo>
                  <a:pt x="346896" y="190431"/>
                  <a:pt x="346896" y="198257"/>
                  <a:pt x="345312" y="205609"/>
                </a:cubicBezTo>
                <a:cubicBezTo>
                  <a:pt x="357823" y="201103"/>
                  <a:pt x="374451" y="200155"/>
                  <a:pt x="376985" y="216281"/>
                </a:cubicBezTo>
                <a:cubicBezTo>
                  <a:pt x="377301" y="217862"/>
                  <a:pt x="377301" y="219522"/>
                  <a:pt x="377301" y="220787"/>
                </a:cubicBezTo>
                <a:cubicBezTo>
                  <a:pt x="411507" y="219839"/>
                  <a:pt x="436766" y="246005"/>
                  <a:pt x="421880" y="277942"/>
                </a:cubicBezTo>
                <a:cubicBezTo>
                  <a:pt x="457115" y="278890"/>
                  <a:pt x="467330" y="321104"/>
                  <a:pt x="432490" y="336915"/>
                </a:cubicBezTo>
                <a:cubicBezTo>
                  <a:pt x="457115" y="339919"/>
                  <a:pt x="477702" y="359524"/>
                  <a:pt x="481265" y="384030"/>
                </a:cubicBezTo>
                <a:cubicBezTo>
                  <a:pt x="484512" y="406718"/>
                  <a:pt x="470576" y="425690"/>
                  <a:pt x="451969" y="435730"/>
                </a:cubicBezTo>
                <a:cubicBezTo>
                  <a:pt x="506207" y="467667"/>
                  <a:pt x="455769" y="535415"/>
                  <a:pt x="403748" y="528853"/>
                </a:cubicBezTo>
                <a:cubicBezTo>
                  <a:pt x="414120" y="579288"/>
                  <a:pt x="334623" y="603716"/>
                  <a:pt x="300100" y="569881"/>
                </a:cubicBezTo>
                <a:cubicBezTo>
                  <a:pt x="308414" y="624032"/>
                  <a:pt x="235093" y="612174"/>
                  <a:pt x="205717" y="584427"/>
                </a:cubicBezTo>
                <a:cubicBezTo>
                  <a:pt x="187347" y="606324"/>
                  <a:pt x="138571" y="597075"/>
                  <a:pt x="144431" y="572490"/>
                </a:cubicBezTo>
                <a:cubicBezTo>
                  <a:pt x="128595" y="598972"/>
                  <a:pt x="101119" y="612253"/>
                  <a:pt x="73960" y="592885"/>
                </a:cubicBezTo>
                <a:cubicBezTo>
                  <a:pt x="47514" y="573755"/>
                  <a:pt x="40625" y="533834"/>
                  <a:pt x="44188" y="503794"/>
                </a:cubicBezTo>
                <a:cubicBezTo>
                  <a:pt x="45138" y="497707"/>
                  <a:pt x="46880" y="490908"/>
                  <a:pt x="49414" y="485137"/>
                </a:cubicBezTo>
                <a:cubicBezTo>
                  <a:pt x="54878" y="472805"/>
                  <a:pt x="54244" y="479999"/>
                  <a:pt x="43872" y="476679"/>
                </a:cubicBezTo>
                <a:cubicBezTo>
                  <a:pt x="31678" y="472489"/>
                  <a:pt x="23839" y="466718"/>
                  <a:pt x="18059" y="454781"/>
                </a:cubicBezTo>
                <a:cubicBezTo>
                  <a:pt x="8003" y="434860"/>
                  <a:pt x="15367" y="406718"/>
                  <a:pt x="28986" y="388694"/>
                </a:cubicBezTo>
                <a:cubicBezTo>
                  <a:pt x="12833" y="385136"/>
                  <a:pt x="-311" y="370591"/>
                  <a:pt x="5" y="352883"/>
                </a:cubicBezTo>
                <a:cubicBezTo>
                  <a:pt x="322" y="330591"/>
                  <a:pt x="12833" y="313436"/>
                  <a:pt x="32628" y="305768"/>
                </a:cubicBezTo>
                <a:cubicBezTo>
                  <a:pt x="14891" y="274464"/>
                  <a:pt x="46564" y="235096"/>
                  <a:pt x="80136" y="247981"/>
                </a:cubicBezTo>
                <a:cubicBezTo>
                  <a:pt x="71981" y="234068"/>
                  <a:pt x="74910" y="216044"/>
                  <a:pt x="91697" y="205056"/>
                </a:cubicBezTo>
                <a:cubicBezTo>
                  <a:pt x="92013" y="204740"/>
                  <a:pt x="92330" y="204740"/>
                  <a:pt x="92647" y="204423"/>
                </a:cubicBezTo>
                <a:cubicBezTo>
                  <a:pt x="110383" y="98098"/>
                  <a:pt x="236439" y="48691"/>
                  <a:pt x="332723" y="39600"/>
                </a:cubicBezTo>
                <a:cubicBezTo>
                  <a:pt x="324250" y="32406"/>
                  <a:pt x="321083" y="21813"/>
                  <a:pt x="333039" y="14382"/>
                </a:cubicBezTo>
                <a:cubicBezTo>
                  <a:pt x="346658" y="6082"/>
                  <a:pt x="362811" y="7346"/>
                  <a:pt x="374451" y="17386"/>
                </a:cubicBezTo>
                <a:cubicBezTo>
                  <a:pt x="383715" y="5765"/>
                  <a:pt x="399551" y="-2377"/>
                  <a:pt x="414437" y="627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95" name="gift_101830"/>
          <p:cNvSpPr>
            <a:spLocks noChangeAspect="1"/>
          </p:cNvSpPr>
          <p:nvPr userDrawn="1"/>
        </p:nvSpPr>
        <p:spPr bwMode="auto">
          <a:xfrm>
            <a:off x="10158181" y="6468365"/>
            <a:ext cx="350883" cy="354160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600116 w 606244"/>
              <a:gd name="T25" fmla="*/ 600116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600116 w 606244"/>
              <a:gd name="T41" fmla="*/ 600116 w 606244"/>
              <a:gd name="T42" fmla="*/ 455839 w 606244"/>
              <a:gd name="T43" fmla="*/ 455839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455839 w 606244"/>
              <a:gd name="T59" fmla="*/ 455839 w 606244"/>
              <a:gd name="T60" fmla="*/ 600116 w 606244"/>
              <a:gd name="T61" fmla="*/ 600116 w 606244"/>
              <a:gd name="T62" fmla="*/ 600116 w 606244"/>
              <a:gd name="T63" fmla="*/ 600116 w 606244"/>
              <a:gd name="T64" fmla="*/ 600116 w 606244"/>
              <a:gd name="T65" fmla="*/ 600116 w 606244"/>
              <a:gd name="T66" fmla="*/ 600116 w 606244"/>
              <a:gd name="T67" fmla="*/ 600116 w 606244"/>
              <a:gd name="T68" fmla="*/ 455839 w 606244"/>
              <a:gd name="T69" fmla="*/ 455839 w 606244"/>
              <a:gd name="T70" fmla="*/ 600116 w 606244"/>
              <a:gd name="T71" fmla="*/ 600116 w 606244"/>
              <a:gd name="T72" fmla="*/ 600116 w 606244"/>
              <a:gd name="T73" fmla="*/ 600116 w 606244"/>
              <a:gd name="T74" fmla="*/ 600116 w 606244"/>
              <a:gd name="T75" fmla="*/ 600116 w 606244"/>
              <a:gd name="T76" fmla="*/ 600116 w 606244"/>
              <a:gd name="T77" fmla="*/ 600116 w 606244"/>
              <a:gd name="T78" fmla="*/ 455839 w 606244"/>
              <a:gd name="T79" fmla="*/ 455839 w 606244"/>
              <a:gd name="T80" fmla="*/ 600116 w 606244"/>
              <a:gd name="T81" fmla="*/ 600116 w 606244"/>
              <a:gd name="T82" fmla="*/ 600116 w 606244"/>
              <a:gd name="T83" fmla="*/ 600116 w 606244"/>
              <a:gd name="T84" fmla="*/ 600116 w 606244"/>
              <a:gd name="T85" fmla="*/ 600116 w 606244"/>
              <a:gd name="T86" fmla="*/ 600116 w 606244"/>
              <a:gd name="T87" fmla="*/ 600116 w 606244"/>
              <a:gd name="T88" fmla="*/ 455839 w 606244"/>
              <a:gd name="T89" fmla="*/ 455839 w 606244"/>
              <a:gd name="T90" fmla="*/ 600116 w 606244"/>
              <a:gd name="T91" fmla="*/ 600116 w 606244"/>
              <a:gd name="T92" fmla="*/ 600116 w 606244"/>
              <a:gd name="T93" fmla="*/ 600116 w 606244"/>
              <a:gd name="T94" fmla="*/ 600116 w 606244"/>
              <a:gd name="T95" fmla="*/ 600116 w 606244"/>
              <a:gd name="T96" fmla="*/ 600116 w 606244"/>
              <a:gd name="T97" fmla="*/ 600116 w 606244"/>
              <a:gd name="T98" fmla="*/ 600116 w 606244"/>
              <a:gd name="T99" fmla="*/ 600116 w 606244"/>
              <a:gd name="T100" fmla="*/ 600116 w 606244"/>
              <a:gd name="T101" fmla="*/ 600116 w 606244"/>
              <a:gd name="T102" fmla="*/ 600116 w 606244"/>
              <a:gd name="T103" fmla="*/ 600116 w 606244"/>
              <a:gd name="T104" fmla="*/ 455839 w 606244"/>
              <a:gd name="T105" fmla="*/ 455839 w 606244"/>
              <a:gd name="T106" fmla="*/ 600116 w 606244"/>
              <a:gd name="T107" fmla="*/ 600116 w 606244"/>
              <a:gd name="T108" fmla="*/ 600116 w 606244"/>
              <a:gd name="T109" fmla="*/ 600116 w 606244"/>
              <a:gd name="T110" fmla="*/ 600116 w 606244"/>
              <a:gd name="T111" fmla="*/ 600116 w 606244"/>
              <a:gd name="T112" fmla="*/ 600116 w 606244"/>
              <a:gd name="T11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960" h="2992">
                <a:moveTo>
                  <a:pt x="0" y="1609"/>
                </a:moveTo>
                <a:lnTo>
                  <a:pt x="190" y="1609"/>
                </a:lnTo>
                <a:lnTo>
                  <a:pt x="190" y="2992"/>
                </a:lnTo>
                <a:lnTo>
                  <a:pt x="2770" y="2992"/>
                </a:lnTo>
                <a:lnTo>
                  <a:pt x="2770" y="1609"/>
                </a:lnTo>
                <a:lnTo>
                  <a:pt x="2960" y="1609"/>
                </a:lnTo>
                <a:lnTo>
                  <a:pt x="2960" y="662"/>
                </a:lnTo>
                <a:lnTo>
                  <a:pt x="2298" y="662"/>
                </a:lnTo>
                <a:cubicBezTo>
                  <a:pt x="2351" y="588"/>
                  <a:pt x="2385" y="504"/>
                  <a:pt x="2396" y="419"/>
                </a:cubicBezTo>
                <a:cubicBezTo>
                  <a:pt x="2412" y="297"/>
                  <a:pt x="2375" y="181"/>
                  <a:pt x="2297" y="103"/>
                </a:cubicBezTo>
                <a:cubicBezTo>
                  <a:pt x="2231" y="37"/>
                  <a:pt x="2138" y="0"/>
                  <a:pt x="2037" y="0"/>
                </a:cubicBezTo>
                <a:cubicBezTo>
                  <a:pt x="1904" y="0"/>
                  <a:pt x="1768" y="60"/>
                  <a:pt x="1663" y="165"/>
                </a:cubicBezTo>
                <a:cubicBezTo>
                  <a:pt x="1541" y="288"/>
                  <a:pt x="1512" y="515"/>
                  <a:pt x="1507" y="662"/>
                </a:cubicBezTo>
                <a:lnTo>
                  <a:pt x="1453" y="662"/>
                </a:lnTo>
                <a:cubicBezTo>
                  <a:pt x="1448" y="515"/>
                  <a:pt x="1419" y="288"/>
                  <a:pt x="1297" y="165"/>
                </a:cubicBezTo>
                <a:cubicBezTo>
                  <a:pt x="1192" y="60"/>
                  <a:pt x="1056" y="0"/>
                  <a:pt x="924" y="0"/>
                </a:cubicBezTo>
                <a:cubicBezTo>
                  <a:pt x="822" y="0"/>
                  <a:pt x="730" y="37"/>
                  <a:pt x="663" y="103"/>
                </a:cubicBezTo>
                <a:cubicBezTo>
                  <a:pt x="585" y="181"/>
                  <a:pt x="549" y="297"/>
                  <a:pt x="564" y="419"/>
                </a:cubicBezTo>
                <a:cubicBezTo>
                  <a:pt x="575" y="504"/>
                  <a:pt x="609" y="588"/>
                  <a:pt x="663" y="662"/>
                </a:cubicBezTo>
                <a:lnTo>
                  <a:pt x="0" y="662"/>
                </a:lnTo>
                <a:lnTo>
                  <a:pt x="0" y="1609"/>
                </a:lnTo>
                <a:close/>
                <a:moveTo>
                  <a:pt x="1805" y="307"/>
                </a:moveTo>
                <a:cubicBezTo>
                  <a:pt x="1872" y="240"/>
                  <a:pt x="1958" y="200"/>
                  <a:pt x="2037" y="200"/>
                </a:cubicBezTo>
                <a:cubicBezTo>
                  <a:pt x="2071" y="200"/>
                  <a:pt x="2119" y="208"/>
                  <a:pt x="2155" y="244"/>
                </a:cubicBezTo>
                <a:cubicBezTo>
                  <a:pt x="2190" y="279"/>
                  <a:pt x="2205" y="332"/>
                  <a:pt x="2198" y="394"/>
                </a:cubicBezTo>
                <a:cubicBezTo>
                  <a:pt x="2189" y="464"/>
                  <a:pt x="2151" y="537"/>
                  <a:pt x="2093" y="595"/>
                </a:cubicBezTo>
                <a:cubicBezTo>
                  <a:pt x="2065" y="623"/>
                  <a:pt x="2018" y="646"/>
                  <a:pt x="1956" y="662"/>
                </a:cubicBezTo>
                <a:lnTo>
                  <a:pt x="1707" y="662"/>
                </a:lnTo>
                <a:cubicBezTo>
                  <a:pt x="1713" y="540"/>
                  <a:pt x="1735" y="376"/>
                  <a:pt x="1805" y="307"/>
                </a:cubicBezTo>
                <a:close/>
                <a:moveTo>
                  <a:pt x="1580" y="862"/>
                </a:moveTo>
                <a:lnTo>
                  <a:pt x="2760" y="862"/>
                </a:lnTo>
                <a:lnTo>
                  <a:pt x="2760" y="1409"/>
                </a:lnTo>
                <a:lnTo>
                  <a:pt x="1580" y="1409"/>
                </a:lnTo>
                <a:lnTo>
                  <a:pt x="1580" y="862"/>
                </a:lnTo>
                <a:close/>
                <a:moveTo>
                  <a:pt x="1580" y="1632"/>
                </a:moveTo>
                <a:lnTo>
                  <a:pt x="2570" y="1632"/>
                </a:lnTo>
                <a:lnTo>
                  <a:pt x="2570" y="2792"/>
                </a:lnTo>
                <a:lnTo>
                  <a:pt x="1580" y="2792"/>
                </a:lnTo>
                <a:lnTo>
                  <a:pt x="1580" y="1632"/>
                </a:lnTo>
                <a:close/>
                <a:moveTo>
                  <a:pt x="1380" y="2792"/>
                </a:moveTo>
                <a:lnTo>
                  <a:pt x="390" y="2792"/>
                </a:lnTo>
                <a:lnTo>
                  <a:pt x="390" y="1632"/>
                </a:lnTo>
                <a:lnTo>
                  <a:pt x="1380" y="1632"/>
                </a:lnTo>
                <a:lnTo>
                  <a:pt x="1380" y="2792"/>
                </a:lnTo>
                <a:close/>
                <a:moveTo>
                  <a:pt x="805" y="244"/>
                </a:moveTo>
                <a:cubicBezTo>
                  <a:pt x="841" y="208"/>
                  <a:pt x="890" y="200"/>
                  <a:pt x="924" y="200"/>
                </a:cubicBezTo>
                <a:cubicBezTo>
                  <a:pt x="1002" y="200"/>
                  <a:pt x="1089" y="240"/>
                  <a:pt x="1155" y="307"/>
                </a:cubicBezTo>
                <a:cubicBezTo>
                  <a:pt x="1221" y="372"/>
                  <a:pt x="1248" y="529"/>
                  <a:pt x="1253" y="662"/>
                </a:cubicBezTo>
                <a:lnTo>
                  <a:pt x="1004" y="662"/>
                </a:lnTo>
                <a:cubicBezTo>
                  <a:pt x="942" y="646"/>
                  <a:pt x="895" y="623"/>
                  <a:pt x="867" y="595"/>
                </a:cubicBezTo>
                <a:cubicBezTo>
                  <a:pt x="810" y="537"/>
                  <a:pt x="771" y="464"/>
                  <a:pt x="763" y="394"/>
                </a:cubicBezTo>
                <a:cubicBezTo>
                  <a:pt x="755" y="332"/>
                  <a:pt x="770" y="279"/>
                  <a:pt x="805" y="244"/>
                </a:cubicBezTo>
                <a:close/>
                <a:moveTo>
                  <a:pt x="200" y="862"/>
                </a:moveTo>
                <a:lnTo>
                  <a:pt x="1380" y="862"/>
                </a:lnTo>
                <a:lnTo>
                  <a:pt x="1380" y="1409"/>
                </a:lnTo>
                <a:lnTo>
                  <a:pt x="200" y="1409"/>
                </a:lnTo>
                <a:lnTo>
                  <a:pt x="200" y="862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96" name="christmas-star_63477"/>
          <p:cNvSpPr>
            <a:spLocks noChangeAspect="1"/>
          </p:cNvSpPr>
          <p:nvPr userDrawn="1"/>
        </p:nvSpPr>
        <p:spPr bwMode="auto">
          <a:xfrm>
            <a:off x="9992652" y="4254225"/>
            <a:ext cx="331058" cy="361992"/>
          </a:xfrm>
          <a:custGeom>
            <a:avLst/>
            <a:gdLst>
              <a:gd name="connsiteX0" fmla="*/ 181061 w 554156"/>
              <a:gd name="connsiteY0" fmla="*/ 474061 h 605936"/>
              <a:gd name="connsiteX1" fmla="*/ 212760 w 554156"/>
              <a:gd name="connsiteY1" fmla="*/ 483987 h 605936"/>
              <a:gd name="connsiteX2" fmla="*/ 221675 w 554156"/>
              <a:gd name="connsiteY2" fmla="*/ 542547 h 605936"/>
              <a:gd name="connsiteX3" fmla="*/ 285246 w 554156"/>
              <a:gd name="connsiteY3" fmla="*/ 225128 h 605936"/>
              <a:gd name="connsiteX4" fmla="*/ 275312 w 554156"/>
              <a:gd name="connsiteY4" fmla="*/ 325289 h 605936"/>
              <a:gd name="connsiteX5" fmla="*/ 275312 w 554156"/>
              <a:gd name="connsiteY5" fmla="*/ 326280 h 605936"/>
              <a:gd name="connsiteX6" fmla="*/ 258423 w 554156"/>
              <a:gd name="connsiteY6" fmla="*/ 351073 h 605936"/>
              <a:gd name="connsiteX7" fmla="*/ 256436 w 554156"/>
              <a:gd name="connsiteY7" fmla="*/ 352064 h 605936"/>
              <a:gd name="connsiteX8" fmla="*/ 169011 w 554156"/>
              <a:gd name="connsiteY8" fmla="*/ 399665 h 605936"/>
              <a:gd name="connsiteX9" fmla="*/ 252462 w 554156"/>
              <a:gd name="connsiteY9" fmla="*/ 425449 h 605936"/>
              <a:gd name="connsiteX10" fmla="*/ 254449 w 554156"/>
              <a:gd name="connsiteY10" fmla="*/ 425449 h 605936"/>
              <a:gd name="connsiteX11" fmla="*/ 276305 w 554156"/>
              <a:gd name="connsiteY11" fmla="*/ 452225 h 605936"/>
              <a:gd name="connsiteX12" fmla="*/ 277298 w 554156"/>
              <a:gd name="connsiteY12" fmla="*/ 454208 h 605936"/>
              <a:gd name="connsiteX13" fmla="*/ 289220 w 554156"/>
              <a:gd name="connsiteY13" fmla="*/ 540485 h 605936"/>
              <a:gd name="connsiteX14" fmla="*/ 356775 w 554156"/>
              <a:gd name="connsiteY14" fmla="*/ 462141 h 605936"/>
              <a:gd name="connsiteX15" fmla="*/ 357769 w 554156"/>
              <a:gd name="connsiteY15" fmla="*/ 460158 h 605936"/>
              <a:gd name="connsiteX16" fmla="*/ 384592 w 554156"/>
              <a:gd name="connsiteY16" fmla="*/ 449250 h 605936"/>
              <a:gd name="connsiteX17" fmla="*/ 385585 w 554156"/>
              <a:gd name="connsiteY17" fmla="*/ 449250 h 605936"/>
              <a:gd name="connsiteX18" fmla="*/ 489898 w 554156"/>
              <a:gd name="connsiteY18" fmla="*/ 457183 h 605936"/>
              <a:gd name="connsiteX19" fmla="*/ 439232 w 554156"/>
              <a:gd name="connsiteY19" fmla="*/ 382807 h 605936"/>
              <a:gd name="connsiteX20" fmla="*/ 438239 w 554156"/>
              <a:gd name="connsiteY20" fmla="*/ 380823 h 605936"/>
              <a:gd name="connsiteX21" fmla="*/ 437245 w 554156"/>
              <a:gd name="connsiteY21" fmla="*/ 348098 h 605936"/>
              <a:gd name="connsiteX22" fmla="*/ 438239 w 554156"/>
              <a:gd name="connsiteY22" fmla="*/ 346114 h 605936"/>
              <a:gd name="connsiteX23" fmla="*/ 481951 w 554156"/>
              <a:gd name="connsiteY23" fmla="*/ 266779 h 605936"/>
              <a:gd name="connsiteX24" fmla="*/ 390553 w 554156"/>
              <a:gd name="connsiteY24" fmla="*/ 295538 h 605936"/>
              <a:gd name="connsiteX25" fmla="*/ 388566 w 554156"/>
              <a:gd name="connsiteY25" fmla="*/ 296530 h 605936"/>
              <a:gd name="connsiteX26" fmla="*/ 357769 w 554156"/>
              <a:gd name="connsiteY26" fmla="*/ 289588 h 605936"/>
              <a:gd name="connsiteX27" fmla="*/ 356775 w 554156"/>
              <a:gd name="connsiteY27" fmla="*/ 288596 h 605936"/>
              <a:gd name="connsiteX28" fmla="*/ 280279 w 554156"/>
              <a:gd name="connsiteY28" fmla="*/ 163644 h 605936"/>
              <a:gd name="connsiteX29" fmla="*/ 287233 w 554156"/>
              <a:gd name="connsiteY29" fmla="*/ 164636 h 605936"/>
              <a:gd name="connsiteX30" fmla="*/ 303128 w 554156"/>
              <a:gd name="connsiteY30" fmla="*/ 172569 h 605936"/>
              <a:gd name="connsiteX31" fmla="*/ 386579 w 554156"/>
              <a:gd name="connsiteY31" fmla="*/ 245954 h 605936"/>
              <a:gd name="connsiteX32" fmla="*/ 505794 w 554156"/>
              <a:gd name="connsiteY32" fmla="*/ 209261 h 605936"/>
              <a:gd name="connsiteX33" fmla="*/ 517715 w 554156"/>
              <a:gd name="connsiteY33" fmla="*/ 207278 h 605936"/>
              <a:gd name="connsiteX34" fmla="*/ 524669 w 554156"/>
              <a:gd name="connsiteY34" fmla="*/ 207278 h 605936"/>
              <a:gd name="connsiteX35" fmla="*/ 543545 w 554156"/>
              <a:gd name="connsiteY35" fmla="*/ 218187 h 605936"/>
              <a:gd name="connsiteX36" fmla="*/ 546526 w 554156"/>
              <a:gd name="connsiteY36" fmla="*/ 254879 h 605936"/>
              <a:gd name="connsiteX37" fmla="*/ 491885 w 554156"/>
              <a:gd name="connsiteY37" fmla="*/ 353056 h 605936"/>
              <a:gd name="connsiteX38" fmla="*/ 550499 w 554156"/>
              <a:gd name="connsiteY38" fmla="*/ 453216 h 605936"/>
              <a:gd name="connsiteX39" fmla="*/ 549506 w 554156"/>
              <a:gd name="connsiteY39" fmla="*/ 452225 h 605936"/>
              <a:gd name="connsiteX40" fmla="*/ 547519 w 554156"/>
              <a:gd name="connsiteY40" fmla="*/ 488917 h 605936"/>
              <a:gd name="connsiteX41" fmla="*/ 513741 w 554156"/>
              <a:gd name="connsiteY41" fmla="*/ 506767 h 605936"/>
              <a:gd name="connsiteX42" fmla="*/ 510761 w 554156"/>
              <a:gd name="connsiteY42" fmla="*/ 506767 h 605936"/>
              <a:gd name="connsiteX43" fmla="*/ 390553 w 554156"/>
              <a:gd name="connsiteY43" fmla="*/ 498834 h 605936"/>
              <a:gd name="connsiteX44" fmla="*/ 310083 w 554156"/>
              <a:gd name="connsiteY44" fmla="*/ 592052 h 605936"/>
              <a:gd name="connsiteX45" fmla="*/ 278292 w 554156"/>
              <a:gd name="connsiteY45" fmla="*/ 605936 h 605936"/>
              <a:gd name="connsiteX46" fmla="*/ 271338 w 554156"/>
              <a:gd name="connsiteY46" fmla="*/ 605936 h 605936"/>
              <a:gd name="connsiteX47" fmla="*/ 245508 w 554156"/>
              <a:gd name="connsiteY47" fmla="*/ 580152 h 605936"/>
              <a:gd name="connsiteX48" fmla="*/ 230606 w 554156"/>
              <a:gd name="connsiteY48" fmla="*/ 469083 h 605936"/>
              <a:gd name="connsiteX49" fmla="*/ 118345 w 554156"/>
              <a:gd name="connsiteY49" fmla="*/ 435366 h 605936"/>
              <a:gd name="connsiteX50" fmla="*/ 96489 w 554156"/>
              <a:gd name="connsiteY50" fmla="*/ 406607 h 605936"/>
              <a:gd name="connsiteX51" fmla="*/ 118345 w 554156"/>
              <a:gd name="connsiteY51" fmla="*/ 372890 h 605936"/>
              <a:gd name="connsiteX52" fmla="*/ 227626 w 554156"/>
              <a:gd name="connsiteY52" fmla="*/ 313389 h 605936"/>
              <a:gd name="connsiteX53" fmla="*/ 239547 w 554156"/>
              <a:gd name="connsiteY53" fmla="*/ 199345 h 605936"/>
              <a:gd name="connsiteX54" fmla="*/ 264384 w 554156"/>
              <a:gd name="connsiteY54" fmla="*/ 166619 h 605936"/>
              <a:gd name="connsiteX55" fmla="*/ 280279 w 554156"/>
              <a:gd name="connsiteY55" fmla="*/ 163644 h 605936"/>
              <a:gd name="connsiteX56" fmla="*/ 174497 w 554156"/>
              <a:gd name="connsiteY56" fmla="*/ 789 h 605936"/>
              <a:gd name="connsiteX57" fmla="*/ 207778 w 554156"/>
              <a:gd name="connsiteY57" fmla="*/ 7856 h 605936"/>
              <a:gd name="connsiteX58" fmla="*/ 291228 w 554156"/>
              <a:gd name="connsiteY58" fmla="*/ 82245 h 605936"/>
              <a:gd name="connsiteX59" fmla="*/ 410443 w 554156"/>
              <a:gd name="connsiteY59" fmla="*/ 44555 h 605936"/>
              <a:gd name="connsiteX60" fmla="*/ 451174 w 554156"/>
              <a:gd name="connsiteY60" fmla="*/ 58441 h 605936"/>
              <a:gd name="connsiteX61" fmla="*/ 526677 w 554156"/>
              <a:gd name="connsiteY61" fmla="*/ 188374 h 605936"/>
              <a:gd name="connsiteX62" fmla="*/ 499854 w 554156"/>
              <a:gd name="connsiteY62" fmla="*/ 190357 h 605936"/>
              <a:gd name="connsiteX63" fmla="*/ 391567 w 554156"/>
              <a:gd name="connsiteY63" fmla="*/ 224080 h 605936"/>
              <a:gd name="connsiteX64" fmla="*/ 316064 w 554156"/>
              <a:gd name="connsiteY64" fmla="*/ 157626 h 605936"/>
              <a:gd name="connsiteX65" fmla="*/ 291228 w 554156"/>
              <a:gd name="connsiteY65" fmla="*/ 145724 h 605936"/>
              <a:gd name="connsiteX66" fmla="*/ 280300 w 554156"/>
              <a:gd name="connsiteY66" fmla="*/ 144732 h 605936"/>
              <a:gd name="connsiteX67" fmla="*/ 257450 w 554156"/>
              <a:gd name="connsiteY67" fmla="*/ 149691 h 605936"/>
              <a:gd name="connsiteX68" fmla="*/ 220692 w 554156"/>
              <a:gd name="connsiteY68" fmla="*/ 197300 h 605936"/>
              <a:gd name="connsiteX69" fmla="*/ 209764 w 554156"/>
              <a:gd name="connsiteY69" fmla="*/ 301445 h 605936"/>
              <a:gd name="connsiteX70" fmla="*/ 108432 w 554156"/>
              <a:gd name="connsiteY70" fmla="*/ 355997 h 605936"/>
              <a:gd name="connsiteX71" fmla="*/ 80615 w 554156"/>
              <a:gd name="connsiteY71" fmla="*/ 387736 h 605936"/>
              <a:gd name="connsiteX72" fmla="*/ 5112 w 554156"/>
              <a:gd name="connsiteY72" fmla="*/ 257803 h 605936"/>
              <a:gd name="connsiteX73" fmla="*/ 22001 w 554156"/>
              <a:gd name="connsiteY73" fmla="*/ 209202 h 605936"/>
              <a:gd name="connsiteX74" fmla="*/ 132275 w 554156"/>
              <a:gd name="connsiteY74" fmla="*/ 148699 h 605936"/>
              <a:gd name="connsiteX75" fmla="*/ 144196 w 554156"/>
              <a:gd name="connsiteY75" fmla="*/ 34636 h 605936"/>
              <a:gd name="connsiteX76" fmla="*/ 174497 w 554156"/>
              <a:gd name="connsiteY76" fmla="*/ 789 h 60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54156" h="605936">
                <a:moveTo>
                  <a:pt x="181061" y="474061"/>
                </a:moveTo>
                <a:lnTo>
                  <a:pt x="212760" y="483987"/>
                </a:lnTo>
                <a:lnTo>
                  <a:pt x="221675" y="542547"/>
                </a:lnTo>
                <a:close/>
                <a:moveTo>
                  <a:pt x="285246" y="225128"/>
                </a:moveTo>
                <a:lnTo>
                  <a:pt x="275312" y="325289"/>
                </a:lnTo>
                <a:lnTo>
                  <a:pt x="275312" y="326280"/>
                </a:lnTo>
                <a:cubicBezTo>
                  <a:pt x="273325" y="337189"/>
                  <a:pt x="267364" y="346114"/>
                  <a:pt x="258423" y="351073"/>
                </a:cubicBezTo>
                <a:lnTo>
                  <a:pt x="256436" y="352064"/>
                </a:lnTo>
                <a:lnTo>
                  <a:pt x="169011" y="399665"/>
                </a:lnTo>
                <a:lnTo>
                  <a:pt x="252462" y="425449"/>
                </a:lnTo>
                <a:lnTo>
                  <a:pt x="254449" y="425449"/>
                </a:lnTo>
                <a:cubicBezTo>
                  <a:pt x="266370" y="429416"/>
                  <a:pt x="275312" y="439333"/>
                  <a:pt x="276305" y="452225"/>
                </a:cubicBezTo>
                <a:lnTo>
                  <a:pt x="277298" y="454208"/>
                </a:lnTo>
                <a:lnTo>
                  <a:pt x="289220" y="540485"/>
                </a:lnTo>
                <a:lnTo>
                  <a:pt x="356775" y="462141"/>
                </a:lnTo>
                <a:lnTo>
                  <a:pt x="357769" y="460158"/>
                </a:lnTo>
                <a:cubicBezTo>
                  <a:pt x="364723" y="453216"/>
                  <a:pt x="374657" y="449250"/>
                  <a:pt x="384592" y="449250"/>
                </a:cubicBezTo>
                <a:lnTo>
                  <a:pt x="385585" y="449250"/>
                </a:lnTo>
                <a:lnTo>
                  <a:pt x="489898" y="457183"/>
                </a:lnTo>
                <a:lnTo>
                  <a:pt x="439232" y="382807"/>
                </a:lnTo>
                <a:lnTo>
                  <a:pt x="438239" y="380823"/>
                </a:lnTo>
                <a:cubicBezTo>
                  <a:pt x="431284" y="370906"/>
                  <a:pt x="431284" y="358014"/>
                  <a:pt x="437245" y="348098"/>
                </a:cubicBezTo>
                <a:lnTo>
                  <a:pt x="438239" y="346114"/>
                </a:lnTo>
                <a:lnTo>
                  <a:pt x="481951" y="266779"/>
                </a:lnTo>
                <a:lnTo>
                  <a:pt x="390553" y="295538"/>
                </a:lnTo>
                <a:lnTo>
                  <a:pt x="388566" y="296530"/>
                </a:lnTo>
                <a:cubicBezTo>
                  <a:pt x="377638" y="299505"/>
                  <a:pt x="366710" y="296530"/>
                  <a:pt x="357769" y="289588"/>
                </a:cubicBezTo>
                <a:lnTo>
                  <a:pt x="356775" y="288596"/>
                </a:lnTo>
                <a:close/>
                <a:moveTo>
                  <a:pt x="280279" y="163644"/>
                </a:moveTo>
                <a:cubicBezTo>
                  <a:pt x="283259" y="163644"/>
                  <a:pt x="285246" y="163644"/>
                  <a:pt x="287233" y="164636"/>
                </a:cubicBezTo>
                <a:cubicBezTo>
                  <a:pt x="293194" y="165627"/>
                  <a:pt x="299155" y="167611"/>
                  <a:pt x="303128" y="172569"/>
                </a:cubicBezTo>
                <a:lnTo>
                  <a:pt x="386579" y="245954"/>
                </a:lnTo>
                <a:lnTo>
                  <a:pt x="505794" y="209261"/>
                </a:lnTo>
                <a:cubicBezTo>
                  <a:pt x="509768" y="207278"/>
                  <a:pt x="513741" y="207278"/>
                  <a:pt x="517715" y="207278"/>
                </a:cubicBezTo>
                <a:cubicBezTo>
                  <a:pt x="520696" y="207278"/>
                  <a:pt x="522683" y="207278"/>
                  <a:pt x="524669" y="207278"/>
                </a:cubicBezTo>
                <a:cubicBezTo>
                  <a:pt x="531624" y="209261"/>
                  <a:pt x="538578" y="212237"/>
                  <a:pt x="543545" y="218187"/>
                </a:cubicBezTo>
                <a:cubicBezTo>
                  <a:pt x="552486" y="228104"/>
                  <a:pt x="553480" y="241987"/>
                  <a:pt x="546526" y="254879"/>
                </a:cubicBezTo>
                <a:lnTo>
                  <a:pt x="491885" y="353056"/>
                </a:lnTo>
                <a:lnTo>
                  <a:pt x="550499" y="453216"/>
                </a:lnTo>
                <a:cubicBezTo>
                  <a:pt x="549506" y="453216"/>
                  <a:pt x="549506" y="452225"/>
                  <a:pt x="549506" y="452225"/>
                </a:cubicBezTo>
                <a:cubicBezTo>
                  <a:pt x="556460" y="463133"/>
                  <a:pt x="555467" y="477017"/>
                  <a:pt x="547519" y="488917"/>
                </a:cubicBezTo>
                <a:cubicBezTo>
                  <a:pt x="539571" y="499826"/>
                  <a:pt x="526656" y="506767"/>
                  <a:pt x="513741" y="506767"/>
                </a:cubicBezTo>
                <a:cubicBezTo>
                  <a:pt x="512748" y="506767"/>
                  <a:pt x="511755" y="506767"/>
                  <a:pt x="510761" y="506767"/>
                </a:cubicBezTo>
                <a:lnTo>
                  <a:pt x="390553" y="498834"/>
                </a:lnTo>
                <a:lnTo>
                  <a:pt x="310083" y="592052"/>
                </a:lnTo>
                <a:cubicBezTo>
                  <a:pt x="302135" y="600978"/>
                  <a:pt x="290213" y="605936"/>
                  <a:pt x="278292" y="605936"/>
                </a:cubicBezTo>
                <a:cubicBezTo>
                  <a:pt x="276305" y="605936"/>
                  <a:pt x="273325" y="605936"/>
                  <a:pt x="271338" y="605936"/>
                </a:cubicBezTo>
                <a:cubicBezTo>
                  <a:pt x="257429" y="602961"/>
                  <a:pt x="247495" y="593044"/>
                  <a:pt x="245508" y="580152"/>
                </a:cubicBezTo>
                <a:lnTo>
                  <a:pt x="230606" y="469083"/>
                </a:lnTo>
                <a:lnTo>
                  <a:pt x="118345" y="435366"/>
                </a:lnTo>
                <a:cubicBezTo>
                  <a:pt x="105430" y="431399"/>
                  <a:pt x="96489" y="420491"/>
                  <a:pt x="96489" y="406607"/>
                </a:cubicBezTo>
                <a:cubicBezTo>
                  <a:pt x="96489" y="393715"/>
                  <a:pt x="104437" y="379831"/>
                  <a:pt x="118345" y="372890"/>
                </a:cubicBezTo>
                <a:lnTo>
                  <a:pt x="227626" y="313389"/>
                </a:lnTo>
                <a:lnTo>
                  <a:pt x="239547" y="199345"/>
                </a:lnTo>
                <a:cubicBezTo>
                  <a:pt x="241534" y="185461"/>
                  <a:pt x="251469" y="172569"/>
                  <a:pt x="264384" y="166619"/>
                </a:cubicBezTo>
                <a:cubicBezTo>
                  <a:pt x="270344" y="164636"/>
                  <a:pt x="275312" y="163644"/>
                  <a:pt x="280279" y="163644"/>
                </a:cubicBezTo>
                <a:close/>
                <a:moveTo>
                  <a:pt x="174497" y="789"/>
                </a:moveTo>
                <a:cubicBezTo>
                  <a:pt x="188157" y="-1814"/>
                  <a:pt x="202314" y="2401"/>
                  <a:pt x="207778" y="7856"/>
                </a:cubicBezTo>
                <a:lnTo>
                  <a:pt x="291228" y="82245"/>
                </a:lnTo>
                <a:lnTo>
                  <a:pt x="410443" y="44555"/>
                </a:lnTo>
                <a:cubicBezTo>
                  <a:pt x="437266" y="36620"/>
                  <a:pt x="450181" y="56457"/>
                  <a:pt x="451174" y="58441"/>
                </a:cubicBezTo>
                <a:lnTo>
                  <a:pt x="526677" y="188374"/>
                </a:lnTo>
                <a:cubicBezTo>
                  <a:pt x="517736" y="187382"/>
                  <a:pt x="508795" y="187382"/>
                  <a:pt x="499854" y="190357"/>
                </a:cubicBezTo>
                <a:lnTo>
                  <a:pt x="391567" y="224080"/>
                </a:lnTo>
                <a:lnTo>
                  <a:pt x="316064" y="157626"/>
                </a:lnTo>
                <a:cubicBezTo>
                  <a:pt x="309110" y="151675"/>
                  <a:pt x="300169" y="146716"/>
                  <a:pt x="291228" y="145724"/>
                </a:cubicBezTo>
                <a:cubicBezTo>
                  <a:pt x="287254" y="144732"/>
                  <a:pt x="284274" y="144732"/>
                  <a:pt x="280300" y="144732"/>
                </a:cubicBezTo>
                <a:cubicBezTo>
                  <a:pt x="272352" y="144732"/>
                  <a:pt x="264405" y="145724"/>
                  <a:pt x="257450" y="149691"/>
                </a:cubicBezTo>
                <a:cubicBezTo>
                  <a:pt x="237581" y="157626"/>
                  <a:pt x="222679" y="176471"/>
                  <a:pt x="220692" y="197300"/>
                </a:cubicBezTo>
                <a:lnTo>
                  <a:pt x="209764" y="301445"/>
                </a:lnTo>
                <a:lnTo>
                  <a:pt x="108432" y="355997"/>
                </a:lnTo>
                <a:cubicBezTo>
                  <a:pt x="95517" y="362940"/>
                  <a:pt x="85582" y="374842"/>
                  <a:pt x="80615" y="387736"/>
                </a:cubicBezTo>
                <a:cubicBezTo>
                  <a:pt x="80615" y="387736"/>
                  <a:pt x="22994" y="288551"/>
                  <a:pt x="5112" y="257803"/>
                </a:cubicBezTo>
                <a:cubicBezTo>
                  <a:pt x="-12770" y="227056"/>
                  <a:pt x="22001" y="209202"/>
                  <a:pt x="22001" y="209202"/>
                </a:cubicBezTo>
                <a:lnTo>
                  <a:pt x="132275" y="148699"/>
                </a:lnTo>
                <a:lnTo>
                  <a:pt x="144196" y="34636"/>
                </a:lnTo>
                <a:cubicBezTo>
                  <a:pt x="147673" y="12816"/>
                  <a:pt x="160836" y="3393"/>
                  <a:pt x="174497" y="789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97" name="shooting-star_116703"/>
          <p:cNvSpPr>
            <a:spLocks noChangeAspect="1"/>
          </p:cNvSpPr>
          <p:nvPr userDrawn="1"/>
        </p:nvSpPr>
        <p:spPr bwMode="auto">
          <a:xfrm>
            <a:off x="10158181" y="2175499"/>
            <a:ext cx="381701" cy="33291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81451" h="507130">
                <a:moveTo>
                  <a:pt x="393061" y="134688"/>
                </a:moveTo>
                <a:cubicBezTo>
                  <a:pt x="399202" y="133877"/>
                  <a:pt x="405633" y="135411"/>
                  <a:pt x="410884" y="139499"/>
                </a:cubicBezTo>
                <a:cubicBezTo>
                  <a:pt x="478083" y="191316"/>
                  <a:pt x="628323" y="329168"/>
                  <a:pt x="567088" y="488263"/>
                </a:cubicBezTo>
                <a:cubicBezTo>
                  <a:pt x="557386" y="513505"/>
                  <a:pt x="536025" y="511905"/>
                  <a:pt x="523920" y="492440"/>
                </a:cubicBezTo>
                <a:cubicBezTo>
                  <a:pt x="523030" y="491107"/>
                  <a:pt x="444973" y="367920"/>
                  <a:pt x="345198" y="364009"/>
                </a:cubicBezTo>
                <a:cubicBezTo>
                  <a:pt x="331759" y="363476"/>
                  <a:pt x="321434" y="352277"/>
                  <a:pt x="321879" y="338856"/>
                </a:cubicBezTo>
                <a:cubicBezTo>
                  <a:pt x="322413" y="325613"/>
                  <a:pt x="333183" y="315125"/>
                  <a:pt x="347067" y="315659"/>
                </a:cubicBezTo>
                <a:cubicBezTo>
                  <a:pt x="429041" y="318858"/>
                  <a:pt x="495261" y="379741"/>
                  <a:pt x="532465" y="423381"/>
                </a:cubicBezTo>
                <a:cubicBezTo>
                  <a:pt x="540030" y="318325"/>
                  <a:pt x="444706" y="226779"/>
                  <a:pt x="381334" y="177895"/>
                </a:cubicBezTo>
                <a:cubicBezTo>
                  <a:pt x="370832" y="169718"/>
                  <a:pt x="368785" y="154608"/>
                  <a:pt x="376973" y="143943"/>
                </a:cubicBezTo>
                <a:cubicBezTo>
                  <a:pt x="381067" y="138655"/>
                  <a:pt x="386919" y="135499"/>
                  <a:pt x="393061" y="134688"/>
                </a:cubicBezTo>
                <a:close/>
                <a:moveTo>
                  <a:pt x="171597" y="79012"/>
                </a:moveTo>
                <a:lnTo>
                  <a:pt x="148458" y="128428"/>
                </a:lnTo>
                <a:cubicBezTo>
                  <a:pt x="144987" y="135627"/>
                  <a:pt x="138223" y="140782"/>
                  <a:pt x="130391" y="142027"/>
                </a:cubicBezTo>
                <a:lnTo>
                  <a:pt x="76546" y="150914"/>
                </a:lnTo>
                <a:lnTo>
                  <a:pt x="116329" y="188243"/>
                </a:lnTo>
                <a:cubicBezTo>
                  <a:pt x="122114" y="193753"/>
                  <a:pt x="124873" y="201663"/>
                  <a:pt x="123627" y="209574"/>
                </a:cubicBezTo>
                <a:lnTo>
                  <a:pt x="115439" y="263611"/>
                </a:lnTo>
                <a:lnTo>
                  <a:pt x="163321" y="237303"/>
                </a:lnTo>
                <a:cubicBezTo>
                  <a:pt x="170263" y="233393"/>
                  <a:pt x="178717" y="233304"/>
                  <a:pt x="185837" y="236859"/>
                </a:cubicBezTo>
                <a:lnTo>
                  <a:pt x="234609" y="261389"/>
                </a:lnTo>
                <a:lnTo>
                  <a:pt x="224374" y="207707"/>
                </a:lnTo>
                <a:cubicBezTo>
                  <a:pt x="222861" y="199886"/>
                  <a:pt x="225353" y="191798"/>
                  <a:pt x="230960" y="186110"/>
                </a:cubicBezTo>
                <a:lnTo>
                  <a:pt x="269230" y="147181"/>
                </a:lnTo>
                <a:lnTo>
                  <a:pt x="215118" y="140427"/>
                </a:lnTo>
                <a:cubicBezTo>
                  <a:pt x="207197" y="139449"/>
                  <a:pt x="200344" y="134561"/>
                  <a:pt x="196606" y="127451"/>
                </a:cubicBezTo>
                <a:close/>
                <a:moveTo>
                  <a:pt x="170173" y="0"/>
                </a:moveTo>
                <a:lnTo>
                  <a:pt x="170619" y="0"/>
                </a:lnTo>
                <a:cubicBezTo>
                  <a:pt x="179696" y="0"/>
                  <a:pt x="187973" y="5066"/>
                  <a:pt x="192156" y="13154"/>
                </a:cubicBezTo>
                <a:lnTo>
                  <a:pt x="233897" y="93944"/>
                </a:lnTo>
                <a:lnTo>
                  <a:pt x="324054" y="105320"/>
                </a:lnTo>
                <a:cubicBezTo>
                  <a:pt x="333221" y="106475"/>
                  <a:pt x="340964" y="112697"/>
                  <a:pt x="343901" y="121407"/>
                </a:cubicBezTo>
                <a:cubicBezTo>
                  <a:pt x="346838" y="130206"/>
                  <a:pt x="344702" y="139893"/>
                  <a:pt x="338205" y="146470"/>
                </a:cubicBezTo>
                <a:lnTo>
                  <a:pt x="274392" y="211173"/>
                </a:lnTo>
                <a:lnTo>
                  <a:pt x="291569" y="300407"/>
                </a:lnTo>
                <a:cubicBezTo>
                  <a:pt x="293349" y="309472"/>
                  <a:pt x="289789" y="318715"/>
                  <a:pt x="282402" y="324315"/>
                </a:cubicBezTo>
                <a:cubicBezTo>
                  <a:pt x="275104" y="329914"/>
                  <a:pt x="265136" y="330803"/>
                  <a:pt x="256948" y="326714"/>
                </a:cubicBezTo>
                <a:lnTo>
                  <a:pt x="175602" y="285920"/>
                </a:lnTo>
                <a:lnTo>
                  <a:pt x="96037" y="329736"/>
                </a:lnTo>
                <a:cubicBezTo>
                  <a:pt x="92299" y="331780"/>
                  <a:pt x="78415" y="334269"/>
                  <a:pt x="70494" y="328492"/>
                </a:cubicBezTo>
                <a:cubicBezTo>
                  <a:pt x="63018" y="322982"/>
                  <a:pt x="59013" y="314005"/>
                  <a:pt x="60437" y="304850"/>
                </a:cubicBezTo>
                <a:lnTo>
                  <a:pt x="74054" y="214906"/>
                </a:lnTo>
                <a:lnTo>
                  <a:pt x="7749" y="152692"/>
                </a:lnTo>
                <a:cubicBezTo>
                  <a:pt x="985" y="146293"/>
                  <a:pt x="-1685" y="136694"/>
                  <a:pt x="1074" y="127984"/>
                </a:cubicBezTo>
                <a:cubicBezTo>
                  <a:pt x="3655" y="119185"/>
                  <a:pt x="11131" y="112697"/>
                  <a:pt x="20298" y="111097"/>
                </a:cubicBezTo>
                <a:lnTo>
                  <a:pt x="110010" y="96343"/>
                </a:lnTo>
                <a:lnTo>
                  <a:pt x="148725" y="13954"/>
                </a:lnTo>
                <a:cubicBezTo>
                  <a:pt x="152641" y="5510"/>
                  <a:pt x="160918" y="89"/>
                  <a:pt x="170173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98" name="christmas-bell_63419"/>
          <p:cNvSpPr>
            <a:spLocks noChangeAspect="1"/>
          </p:cNvSpPr>
          <p:nvPr userDrawn="1"/>
        </p:nvSpPr>
        <p:spPr bwMode="auto">
          <a:xfrm>
            <a:off x="9421790" y="2508411"/>
            <a:ext cx="402703" cy="409617"/>
          </a:xfrm>
          <a:custGeom>
            <a:avLst/>
            <a:gdLst>
              <a:gd name="connsiteX0" fmla="*/ 546613 w 587474"/>
              <a:gd name="connsiteY0" fmla="*/ 282688 h 597560"/>
              <a:gd name="connsiteX1" fmla="*/ 562635 w 587474"/>
              <a:gd name="connsiteY1" fmla="*/ 289382 h 597560"/>
              <a:gd name="connsiteX2" fmla="*/ 581513 w 587474"/>
              <a:gd name="connsiteY2" fmla="*/ 308224 h 597560"/>
              <a:gd name="connsiteX3" fmla="*/ 587474 w 587474"/>
              <a:gd name="connsiteY3" fmla="*/ 324092 h 597560"/>
              <a:gd name="connsiteX4" fmla="*/ 580519 w 587474"/>
              <a:gd name="connsiteY4" fmla="*/ 339960 h 597560"/>
              <a:gd name="connsiteX5" fmla="*/ 415583 w 587474"/>
              <a:gd name="connsiteY5" fmla="*/ 501611 h 597560"/>
              <a:gd name="connsiteX6" fmla="*/ 414590 w 587474"/>
              <a:gd name="connsiteY6" fmla="*/ 562106 h 597560"/>
              <a:gd name="connsiteX7" fmla="*/ 353981 w 587474"/>
              <a:gd name="connsiteY7" fmla="*/ 561115 h 597560"/>
              <a:gd name="connsiteX8" fmla="*/ 324173 w 587474"/>
              <a:gd name="connsiteY8" fmla="*/ 590866 h 597560"/>
              <a:gd name="connsiteX9" fmla="*/ 291385 w 587474"/>
              <a:gd name="connsiteY9" fmla="*/ 590866 h 597560"/>
              <a:gd name="connsiteX10" fmla="*/ 273500 w 587474"/>
              <a:gd name="connsiteY10" fmla="*/ 572024 h 597560"/>
              <a:gd name="connsiteX11" fmla="*/ 266545 w 587474"/>
              <a:gd name="connsiteY11" fmla="*/ 556156 h 597560"/>
              <a:gd name="connsiteX12" fmla="*/ 273500 w 587474"/>
              <a:gd name="connsiteY12" fmla="*/ 539297 h 597560"/>
              <a:gd name="connsiteX13" fmla="*/ 529846 w 587474"/>
              <a:gd name="connsiteY13" fmla="*/ 289382 h 597560"/>
              <a:gd name="connsiteX14" fmla="*/ 546613 w 587474"/>
              <a:gd name="connsiteY14" fmla="*/ 282688 h 597560"/>
              <a:gd name="connsiteX15" fmla="*/ 324039 w 587474"/>
              <a:gd name="connsiteY15" fmla="*/ 172223 h 597560"/>
              <a:gd name="connsiteX16" fmla="*/ 413594 w 587474"/>
              <a:gd name="connsiteY16" fmla="*/ 215875 h 597560"/>
              <a:gd name="connsiteX17" fmla="*/ 504017 w 587474"/>
              <a:gd name="connsiteY17" fmla="*/ 280361 h 597560"/>
              <a:gd name="connsiteX18" fmla="*/ 260569 w 587474"/>
              <a:gd name="connsiteY18" fmla="*/ 512513 h 597560"/>
              <a:gd name="connsiteX19" fmla="*/ 199955 w 587474"/>
              <a:gd name="connsiteY19" fmla="*/ 420248 h 597560"/>
              <a:gd name="connsiteX20" fmla="*/ 185050 w 587474"/>
              <a:gd name="connsiteY20" fmla="*/ 234725 h 597560"/>
              <a:gd name="connsiteX21" fmla="*/ 178095 w 587474"/>
              <a:gd name="connsiteY21" fmla="*/ 215875 h 597560"/>
              <a:gd name="connsiteX22" fmla="*/ 187038 w 587474"/>
              <a:gd name="connsiteY22" fmla="*/ 195041 h 597560"/>
              <a:gd name="connsiteX23" fmla="*/ 207905 w 587474"/>
              <a:gd name="connsiteY23" fmla="*/ 187104 h 597560"/>
              <a:gd name="connsiteX24" fmla="*/ 227778 w 587474"/>
              <a:gd name="connsiteY24" fmla="*/ 194049 h 597560"/>
              <a:gd name="connsiteX25" fmla="*/ 324039 w 587474"/>
              <a:gd name="connsiteY25" fmla="*/ 172223 h 597560"/>
              <a:gd name="connsiteX26" fmla="*/ 42932 w 587474"/>
              <a:gd name="connsiteY26" fmla="*/ 383 h 597560"/>
              <a:gd name="connsiteX27" fmla="*/ 107617 w 587474"/>
              <a:gd name="connsiteY27" fmla="*/ 29408 h 597560"/>
              <a:gd name="connsiteX28" fmla="*/ 193056 w 587474"/>
              <a:gd name="connsiteY28" fmla="*/ 116733 h 597560"/>
              <a:gd name="connsiteX29" fmla="*/ 219879 w 587474"/>
              <a:gd name="connsiteY29" fmla="*/ 162379 h 597560"/>
              <a:gd name="connsiteX30" fmla="*/ 207958 w 587474"/>
              <a:gd name="connsiteY30" fmla="*/ 161387 h 597560"/>
              <a:gd name="connsiteX31" fmla="*/ 169212 w 587474"/>
              <a:gd name="connsiteY31" fmla="*/ 177264 h 597560"/>
              <a:gd name="connsiteX32" fmla="*/ 152323 w 587474"/>
              <a:gd name="connsiteY32" fmla="*/ 215965 h 597560"/>
              <a:gd name="connsiteX33" fmla="*/ 152323 w 587474"/>
              <a:gd name="connsiteY33" fmla="*/ 219934 h 597560"/>
              <a:gd name="connsiteX34" fmla="*/ 114571 w 587474"/>
              <a:gd name="connsiteY34" fmla="*/ 194134 h 597560"/>
              <a:gd name="connsiteX35" fmla="*/ 28139 w 587474"/>
              <a:gd name="connsiteY35" fmla="*/ 106809 h 597560"/>
              <a:gd name="connsiteX36" fmla="*/ 1315 w 587474"/>
              <a:gd name="connsiteY36" fmla="*/ 62155 h 597560"/>
              <a:gd name="connsiteX37" fmla="*/ 8269 w 587474"/>
              <a:gd name="connsiteY37" fmla="*/ 26431 h 597560"/>
              <a:gd name="connsiteX38" fmla="*/ 27145 w 587474"/>
              <a:gd name="connsiteY38" fmla="*/ 7577 h 597560"/>
              <a:gd name="connsiteX39" fmla="*/ 42932 w 587474"/>
              <a:gd name="connsiteY39" fmla="*/ 383 h 59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7474" h="597560">
                <a:moveTo>
                  <a:pt x="546613" y="282688"/>
                </a:moveTo>
                <a:cubicBezTo>
                  <a:pt x="552450" y="282688"/>
                  <a:pt x="558164" y="284919"/>
                  <a:pt x="562635" y="289382"/>
                </a:cubicBezTo>
                <a:lnTo>
                  <a:pt x="581513" y="308224"/>
                </a:lnTo>
                <a:cubicBezTo>
                  <a:pt x="585487" y="312191"/>
                  <a:pt x="587474" y="318142"/>
                  <a:pt x="587474" y="324092"/>
                </a:cubicBezTo>
                <a:cubicBezTo>
                  <a:pt x="587474" y="330042"/>
                  <a:pt x="585487" y="335993"/>
                  <a:pt x="580519" y="339960"/>
                </a:cubicBezTo>
                <a:lnTo>
                  <a:pt x="415583" y="501611"/>
                </a:lnTo>
                <a:cubicBezTo>
                  <a:pt x="431481" y="518470"/>
                  <a:pt x="431481" y="545247"/>
                  <a:pt x="414590" y="562106"/>
                </a:cubicBezTo>
                <a:cubicBezTo>
                  <a:pt x="397699" y="577974"/>
                  <a:pt x="370872" y="577974"/>
                  <a:pt x="353981" y="561115"/>
                </a:cubicBezTo>
                <a:lnTo>
                  <a:pt x="324173" y="590866"/>
                </a:lnTo>
                <a:cubicBezTo>
                  <a:pt x="315231" y="599792"/>
                  <a:pt x="300327" y="599792"/>
                  <a:pt x="291385" y="590866"/>
                </a:cubicBezTo>
                <a:lnTo>
                  <a:pt x="273500" y="572024"/>
                </a:lnTo>
                <a:cubicBezTo>
                  <a:pt x="268532" y="568057"/>
                  <a:pt x="266545" y="562106"/>
                  <a:pt x="266545" y="556156"/>
                </a:cubicBezTo>
                <a:cubicBezTo>
                  <a:pt x="266545" y="550206"/>
                  <a:pt x="269526" y="544255"/>
                  <a:pt x="273500" y="539297"/>
                </a:cubicBezTo>
                <a:lnTo>
                  <a:pt x="529846" y="289382"/>
                </a:lnTo>
                <a:cubicBezTo>
                  <a:pt x="534814" y="284919"/>
                  <a:pt x="540776" y="282688"/>
                  <a:pt x="546613" y="282688"/>
                </a:cubicBezTo>
                <a:close/>
                <a:moveTo>
                  <a:pt x="324039" y="172223"/>
                </a:moveTo>
                <a:cubicBezTo>
                  <a:pt x="357203" y="175943"/>
                  <a:pt x="389249" y="190577"/>
                  <a:pt x="413594" y="215875"/>
                </a:cubicBezTo>
                <a:cubicBezTo>
                  <a:pt x="446385" y="250598"/>
                  <a:pt x="504017" y="280361"/>
                  <a:pt x="504017" y="280361"/>
                </a:cubicBezTo>
                <a:lnTo>
                  <a:pt x="260569" y="512513"/>
                </a:lnTo>
                <a:cubicBezTo>
                  <a:pt x="253613" y="504576"/>
                  <a:pt x="248645" y="470845"/>
                  <a:pt x="199955" y="420248"/>
                </a:cubicBezTo>
                <a:cubicBezTo>
                  <a:pt x="151266" y="369651"/>
                  <a:pt x="146297" y="291275"/>
                  <a:pt x="185050" y="234725"/>
                </a:cubicBezTo>
                <a:cubicBezTo>
                  <a:pt x="181076" y="229764"/>
                  <a:pt x="178095" y="222820"/>
                  <a:pt x="178095" y="215875"/>
                </a:cubicBezTo>
                <a:cubicBezTo>
                  <a:pt x="179088" y="207938"/>
                  <a:pt x="182069" y="200993"/>
                  <a:pt x="187038" y="195041"/>
                </a:cubicBezTo>
                <a:cubicBezTo>
                  <a:pt x="193000" y="190080"/>
                  <a:pt x="199955" y="187104"/>
                  <a:pt x="207905" y="187104"/>
                </a:cubicBezTo>
                <a:cubicBezTo>
                  <a:pt x="215854" y="187104"/>
                  <a:pt x="221816" y="189088"/>
                  <a:pt x="227778" y="194049"/>
                </a:cubicBezTo>
                <a:cubicBezTo>
                  <a:pt x="256594" y="175695"/>
                  <a:pt x="290876" y="168502"/>
                  <a:pt x="324039" y="172223"/>
                </a:cubicBezTo>
                <a:close/>
                <a:moveTo>
                  <a:pt x="42932" y="383"/>
                </a:moveTo>
                <a:cubicBezTo>
                  <a:pt x="61420" y="-2222"/>
                  <a:pt x="86754" y="8569"/>
                  <a:pt x="107617" y="29408"/>
                </a:cubicBezTo>
                <a:lnTo>
                  <a:pt x="193056" y="116733"/>
                </a:lnTo>
                <a:cubicBezTo>
                  <a:pt x="206964" y="131617"/>
                  <a:pt x="215905" y="147495"/>
                  <a:pt x="219879" y="162379"/>
                </a:cubicBezTo>
                <a:cubicBezTo>
                  <a:pt x="215905" y="161387"/>
                  <a:pt x="211931" y="161387"/>
                  <a:pt x="207958" y="161387"/>
                </a:cubicBezTo>
                <a:cubicBezTo>
                  <a:pt x="194049" y="161387"/>
                  <a:pt x="180140" y="166349"/>
                  <a:pt x="169212" y="177264"/>
                </a:cubicBezTo>
                <a:cubicBezTo>
                  <a:pt x="158284" y="187187"/>
                  <a:pt x="152323" y="201080"/>
                  <a:pt x="152323" y="215965"/>
                </a:cubicBezTo>
                <a:cubicBezTo>
                  <a:pt x="152323" y="216957"/>
                  <a:pt x="152323" y="217949"/>
                  <a:pt x="152323" y="219934"/>
                </a:cubicBezTo>
                <a:cubicBezTo>
                  <a:pt x="139408" y="214972"/>
                  <a:pt x="125499" y="206042"/>
                  <a:pt x="114571" y="194134"/>
                </a:cubicBezTo>
                <a:lnTo>
                  <a:pt x="28139" y="106809"/>
                </a:lnTo>
                <a:cubicBezTo>
                  <a:pt x="15224" y="92917"/>
                  <a:pt x="5289" y="77040"/>
                  <a:pt x="1315" y="62155"/>
                </a:cubicBezTo>
                <a:cubicBezTo>
                  <a:pt x="-1665" y="46278"/>
                  <a:pt x="322" y="33378"/>
                  <a:pt x="8269" y="26431"/>
                </a:cubicBezTo>
                <a:lnTo>
                  <a:pt x="27145" y="7577"/>
                </a:lnTo>
                <a:cubicBezTo>
                  <a:pt x="31368" y="3608"/>
                  <a:pt x="36770" y="1251"/>
                  <a:pt x="42932" y="383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99" name="three-kings-cake_104136"/>
          <p:cNvSpPr>
            <a:spLocks noChangeAspect="1"/>
          </p:cNvSpPr>
          <p:nvPr userDrawn="1"/>
        </p:nvSpPr>
        <p:spPr bwMode="auto">
          <a:xfrm>
            <a:off x="9339410" y="4801085"/>
            <a:ext cx="426716" cy="426072"/>
          </a:xfrm>
          <a:custGeom>
            <a:avLst/>
            <a:gdLst>
              <a:gd name="connsiteX0" fmla="*/ 376503 w 608133"/>
              <a:gd name="connsiteY0" fmla="*/ 520279 h 607216"/>
              <a:gd name="connsiteX1" fmla="*/ 386912 w 608133"/>
              <a:gd name="connsiteY1" fmla="*/ 530617 h 607216"/>
              <a:gd name="connsiteX2" fmla="*/ 376503 w 608133"/>
              <a:gd name="connsiteY2" fmla="*/ 540955 h 607216"/>
              <a:gd name="connsiteX3" fmla="*/ 366094 w 608133"/>
              <a:gd name="connsiteY3" fmla="*/ 530617 h 607216"/>
              <a:gd name="connsiteX4" fmla="*/ 376503 w 608133"/>
              <a:gd name="connsiteY4" fmla="*/ 520279 h 607216"/>
              <a:gd name="connsiteX5" fmla="*/ 304019 w 608133"/>
              <a:gd name="connsiteY5" fmla="*/ 483494 h 607216"/>
              <a:gd name="connsiteX6" fmla="*/ 285294 w 608133"/>
              <a:gd name="connsiteY6" fmla="*/ 502201 h 607216"/>
              <a:gd name="connsiteX7" fmla="*/ 304019 w 608133"/>
              <a:gd name="connsiteY7" fmla="*/ 521005 h 607216"/>
              <a:gd name="connsiteX8" fmla="*/ 322840 w 608133"/>
              <a:gd name="connsiteY8" fmla="*/ 502201 h 607216"/>
              <a:gd name="connsiteX9" fmla="*/ 304019 w 608133"/>
              <a:gd name="connsiteY9" fmla="*/ 483494 h 607216"/>
              <a:gd name="connsiteX10" fmla="*/ 304019 w 608133"/>
              <a:gd name="connsiteY10" fmla="*/ 464109 h 607216"/>
              <a:gd name="connsiteX11" fmla="*/ 342243 w 608133"/>
              <a:gd name="connsiteY11" fmla="*/ 502201 h 607216"/>
              <a:gd name="connsiteX12" fmla="*/ 304019 w 608133"/>
              <a:gd name="connsiteY12" fmla="*/ 540390 h 607216"/>
              <a:gd name="connsiteX13" fmla="*/ 265891 w 608133"/>
              <a:gd name="connsiteY13" fmla="*/ 502201 h 607216"/>
              <a:gd name="connsiteX14" fmla="*/ 304019 w 608133"/>
              <a:gd name="connsiteY14" fmla="*/ 464109 h 607216"/>
              <a:gd name="connsiteX15" fmla="*/ 188730 w 608133"/>
              <a:gd name="connsiteY15" fmla="*/ 442535 h 607216"/>
              <a:gd name="connsiteX16" fmla="*/ 180964 w 608133"/>
              <a:gd name="connsiteY16" fmla="*/ 471406 h 607216"/>
              <a:gd name="connsiteX17" fmla="*/ 183682 w 608133"/>
              <a:gd name="connsiteY17" fmla="*/ 471406 h 607216"/>
              <a:gd name="connsiteX18" fmla="*/ 209893 w 608133"/>
              <a:gd name="connsiteY18" fmla="*/ 463656 h 607216"/>
              <a:gd name="connsiteX19" fmla="*/ 419365 w 608133"/>
              <a:gd name="connsiteY19" fmla="*/ 442514 h 607216"/>
              <a:gd name="connsiteX20" fmla="*/ 398212 w 608133"/>
              <a:gd name="connsiteY20" fmla="*/ 463644 h 607216"/>
              <a:gd name="connsiteX21" fmla="*/ 424411 w 608133"/>
              <a:gd name="connsiteY21" fmla="*/ 471398 h 607216"/>
              <a:gd name="connsiteX22" fmla="*/ 427128 w 608133"/>
              <a:gd name="connsiteY22" fmla="*/ 471398 h 607216"/>
              <a:gd name="connsiteX23" fmla="*/ 256047 w 608133"/>
              <a:gd name="connsiteY23" fmla="*/ 441175 h 607216"/>
              <a:gd name="connsiteX24" fmla="*/ 266385 w 608133"/>
              <a:gd name="connsiteY24" fmla="*/ 451478 h 607216"/>
              <a:gd name="connsiteX25" fmla="*/ 256047 w 608133"/>
              <a:gd name="connsiteY25" fmla="*/ 461781 h 607216"/>
              <a:gd name="connsiteX26" fmla="*/ 245709 w 608133"/>
              <a:gd name="connsiteY26" fmla="*/ 451478 h 607216"/>
              <a:gd name="connsiteX27" fmla="*/ 256047 w 608133"/>
              <a:gd name="connsiteY27" fmla="*/ 441175 h 607216"/>
              <a:gd name="connsiteX28" fmla="*/ 169994 w 608133"/>
              <a:gd name="connsiteY28" fmla="*/ 437497 h 607216"/>
              <a:gd name="connsiteX29" fmla="*/ 141065 w 608133"/>
              <a:gd name="connsiteY29" fmla="*/ 445248 h 607216"/>
              <a:gd name="connsiteX30" fmla="*/ 149899 w 608133"/>
              <a:gd name="connsiteY30" fmla="*/ 457455 h 607216"/>
              <a:gd name="connsiteX31" fmla="*/ 162228 w 608133"/>
              <a:gd name="connsiteY31" fmla="*/ 466369 h 607216"/>
              <a:gd name="connsiteX32" fmla="*/ 438093 w 608133"/>
              <a:gd name="connsiteY32" fmla="*/ 437474 h 607216"/>
              <a:gd name="connsiteX33" fmla="*/ 445856 w 608133"/>
              <a:gd name="connsiteY33" fmla="*/ 466358 h 607216"/>
              <a:gd name="connsiteX34" fmla="*/ 458082 w 608133"/>
              <a:gd name="connsiteY34" fmla="*/ 457441 h 607216"/>
              <a:gd name="connsiteX35" fmla="*/ 467009 w 608133"/>
              <a:gd name="connsiteY35" fmla="*/ 445228 h 607216"/>
              <a:gd name="connsiteX36" fmla="*/ 143783 w 608133"/>
              <a:gd name="connsiteY36" fmla="*/ 397679 h 607216"/>
              <a:gd name="connsiteX37" fmla="*/ 135920 w 608133"/>
              <a:gd name="connsiteY37" fmla="*/ 423837 h 607216"/>
              <a:gd name="connsiteX38" fmla="*/ 136017 w 608133"/>
              <a:gd name="connsiteY38" fmla="*/ 426550 h 607216"/>
              <a:gd name="connsiteX39" fmla="*/ 164946 w 608133"/>
              <a:gd name="connsiteY39" fmla="*/ 418799 h 607216"/>
              <a:gd name="connsiteX40" fmla="*/ 464292 w 608133"/>
              <a:gd name="connsiteY40" fmla="*/ 397637 h 607216"/>
              <a:gd name="connsiteX41" fmla="*/ 443139 w 608133"/>
              <a:gd name="connsiteY41" fmla="*/ 418767 h 607216"/>
              <a:gd name="connsiteX42" fmla="*/ 472055 w 608133"/>
              <a:gd name="connsiteY42" fmla="*/ 426521 h 607216"/>
              <a:gd name="connsiteX43" fmla="*/ 472152 w 608133"/>
              <a:gd name="connsiteY43" fmla="*/ 423807 h 607216"/>
              <a:gd name="connsiteX44" fmla="*/ 464292 w 608133"/>
              <a:gd name="connsiteY44" fmla="*/ 397637 h 607216"/>
              <a:gd name="connsiteX45" fmla="*/ 136211 w 608133"/>
              <a:gd name="connsiteY45" fmla="*/ 376364 h 607216"/>
              <a:gd name="connsiteX46" fmla="*/ 149899 w 608133"/>
              <a:gd name="connsiteY46" fmla="*/ 376364 h 607216"/>
              <a:gd name="connsiteX47" fmla="*/ 231154 w 608133"/>
              <a:gd name="connsiteY47" fmla="*/ 457455 h 607216"/>
              <a:gd name="connsiteX48" fmla="*/ 234066 w 608133"/>
              <a:gd name="connsiteY48" fmla="*/ 464334 h 607216"/>
              <a:gd name="connsiteX49" fmla="*/ 231154 w 608133"/>
              <a:gd name="connsiteY49" fmla="*/ 471213 h 607216"/>
              <a:gd name="connsiteX50" fmla="*/ 183682 w 608133"/>
              <a:gd name="connsiteY50" fmla="*/ 490783 h 607216"/>
              <a:gd name="connsiteX51" fmla="*/ 136211 w 608133"/>
              <a:gd name="connsiteY51" fmla="*/ 471213 h 607216"/>
              <a:gd name="connsiteX52" fmla="*/ 116504 w 608133"/>
              <a:gd name="connsiteY52" fmla="*/ 423837 h 607216"/>
              <a:gd name="connsiteX53" fmla="*/ 136211 w 608133"/>
              <a:gd name="connsiteY53" fmla="*/ 376364 h 607216"/>
              <a:gd name="connsiteX54" fmla="*/ 464972 w 608133"/>
              <a:gd name="connsiteY54" fmla="*/ 373503 h 607216"/>
              <a:gd name="connsiteX55" fmla="*/ 471861 w 608133"/>
              <a:gd name="connsiteY55" fmla="*/ 376314 h 607216"/>
              <a:gd name="connsiteX56" fmla="*/ 491559 w 608133"/>
              <a:gd name="connsiteY56" fmla="*/ 423807 h 607216"/>
              <a:gd name="connsiteX57" fmla="*/ 471861 w 608133"/>
              <a:gd name="connsiteY57" fmla="*/ 471204 h 607216"/>
              <a:gd name="connsiteX58" fmla="*/ 424411 w 608133"/>
              <a:gd name="connsiteY58" fmla="*/ 490783 h 607216"/>
              <a:gd name="connsiteX59" fmla="*/ 376864 w 608133"/>
              <a:gd name="connsiteY59" fmla="*/ 471204 h 607216"/>
              <a:gd name="connsiteX60" fmla="*/ 376864 w 608133"/>
              <a:gd name="connsiteY60" fmla="*/ 457441 h 607216"/>
              <a:gd name="connsiteX61" fmla="*/ 458082 w 608133"/>
              <a:gd name="connsiteY61" fmla="*/ 376314 h 607216"/>
              <a:gd name="connsiteX62" fmla="*/ 464972 w 608133"/>
              <a:gd name="connsiteY62" fmla="*/ 373503 h 607216"/>
              <a:gd name="connsiteX63" fmla="*/ 85102 w 608133"/>
              <a:gd name="connsiteY63" fmla="*/ 372868 h 607216"/>
              <a:gd name="connsiteX64" fmla="*/ 95475 w 608133"/>
              <a:gd name="connsiteY64" fmla="*/ 383206 h 607216"/>
              <a:gd name="connsiteX65" fmla="*/ 85102 w 608133"/>
              <a:gd name="connsiteY65" fmla="*/ 393544 h 607216"/>
              <a:gd name="connsiteX66" fmla="*/ 74729 w 608133"/>
              <a:gd name="connsiteY66" fmla="*/ 383206 h 607216"/>
              <a:gd name="connsiteX67" fmla="*/ 85102 w 608133"/>
              <a:gd name="connsiteY67" fmla="*/ 372868 h 607216"/>
              <a:gd name="connsiteX68" fmla="*/ 502943 w 608133"/>
              <a:gd name="connsiteY68" fmla="*/ 284852 h 607216"/>
              <a:gd name="connsiteX69" fmla="*/ 484218 w 608133"/>
              <a:gd name="connsiteY69" fmla="*/ 303559 h 607216"/>
              <a:gd name="connsiteX70" fmla="*/ 502943 w 608133"/>
              <a:gd name="connsiteY70" fmla="*/ 322363 h 607216"/>
              <a:gd name="connsiteX71" fmla="*/ 521764 w 608133"/>
              <a:gd name="connsiteY71" fmla="*/ 303559 h 607216"/>
              <a:gd name="connsiteX72" fmla="*/ 502943 w 608133"/>
              <a:gd name="connsiteY72" fmla="*/ 284852 h 607216"/>
              <a:gd name="connsiteX73" fmla="*/ 105094 w 608133"/>
              <a:gd name="connsiteY73" fmla="*/ 284852 h 607216"/>
              <a:gd name="connsiteX74" fmla="*/ 86370 w 608133"/>
              <a:gd name="connsiteY74" fmla="*/ 303559 h 607216"/>
              <a:gd name="connsiteX75" fmla="*/ 105094 w 608133"/>
              <a:gd name="connsiteY75" fmla="*/ 322363 h 607216"/>
              <a:gd name="connsiteX76" fmla="*/ 123916 w 608133"/>
              <a:gd name="connsiteY76" fmla="*/ 303559 h 607216"/>
              <a:gd name="connsiteX77" fmla="*/ 105094 w 608133"/>
              <a:gd name="connsiteY77" fmla="*/ 284852 h 607216"/>
              <a:gd name="connsiteX78" fmla="*/ 502943 w 608133"/>
              <a:gd name="connsiteY78" fmla="*/ 265467 h 607216"/>
              <a:gd name="connsiteX79" fmla="*/ 541167 w 608133"/>
              <a:gd name="connsiteY79" fmla="*/ 303559 h 607216"/>
              <a:gd name="connsiteX80" fmla="*/ 502943 w 608133"/>
              <a:gd name="connsiteY80" fmla="*/ 341748 h 607216"/>
              <a:gd name="connsiteX81" fmla="*/ 464815 w 608133"/>
              <a:gd name="connsiteY81" fmla="*/ 303559 h 607216"/>
              <a:gd name="connsiteX82" fmla="*/ 502943 w 608133"/>
              <a:gd name="connsiteY82" fmla="*/ 265467 h 607216"/>
              <a:gd name="connsiteX83" fmla="*/ 105094 w 608133"/>
              <a:gd name="connsiteY83" fmla="*/ 265467 h 607216"/>
              <a:gd name="connsiteX84" fmla="*/ 143319 w 608133"/>
              <a:gd name="connsiteY84" fmla="*/ 303559 h 607216"/>
              <a:gd name="connsiteX85" fmla="*/ 105094 w 608133"/>
              <a:gd name="connsiteY85" fmla="*/ 341748 h 607216"/>
              <a:gd name="connsiteX86" fmla="*/ 66967 w 608133"/>
              <a:gd name="connsiteY86" fmla="*/ 303559 h 607216"/>
              <a:gd name="connsiteX87" fmla="*/ 105094 w 608133"/>
              <a:gd name="connsiteY87" fmla="*/ 265467 h 607216"/>
              <a:gd name="connsiteX88" fmla="*/ 443787 w 608133"/>
              <a:gd name="connsiteY88" fmla="*/ 262221 h 607216"/>
              <a:gd name="connsiteX89" fmla="*/ 454090 w 608133"/>
              <a:gd name="connsiteY89" fmla="*/ 272524 h 607216"/>
              <a:gd name="connsiteX90" fmla="*/ 443787 w 608133"/>
              <a:gd name="connsiteY90" fmla="*/ 282827 h 607216"/>
              <a:gd name="connsiteX91" fmla="*/ 433484 w 608133"/>
              <a:gd name="connsiteY91" fmla="*/ 272524 h 607216"/>
              <a:gd name="connsiteX92" fmla="*/ 443787 w 608133"/>
              <a:gd name="connsiteY92" fmla="*/ 262221 h 607216"/>
              <a:gd name="connsiteX93" fmla="*/ 538661 w 608133"/>
              <a:gd name="connsiteY93" fmla="*/ 220941 h 607216"/>
              <a:gd name="connsiteX94" fmla="*/ 548999 w 608133"/>
              <a:gd name="connsiteY94" fmla="*/ 231244 h 607216"/>
              <a:gd name="connsiteX95" fmla="*/ 538661 w 608133"/>
              <a:gd name="connsiteY95" fmla="*/ 241547 h 607216"/>
              <a:gd name="connsiteX96" fmla="*/ 528323 w 608133"/>
              <a:gd name="connsiteY96" fmla="*/ 231244 h 607216"/>
              <a:gd name="connsiteX97" fmla="*/ 538661 w 608133"/>
              <a:gd name="connsiteY97" fmla="*/ 220941 h 607216"/>
              <a:gd name="connsiteX98" fmla="*/ 95793 w 608133"/>
              <a:gd name="connsiteY98" fmla="*/ 212967 h 607216"/>
              <a:gd name="connsiteX99" fmla="*/ 106131 w 608133"/>
              <a:gd name="connsiteY99" fmla="*/ 223340 h 607216"/>
              <a:gd name="connsiteX100" fmla="*/ 95793 w 608133"/>
              <a:gd name="connsiteY100" fmla="*/ 233713 h 607216"/>
              <a:gd name="connsiteX101" fmla="*/ 85455 w 608133"/>
              <a:gd name="connsiteY101" fmla="*/ 223340 h 607216"/>
              <a:gd name="connsiteX102" fmla="*/ 95793 w 608133"/>
              <a:gd name="connsiteY102" fmla="*/ 212967 h 607216"/>
              <a:gd name="connsiteX103" fmla="*/ 304019 w 608133"/>
              <a:gd name="connsiteY103" fmla="*/ 209973 h 607216"/>
              <a:gd name="connsiteX104" fmla="*/ 210286 w 608133"/>
              <a:gd name="connsiteY104" fmla="*/ 303559 h 607216"/>
              <a:gd name="connsiteX105" fmla="*/ 304019 w 608133"/>
              <a:gd name="connsiteY105" fmla="*/ 397242 h 607216"/>
              <a:gd name="connsiteX106" fmla="*/ 397848 w 608133"/>
              <a:gd name="connsiteY106" fmla="*/ 303559 h 607216"/>
              <a:gd name="connsiteX107" fmla="*/ 304019 w 608133"/>
              <a:gd name="connsiteY107" fmla="*/ 209973 h 607216"/>
              <a:gd name="connsiteX108" fmla="*/ 304019 w 608133"/>
              <a:gd name="connsiteY108" fmla="*/ 190597 h 607216"/>
              <a:gd name="connsiteX109" fmla="*/ 417254 w 608133"/>
              <a:gd name="connsiteY109" fmla="*/ 303559 h 607216"/>
              <a:gd name="connsiteX110" fmla="*/ 304019 w 608133"/>
              <a:gd name="connsiteY110" fmla="*/ 416618 h 607216"/>
              <a:gd name="connsiteX111" fmla="*/ 190880 w 608133"/>
              <a:gd name="connsiteY111" fmla="*/ 303559 h 607216"/>
              <a:gd name="connsiteX112" fmla="*/ 304019 w 608133"/>
              <a:gd name="connsiteY112" fmla="*/ 190597 h 607216"/>
              <a:gd name="connsiteX113" fmla="*/ 472080 w 608133"/>
              <a:gd name="connsiteY113" fmla="*/ 180706 h 607216"/>
              <a:gd name="connsiteX114" fmla="*/ 443161 w 608133"/>
              <a:gd name="connsiteY114" fmla="*/ 188458 h 607216"/>
              <a:gd name="connsiteX115" fmla="*/ 464316 w 608133"/>
              <a:gd name="connsiteY115" fmla="*/ 209583 h 607216"/>
              <a:gd name="connsiteX116" fmla="*/ 472177 w 608133"/>
              <a:gd name="connsiteY116" fmla="*/ 183419 h 607216"/>
              <a:gd name="connsiteX117" fmla="*/ 472080 w 608133"/>
              <a:gd name="connsiteY117" fmla="*/ 180706 h 607216"/>
              <a:gd name="connsiteX118" fmla="*/ 136012 w 608133"/>
              <a:gd name="connsiteY118" fmla="*/ 180706 h 607216"/>
              <a:gd name="connsiteX119" fmla="*/ 135915 w 608133"/>
              <a:gd name="connsiteY119" fmla="*/ 183419 h 607216"/>
              <a:gd name="connsiteX120" fmla="*/ 143777 w 608133"/>
              <a:gd name="connsiteY120" fmla="*/ 209583 h 607216"/>
              <a:gd name="connsiteX121" fmla="*/ 164935 w 608133"/>
              <a:gd name="connsiteY121" fmla="*/ 188458 h 607216"/>
              <a:gd name="connsiteX122" fmla="*/ 85702 w 608133"/>
              <a:gd name="connsiteY122" fmla="*/ 173027 h 607216"/>
              <a:gd name="connsiteX123" fmla="*/ 96040 w 608133"/>
              <a:gd name="connsiteY123" fmla="*/ 183400 h 607216"/>
              <a:gd name="connsiteX124" fmla="*/ 85702 w 608133"/>
              <a:gd name="connsiteY124" fmla="*/ 193773 h 607216"/>
              <a:gd name="connsiteX125" fmla="*/ 75364 w 608133"/>
              <a:gd name="connsiteY125" fmla="*/ 183400 h 607216"/>
              <a:gd name="connsiteX126" fmla="*/ 85702 w 608133"/>
              <a:gd name="connsiteY126" fmla="*/ 173027 h 607216"/>
              <a:gd name="connsiteX127" fmla="*/ 445878 w 608133"/>
              <a:gd name="connsiteY127" fmla="*/ 140879 h 607216"/>
              <a:gd name="connsiteX128" fmla="*/ 438115 w 608133"/>
              <a:gd name="connsiteY128" fmla="*/ 169756 h 607216"/>
              <a:gd name="connsiteX129" fmla="*/ 467033 w 608133"/>
              <a:gd name="connsiteY129" fmla="*/ 162003 h 607216"/>
              <a:gd name="connsiteX130" fmla="*/ 458106 w 608133"/>
              <a:gd name="connsiteY130" fmla="*/ 149697 h 607216"/>
              <a:gd name="connsiteX131" fmla="*/ 445878 w 608133"/>
              <a:gd name="connsiteY131" fmla="*/ 140879 h 607216"/>
              <a:gd name="connsiteX132" fmla="*/ 162218 w 608133"/>
              <a:gd name="connsiteY132" fmla="*/ 140879 h 607216"/>
              <a:gd name="connsiteX133" fmla="*/ 149891 w 608133"/>
              <a:gd name="connsiteY133" fmla="*/ 149697 h 607216"/>
              <a:gd name="connsiteX134" fmla="*/ 141059 w 608133"/>
              <a:gd name="connsiteY134" fmla="*/ 162003 h 607216"/>
              <a:gd name="connsiteX135" fmla="*/ 169982 w 608133"/>
              <a:gd name="connsiteY135" fmla="*/ 169756 h 607216"/>
              <a:gd name="connsiteX136" fmla="*/ 424432 w 608133"/>
              <a:gd name="connsiteY136" fmla="*/ 135743 h 607216"/>
              <a:gd name="connsiteX137" fmla="*/ 398231 w 608133"/>
              <a:gd name="connsiteY137" fmla="*/ 143592 h 607216"/>
              <a:gd name="connsiteX138" fmla="*/ 419386 w 608133"/>
              <a:gd name="connsiteY138" fmla="*/ 164717 h 607216"/>
              <a:gd name="connsiteX139" fmla="*/ 427149 w 608133"/>
              <a:gd name="connsiteY139" fmla="*/ 135840 h 607216"/>
              <a:gd name="connsiteX140" fmla="*/ 424432 w 608133"/>
              <a:gd name="connsiteY140" fmla="*/ 135743 h 607216"/>
              <a:gd name="connsiteX141" fmla="*/ 183667 w 608133"/>
              <a:gd name="connsiteY141" fmla="*/ 135743 h 607216"/>
              <a:gd name="connsiteX142" fmla="*/ 180949 w 608133"/>
              <a:gd name="connsiteY142" fmla="*/ 135840 h 607216"/>
              <a:gd name="connsiteX143" fmla="*/ 188714 w 608133"/>
              <a:gd name="connsiteY143" fmla="*/ 164717 h 607216"/>
              <a:gd name="connsiteX144" fmla="*/ 209872 w 608133"/>
              <a:gd name="connsiteY144" fmla="*/ 143592 h 607216"/>
              <a:gd name="connsiteX145" fmla="*/ 183667 w 608133"/>
              <a:gd name="connsiteY145" fmla="*/ 135743 h 607216"/>
              <a:gd name="connsiteX146" fmla="*/ 424432 w 608133"/>
              <a:gd name="connsiteY146" fmla="*/ 116362 h 607216"/>
              <a:gd name="connsiteX147" fmla="*/ 471886 w 608133"/>
              <a:gd name="connsiteY147" fmla="*/ 136033 h 607216"/>
              <a:gd name="connsiteX148" fmla="*/ 491488 w 608133"/>
              <a:gd name="connsiteY148" fmla="*/ 183419 h 607216"/>
              <a:gd name="connsiteX149" fmla="*/ 471886 w 608133"/>
              <a:gd name="connsiteY149" fmla="*/ 230805 h 607216"/>
              <a:gd name="connsiteX150" fmla="*/ 464996 w 608133"/>
              <a:gd name="connsiteY150" fmla="*/ 233712 h 607216"/>
              <a:gd name="connsiteX151" fmla="*/ 458106 w 608133"/>
              <a:gd name="connsiteY151" fmla="*/ 230805 h 607216"/>
              <a:gd name="connsiteX152" fmla="*/ 376881 w 608133"/>
              <a:gd name="connsiteY152" fmla="*/ 149697 h 607216"/>
              <a:gd name="connsiteX153" fmla="*/ 374067 w 608133"/>
              <a:gd name="connsiteY153" fmla="*/ 142914 h 607216"/>
              <a:gd name="connsiteX154" fmla="*/ 376881 w 608133"/>
              <a:gd name="connsiteY154" fmla="*/ 136033 h 607216"/>
              <a:gd name="connsiteX155" fmla="*/ 424432 w 608133"/>
              <a:gd name="connsiteY155" fmla="*/ 116362 h 607216"/>
              <a:gd name="connsiteX156" fmla="*/ 183667 w 608133"/>
              <a:gd name="connsiteY156" fmla="*/ 116362 h 607216"/>
              <a:gd name="connsiteX157" fmla="*/ 231128 w 608133"/>
              <a:gd name="connsiteY157" fmla="*/ 136033 h 607216"/>
              <a:gd name="connsiteX158" fmla="*/ 231128 w 608133"/>
              <a:gd name="connsiteY158" fmla="*/ 149697 h 607216"/>
              <a:gd name="connsiteX159" fmla="*/ 149891 w 608133"/>
              <a:gd name="connsiteY159" fmla="*/ 230805 h 607216"/>
              <a:gd name="connsiteX160" fmla="*/ 143097 w 608133"/>
              <a:gd name="connsiteY160" fmla="*/ 233712 h 607216"/>
              <a:gd name="connsiteX161" fmla="*/ 136206 w 608133"/>
              <a:gd name="connsiteY161" fmla="*/ 230805 h 607216"/>
              <a:gd name="connsiteX162" fmla="*/ 116504 w 608133"/>
              <a:gd name="connsiteY162" fmla="*/ 183419 h 607216"/>
              <a:gd name="connsiteX163" fmla="*/ 136206 w 608133"/>
              <a:gd name="connsiteY163" fmla="*/ 136033 h 607216"/>
              <a:gd name="connsiteX164" fmla="*/ 183667 w 608133"/>
              <a:gd name="connsiteY164" fmla="*/ 116362 h 607216"/>
              <a:gd name="connsiteX165" fmla="*/ 304019 w 608133"/>
              <a:gd name="connsiteY165" fmla="*/ 86211 h 607216"/>
              <a:gd name="connsiteX166" fmla="*/ 285294 w 608133"/>
              <a:gd name="connsiteY166" fmla="*/ 104918 h 607216"/>
              <a:gd name="connsiteX167" fmla="*/ 304019 w 608133"/>
              <a:gd name="connsiteY167" fmla="*/ 123722 h 607216"/>
              <a:gd name="connsiteX168" fmla="*/ 322840 w 608133"/>
              <a:gd name="connsiteY168" fmla="*/ 104918 h 607216"/>
              <a:gd name="connsiteX169" fmla="*/ 304019 w 608133"/>
              <a:gd name="connsiteY169" fmla="*/ 86211 h 607216"/>
              <a:gd name="connsiteX170" fmla="*/ 304019 w 608133"/>
              <a:gd name="connsiteY170" fmla="*/ 66826 h 607216"/>
              <a:gd name="connsiteX171" fmla="*/ 342243 w 608133"/>
              <a:gd name="connsiteY171" fmla="*/ 104918 h 607216"/>
              <a:gd name="connsiteX172" fmla="*/ 304019 w 608133"/>
              <a:gd name="connsiteY172" fmla="*/ 143107 h 607216"/>
              <a:gd name="connsiteX173" fmla="*/ 265891 w 608133"/>
              <a:gd name="connsiteY173" fmla="*/ 104918 h 607216"/>
              <a:gd name="connsiteX174" fmla="*/ 304019 w 608133"/>
              <a:gd name="connsiteY174" fmla="*/ 66826 h 607216"/>
              <a:gd name="connsiteX175" fmla="*/ 224292 w 608133"/>
              <a:gd name="connsiteY175" fmla="*/ 66826 h 607216"/>
              <a:gd name="connsiteX176" fmla="*/ 234630 w 608133"/>
              <a:gd name="connsiteY176" fmla="*/ 77164 h 607216"/>
              <a:gd name="connsiteX177" fmla="*/ 224292 w 608133"/>
              <a:gd name="connsiteY177" fmla="*/ 87502 h 607216"/>
              <a:gd name="connsiteX178" fmla="*/ 213954 w 608133"/>
              <a:gd name="connsiteY178" fmla="*/ 77164 h 607216"/>
              <a:gd name="connsiteX179" fmla="*/ 224292 w 608133"/>
              <a:gd name="connsiteY179" fmla="*/ 66826 h 607216"/>
              <a:gd name="connsiteX180" fmla="*/ 400318 w 608133"/>
              <a:gd name="connsiteY180" fmla="*/ 66190 h 607216"/>
              <a:gd name="connsiteX181" fmla="*/ 410621 w 608133"/>
              <a:gd name="connsiteY181" fmla="*/ 76563 h 607216"/>
              <a:gd name="connsiteX182" fmla="*/ 400318 w 608133"/>
              <a:gd name="connsiteY182" fmla="*/ 86936 h 607216"/>
              <a:gd name="connsiteX183" fmla="*/ 390015 w 608133"/>
              <a:gd name="connsiteY183" fmla="*/ 76563 h 607216"/>
              <a:gd name="connsiteX184" fmla="*/ 400318 w 608133"/>
              <a:gd name="connsiteY184" fmla="*/ 66190 h 607216"/>
              <a:gd name="connsiteX185" fmla="*/ 304018 w 608133"/>
              <a:gd name="connsiteY185" fmla="*/ 19378 h 607216"/>
              <a:gd name="connsiteX186" fmla="*/ 19407 w 608133"/>
              <a:gd name="connsiteY186" fmla="*/ 303560 h 607216"/>
              <a:gd name="connsiteX187" fmla="*/ 304018 w 608133"/>
              <a:gd name="connsiteY187" fmla="*/ 587838 h 607216"/>
              <a:gd name="connsiteX188" fmla="*/ 588726 w 608133"/>
              <a:gd name="connsiteY188" fmla="*/ 303560 h 607216"/>
              <a:gd name="connsiteX189" fmla="*/ 304018 w 608133"/>
              <a:gd name="connsiteY189" fmla="*/ 19378 h 607216"/>
              <a:gd name="connsiteX190" fmla="*/ 304018 w 608133"/>
              <a:gd name="connsiteY190" fmla="*/ 0 h 607216"/>
              <a:gd name="connsiteX191" fmla="*/ 519053 w 608133"/>
              <a:gd name="connsiteY191" fmla="*/ 88946 h 607216"/>
              <a:gd name="connsiteX192" fmla="*/ 608133 w 608133"/>
              <a:gd name="connsiteY192" fmla="*/ 303560 h 607216"/>
              <a:gd name="connsiteX193" fmla="*/ 519053 w 608133"/>
              <a:gd name="connsiteY193" fmla="*/ 518270 h 607216"/>
              <a:gd name="connsiteX194" fmla="*/ 304018 w 608133"/>
              <a:gd name="connsiteY194" fmla="*/ 607216 h 607216"/>
              <a:gd name="connsiteX195" fmla="*/ 89080 w 608133"/>
              <a:gd name="connsiteY195" fmla="*/ 518270 h 607216"/>
              <a:gd name="connsiteX196" fmla="*/ 0 w 608133"/>
              <a:gd name="connsiteY196" fmla="*/ 303560 h 607216"/>
              <a:gd name="connsiteX197" fmla="*/ 89080 w 608133"/>
              <a:gd name="connsiteY197" fmla="*/ 88946 h 607216"/>
              <a:gd name="connsiteX198" fmla="*/ 304018 w 608133"/>
              <a:gd name="connsiteY198" fmla="*/ 0 h 60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608133" h="607216">
                <a:moveTo>
                  <a:pt x="376503" y="520279"/>
                </a:moveTo>
                <a:cubicBezTo>
                  <a:pt x="382252" y="520279"/>
                  <a:pt x="386912" y="524907"/>
                  <a:pt x="386912" y="530617"/>
                </a:cubicBezTo>
                <a:cubicBezTo>
                  <a:pt x="386912" y="536327"/>
                  <a:pt x="382252" y="540955"/>
                  <a:pt x="376503" y="540955"/>
                </a:cubicBezTo>
                <a:cubicBezTo>
                  <a:pt x="370754" y="540955"/>
                  <a:pt x="366094" y="536327"/>
                  <a:pt x="366094" y="530617"/>
                </a:cubicBezTo>
                <a:cubicBezTo>
                  <a:pt x="366094" y="524907"/>
                  <a:pt x="370754" y="520279"/>
                  <a:pt x="376503" y="520279"/>
                </a:cubicBezTo>
                <a:close/>
                <a:moveTo>
                  <a:pt x="304019" y="483494"/>
                </a:moveTo>
                <a:cubicBezTo>
                  <a:pt x="293735" y="483494"/>
                  <a:pt x="285294" y="491927"/>
                  <a:pt x="285294" y="502201"/>
                </a:cubicBezTo>
                <a:cubicBezTo>
                  <a:pt x="285294" y="512572"/>
                  <a:pt x="293735" y="521005"/>
                  <a:pt x="304019" y="521005"/>
                </a:cubicBezTo>
                <a:cubicBezTo>
                  <a:pt x="314399" y="521005"/>
                  <a:pt x="322840" y="512572"/>
                  <a:pt x="322840" y="502201"/>
                </a:cubicBezTo>
                <a:cubicBezTo>
                  <a:pt x="322840" y="491927"/>
                  <a:pt x="314399" y="483494"/>
                  <a:pt x="304019" y="483494"/>
                </a:cubicBezTo>
                <a:close/>
                <a:moveTo>
                  <a:pt x="304019" y="464109"/>
                </a:moveTo>
                <a:cubicBezTo>
                  <a:pt x="325071" y="464109"/>
                  <a:pt x="342243" y="481168"/>
                  <a:pt x="342243" y="502201"/>
                </a:cubicBezTo>
                <a:cubicBezTo>
                  <a:pt x="342243" y="523234"/>
                  <a:pt x="325071" y="540390"/>
                  <a:pt x="304019" y="540390"/>
                </a:cubicBezTo>
                <a:cubicBezTo>
                  <a:pt x="282966" y="540390"/>
                  <a:pt x="265891" y="523234"/>
                  <a:pt x="265891" y="502201"/>
                </a:cubicBezTo>
                <a:cubicBezTo>
                  <a:pt x="265891" y="481168"/>
                  <a:pt x="282966" y="464109"/>
                  <a:pt x="304019" y="464109"/>
                </a:cubicBezTo>
                <a:close/>
                <a:moveTo>
                  <a:pt x="188730" y="442535"/>
                </a:moveTo>
                <a:lnTo>
                  <a:pt x="180964" y="471406"/>
                </a:lnTo>
                <a:cubicBezTo>
                  <a:pt x="181838" y="471406"/>
                  <a:pt x="182809" y="471406"/>
                  <a:pt x="183682" y="471406"/>
                </a:cubicBezTo>
                <a:cubicBezTo>
                  <a:pt x="193099" y="471406"/>
                  <a:pt x="202127" y="468694"/>
                  <a:pt x="209893" y="463656"/>
                </a:cubicBezTo>
                <a:close/>
                <a:moveTo>
                  <a:pt x="419365" y="442514"/>
                </a:moveTo>
                <a:lnTo>
                  <a:pt x="398212" y="463644"/>
                </a:lnTo>
                <a:cubicBezTo>
                  <a:pt x="405878" y="468684"/>
                  <a:pt x="414902" y="471398"/>
                  <a:pt x="424411" y="471398"/>
                </a:cubicBezTo>
                <a:cubicBezTo>
                  <a:pt x="425285" y="471398"/>
                  <a:pt x="426158" y="471398"/>
                  <a:pt x="427128" y="471398"/>
                </a:cubicBezTo>
                <a:close/>
                <a:moveTo>
                  <a:pt x="256047" y="441175"/>
                </a:moveTo>
                <a:cubicBezTo>
                  <a:pt x="261757" y="441175"/>
                  <a:pt x="266385" y="445788"/>
                  <a:pt x="266385" y="451478"/>
                </a:cubicBezTo>
                <a:cubicBezTo>
                  <a:pt x="266385" y="457168"/>
                  <a:pt x="261757" y="461781"/>
                  <a:pt x="256047" y="461781"/>
                </a:cubicBezTo>
                <a:cubicBezTo>
                  <a:pt x="250337" y="461781"/>
                  <a:pt x="245709" y="457168"/>
                  <a:pt x="245709" y="451478"/>
                </a:cubicBezTo>
                <a:cubicBezTo>
                  <a:pt x="245709" y="445788"/>
                  <a:pt x="250337" y="441175"/>
                  <a:pt x="256047" y="441175"/>
                </a:cubicBezTo>
                <a:close/>
                <a:moveTo>
                  <a:pt x="169994" y="437497"/>
                </a:moveTo>
                <a:lnTo>
                  <a:pt x="141065" y="445248"/>
                </a:lnTo>
                <a:cubicBezTo>
                  <a:pt x="143298" y="449705"/>
                  <a:pt x="146307" y="453871"/>
                  <a:pt x="149899" y="457455"/>
                </a:cubicBezTo>
                <a:cubicBezTo>
                  <a:pt x="153588" y="461137"/>
                  <a:pt x="157762" y="464140"/>
                  <a:pt x="162228" y="466369"/>
                </a:cubicBezTo>
                <a:close/>
                <a:moveTo>
                  <a:pt x="438093" y="437474"/>
                </a:moveTo>
                <a:lnTo>
                  <a:pt x="445856" y="466358"/>
                </a:lnTo>
                <a:cubicBezTo>
                  <a:pt x="450319" y="464128"/>
                  <a:pt x="454492" y="461124"/>
                  <a:pt x="458082" y="457441"/>
                </a:cubicBezTo>
                <a:cubicBezTo>
                  <a:pt x="461770" y="453854"/>
                  <a:pt x="464778" y="449687"/>
                  <a:pt x="467009" y="445228"/>
                </a:cubicBezTo>
                <a:close/>
                <a:moveTo>
                  <a:pt x="143783" y="397679"/>
                </a:moveTo>
                <a:cubicBezTo>
                  <a:pt x="138638" y="405332"/>
                  <a:pt x="135920" y="414342"/>
                  <a:pt x="135920" y="423837"/>
                </a:cubicBezTo>
                <a:cubicBezTo>
                  <a:pt x="135920" y="424709"/>
                  <a:pt x="135920" y="425581"/>
                  <a:pt x="136017" y="426550"/>
                </a:cubicBezTo>
                <a:lnTo>
                  <a:pt x="164946" y="418799"/>
                </a:lnTo>
                <a:close/>
                <a:moveTo>
                  <a:pt x="464292" y="397637"/>
                </a:moveTo>
                <a:lnTo>
                  <a:pt x="443139" y="418767"/>
                </a:lnTo>
                <a:lnTo>
                  <a:pt x="472055" y="426521"/>
                </a:lnTo>
                <a:cubicBezTo>
                  <a:pt x="472055" y="425552"/>
                  <a:pt x="472152" y="424680"/>
                  <a:pt x="472152" y="423807"/>
                </a:cubicBezTo>
                <a:cubicBezTo>
                  <a:pt x="472152" y="414309"/>
                  <a:pt x="469338" y="405295"/>
                  <a:pt x="464292" y="397637"/>
                </a:cubicBezTo>
                <a:close/>
                <a:moveTo>
                  <a:pt x="136211" y="376364"/>
                </a:moveTo>
                <a:cubicBezTo>
                  <a:pt x="139997" y="372586"/>
                  <a:pt x="146113" y="372586"/>
                  <a:pt x="149899" y="376364"/>
                </a:cubicBezTo>
                <a:lnTo>
                  <a:pt x="231154" y="457455"/>
                </a:lnTo>
                <a:cubicBezTo>
                  <a:pt x="232998" y="459296"/>
                  <a:pt x="234066" y="461815"/>
                  <a:pt x="234066" y="464334"/>
                </a:cubicBezTo>
                <a:cubicBezTo>
                  <a:pt x="234066" y="466950"/>
                  <a:pt x="232998" y="469372"/>
                  <a:pt x="231154" y="471213"/>
                </a:cubicBezTo>
                <a:cubicBezTo>
                  <a:pt x="218534" y="483904"/>
                  <a:pt x="201642" y="490783"/>
                  <a:pt x="183682" y="490783"/>
                </a:cubicBezTo>
                <a:cubicBezTo>
                  <a:pt x="165723" y="490783"/>
                  <a:pt x="148831" y="483904"/>
                  <a:pt x="136211" y="471213"/>
                </a:cubicBezTo>
                <a:cubicBezTo>
                  <a:pt x="123494" y="458521"/>
                  <a:pt x="116504" y="441663"/>
                  <a:pt x="116504" y="423837"/>
                </a:cubicBezTo>
                <a:cubicBezTo>
                  <a:pt x="116504" y="405914"/>
                  <a:pt x="123494" y="389056"/>
                  <a:pt x="136211" y="376364"/>
                </a:cubicBezTo>
                <a:close/>
                <a:moveTo>
                  <a:pt x="464972" y="373503"/>
                </a:moveTo>
                <a:cubicBezTo>
                  <a:pt x="467592" y="373503"/>
                  <a:pt x="470017" y="374569"/>
                  <a:pt x="471861" y="376314"/>
                </a:cubicBezTo>
                <a:cubicBezTo>
                  <a:pt x="484573" y="389011"/>
                  <a:pt x="491559" y="405876"/>
                  <a:pt x="491559" y="423807"/>
                </a:cubicBezTo>
                <a:cubicBezTo>
                  <a:pt x="491559" y="441642"/>
                  <a:pt x="484573" y="458507"/>
                  <a:pt x="471861" y="471204"/>
                </a:cubicBezTo>
                <a:cubicBezTo>
                  <a:pt x="459150" y="483901"/>
                  <a:pt x="442266" y="490783"/>
                  <a:pt x="424411" y="490783"/>
                </a:cubicBezTo>
                <a:cubicBezTo>
                  <a:pt x="406460" y="490783"/>
                  <a:pt x="389576" y="483901"/>
                  <a:pt x="376864" y="471204"/>
                </a:cubicBezTo>
                <a:cubicBezTo>
                  <a:pt x="373080" y="467424"/>
                  <a:pt x="373080" y="461221"/>
                  <a:pt x="376864" y="457441"/>
                </a:cubicBezTo>
                <a:lnTo>
                  <a:pt x="458082" y="376314"/>
                </a:lnTo>
                <a:cubicBezTo>
                  <a:pt x="459926" y="374569"/>
                  <a:pt x="462449" y="373503"/>
                  <a:pt x="464972" y="373503"/>
                </a:cubicBezTo>
                <a:close/>
                <a:moveTo>
                  <a:pt x="85102" y="372868"/>
                </a:moveTo>
                <a:cubicBezTo>
                  <a:pt x="90831" y="372868"/>
                  <a:pt x="95475" y="377496"/>
                  <a:pt x="95475" y="383206"/>
                </a:cubicBezTo>
                <a:cubicBezTo>
                  <a:pt x="95475" y="388916"/>
                  <a:pt x="90831" y="393544"/>
                  <a:pt x="85102" y="393544"/>
                </a:cubicBezTo>
                <a:cubicBezTo>
                  <a:pt x="79373" y="393544"/>
                  <a:pt x="74729" y="388916"/>
                  <a:pt x="74729" y="383206"/>
                </a:cubicBezTo>
                <a:cubicBezTo>
                  <a:pt x="74729" y="377496"/>
                  <a:pt x="79373" y="372868"/>
                  <a:pt x="85102" y="372868"/>
                </a:cubicBezTo>
                <a:close/>
                <a:moveTo>
                  <a:pt x="502943" y="284852"/>
                </a:moveTo>
                <a:cubicBezTo>
                  <a:pt x="492659" y="284852"/>
                  <a:pt x="484218" y="293285"/>
                  <a:pt x="484218" y="303559"/>
                </a:cubicBezTo>
                <a:cubicBezTo>
                  <a:pt x="484218" y="313930"/>
                  <a:pt x="492659" y="322363"/>
                  <a:pt x="502943" y="322363"/>
                </a:cubicBezTo>
                <a:cubicBezTo>
                  <a:pt x="513323" y="322363"/>
                  <a:pt x="521764" y="313930"/>
                  <a:pt x="521764" y="303559"/>
                </a:cubicBezTo>
                <a:cubicBezTo>
                  <a:pt x="521764" y="293285"/>
                  <a:pt x="513323" y="284852"/>
                  <a:pt x="502943" y="284852"/>
                </a:cubicBezTo>
                <a:close/>
                <a:moveTo>
                  <a:pt x="105094" y="284852"/>
                </a:moveTo>
                <a:cubicBezTo>
                  <a:pt x="94811" y="284852"/>
                  <a:pt x="86370" y="293285"/>
                  <a:pt x="86370" y="303559"/>
                </a:cubicBezTo>
                <a:cubicBezTo>
                  <a:pt x="86370" y="313930"/>
                  <a:pt x="94811" y="322363"/>
                  <a:pt x="105094" y="322363"/>
                </a:cubicBezTo>
                <a:cubicBezTo>
                  <a:pt x="115475" y="322363"/>
                  <a:pt x="123916" y="313930"/>
                  <a:pt x="123916" y="303559"/>
                </a:cubicBezTo>
                <a:cubicBezTo>
                  <a:pt x="123916" y="293285"/>
                  <a:pt x="115475" y="284852"/>
                  <a:pt x="105094" y="284852"/>
                </a:cubicBezTo>
                <a:close/>
                <a:moveTo>
                  <a:pt x="502943" y="265467"/>
                </a:moveTo>
                <a:cubicBezTo>
                  <a:pt x="523995" y="265467"/>
                  <a:pt x="541167" y="282526"/>
                  <a:pt x="541167" y="303559"/>
                </a:cubicBezTo>
                <a:cubicBezTo>
                  <a:pt x="541167" y="324592"/>
                  <a:pt x="523995" y="341748"/>
                  <a:pt x="502943" y="341748"/>
                </a:cubicBezTo>
                <a:cubicBezTo>
                  <a:pt x="481890" y="341748"/>
                  <a:pt x="464815" y="324592"/>
                  <a:pt x="464815" y="303559"/>
                </a:cubicBezTo>
                <a:cubicBezTo>
                  <a:pt x="464815" y="282526"/>
                  <a:pt x="481890" y="265467"/>
                  <a:pt x="502943" y="265467"/>
                </a:cubicBezTo>
                <a:close/>
                <a:moveTo>
                  <a:pt x="105094" y="265467"/>
                </a:moveTo>
                <a:cubicBezTo>
                  <a:pt x="126147" y="265467"/>
                  <a:pt x="143319" y="282526"/>
                  <a:pt x="143319" y="303559"/>
                </a:cubicBezTo>
                <a:cubicBezTo>
                  <a:pt x="143319" y="324592"/>
                  <a:pt x="126147" y="341748"/>
                  <a:pt x="105094" y="341748"/>
                </a:cubicBezTo>
                <a:cubicBezTo>
                  <a:pt x="84042" y="341748"/>
                  <a:pt x="66967" y="324592"/>
                  <a:pt x="66967" y="303559"/>
                </a:cubicBezTo>
                <a:cubicBezTo>
                  <a:pt x="66967" y="282526"/>
                  <a:pt x="84042" y="265467"/>
                  <a:pt x="105094" y="265467"/>
                </a:cubicBezTo>
                <a:close/>
                <a:moveTo>
                  <a:pt x="443787" y="262221"/>
                </a:moveTo>
                <a:cubicBezTo>
                  <a:pt x="449477" y="262221"/>
                  <a:pt x="454090" y="266834"/>
                  <a:pt x="454090" y="272524"/>
                </a:cubicBezTo>
                <a:cubicBezTo>
                  <a:pt x="454090" y="278214"/>
                  <a:pt x="449477" y="282827"/>
                  <a:pt x="443787" y="282827"/>
                </a:cubicBezTo>
                <a:cubicBezTo>
                  <a:pt x="438097" y="282827"/>
                  <a:pt x="433484" y="278214"/>
                  <a:pt x="433484" y="272524"/>
                </a:cubicBezTo>
                <a:cubicBezTo>
                  <a:pt x="433484" y="266834"/>
                  <a:pt x="438097" y="262221"/>
                  <a:pt x="443787" y="262221"/>
                </a:cubicBezTo>
                <a:close/>
                <a:moveTo>
                  <a:pt x="538661" y="220941"/>
                </a:moveTo>
                <a:cubicBezTo>
                  <a:pt x="544371" y="220941"/>
                  <a:pt x="548999" y="225554"/>
                  <a:pt x="548999" y="231244"/>
                </a:cubicBezTo>
                <a:cubicBezTo>
                  <a:pt x="548999" y="236934"/>
                  <a:pt x="544371" y="241547"/>
                  <a:pt x="538661" y="241547"/>
                </a:cubicBezTo>
                <a:cubicBezTo>
                  <a:pt x="532951" y="241547"/>
                  <a:pt x="528323" y="236934"/>
                  <a:pt x="528323" y="231244"/>
                </a:cubicBezTo>
                <a:cubicBezTo>
                  <a:pt x="528323" y="225554"/>
                  <a:pt x="532951" y="220941"/>
                  <a:pt x="538661" y="220941"/>
                </a:cubicBezTo>
                <a:close/>
                <a:moveTo>
                  <a:pt x="95793" y="212967"/>
                </a:moveTo>
                <a:cubicBezTo>
                  <a:pt x="101503" y="212967"/>
                  <a:pt x="106131" y="217611"/>
                  <a:pt x="106131" y="223340"/>
                </a:cubicBezTo>
                <a:cubicBezTo>
                  <a:pt x="106131" y="229069"/>
                  <a:pt x="101503" y="233713"/>
                  <a:pt x="95793" y="233713"/>
                </a:cubicBezTo>
                <a:cubicBezTo>
                  <a:pt x="90083" y="233713"/>
                  <a:pt x="85455" y="229069"/>
                  <a:pt x="85455" y="223340"/>
                </a:cubicBezTo>
                <a:cubicBezTo>
                  <a:pt x="85455" y="217611"/>
                  <a:pt x="90083" y="212967"/>
                  <a:pt x="95793" y="212967"/>
                </a:cubicBezTo>
                <a:close/>
                <a:moveTo>
                  <a:pt x="304019" y="209973"/>
                </a:moveTo>
                <a:cubicBezTo>
                  <a:pt x="252301" y="209973"/>
                  <a:pt x="210286" y="251922"/>
                  <a:pt x="210286" y="303559"/>
                </a:cubicBezTo>
                <a:cubicBezTo>
                  <a:pt x="210286" y="355196"/>
                  <a:pt x="252301" y="397242"/>
                  <a:pt x="304019" y="397242"/>
                </a:cubicBezTo>
                <a:cubicBezTo>
                  <a:pt x="355736" y="397242"/>
                  <a:pt x="397848" y="355196"/>
                  <a:pt x="397848" y="303559"/>
                </a:cubicBezTo>
                <a:cubicBezTo>
                  <a:pt x="397848" y="251922"/>
                  <a:pt x="355736" y="209973"/>
                  <a:pt x="304019" y="209973"/>
                </a:cubicBezTo>
                <a:close/>
                <a:moveTo>
                  <a:pt x="304019" y="190597"/>
                </a:moveTo>
                <a:cubicBezTo>
                  <a:pt x="366507" y="190597"/>
                  <a:pt x="417254" y="241265"/>
                  <a:pt x="417254" y="303559"/>
                </a:cubicBezTo>
                <a:cubicBezTo>
                  <a:pt x="417254" y="365950"/>
                  <a:pt x="366507" y="416618"/>
                  <a:pt x="304019" y="416618"/>
                </a:cubicBezTo>
                <a:cubicBezTo>
                  <a:pt x="241627" y="416618"/>
                  <a:pt x="190880" y="365950"/>
                  <a:pt x="190880" y="303559"/>
                </a:cubicBezTo>
                <a:cubicBezTo>
                  <a:pt x="190880" y="241265"/>
                  <a:pt x="241627" y="190597"/>
                  <a:pt x="304019" y="190597"/>
                </a:cubicBezTo>
                <a:close/>
                <a:moveTo>
                  <a:pt x="472080" y="180706"/>
                </a:moveTo>
                <a:lnTo>
                  <a:pt x="443161" y="188458"/>
                </a:lnTo>
                <a:lnTo>
                  <a:pt x="464316" y="209583"/>
                </a:lnTo>
                <a:cubicBezTo>
                  <a:pt x="469362" y="201831"/>
                  <a:pt x="472177" y="192819"/>
                  <a:pt x="472177" y="183419"/>
                </a:cubicBezTo>
                <a:cubicBezTo>
                  <a:pt x="472177" y="182547"/>
                  <a:pt x="472080" y="181578"/>
                  <a:pt x="472080" y="180706"/>
                </a:cubicBezTo>
                <a:close/>
                <a:moveTo>
                  <a:pt x="136012" y="180706"/>
                </a:moveTo>
                <a:cubicBezTo>
                  <a:pt x="135915" y="181578"/>
                  <a:pt x="135915" y="182547"/>
                  <a:pt x="135915" y="183419"/>
                </a:cubicBezTo>
                <a:cubicBezTo>
                  <a:pt x="135915" y="192819"/>
                  <a:pt x="138633" y="201831"/>
                  <a:pt x="143777" y="209583"/>
                </a:cubicBezTo>
                <a:lnTo>
                  <a:pt x="164935" y="188458"/>
                </a:lnTo>
                <a:close/>
                <a:moveTo>
                  <a:pt x="85702" y="173027"/>
                </a:moveTo>
                <a:cubicBezTo>
                  <a:pt x="91412" y="173027"/>
                  <a:pt x="96040" y="177671"/>
                  <a:pt x="96040" y="183400"/>
                </a:cubicBezTo>
                <a:cubicBezTo>
                  <a:pt x="96040" y="189129"/>
                  <a:pt x="91412" y="193773"/>
                  <a:pt x="85702" y="193773"/>
                </a:cubicBezTo>
                <a:cubicBezTo>
                  <a:pt x="79992" y="193773"/>
                  <a:pt x="75364" y="189129"/>
                  <a:pt x="75364" y="183400"/>
                </a:cubicBezTo>
                <a:cubicBezTo>
                  <a:pt x="75364" y="177671"/>
                  <a:pt x="79992" y="173027"/>
                  <a:pt x="85702" y="173027"/>
                </a:cubicBezTo>
                <a:close/>
                <a:moveTo>
                  <a:pt x="445878" y="140879"/>
                </a:moveTo>
                <a:lnTo>
                  <a:pt x="438115" y="169756"/>
                </a:lnTo>
                <a:lnTo>
                  <a:pt x="467033" y="162003"/>
                </a:lnTo>
                <a:cubicBezTo>
                  <a:pt x="464801" y="157546"/>
                  <a:pt x="461793" y="153379"/>
                  <a:pt x="458106" y="149697"/>
                </a:cubicBezTo>
                <a:cubicBezTo>
                  <a:pt x="454515" y="146111"/>
                  <a:pt x="450342" y="143107"/>
                  <a:pt x="445878" y="140879"/>
                </a:cubicBezTo>
                <a:close/>
                <a:moveTo>
                  <a:pt x="162218" y="140879"/>
                </a:moveTo>
                <a:cubicBezTo>
                  <a:pt x="157753" y="143107"/>
                  <a:pt x="153580" y="146111"/>
                  <a:pt x="149891" y="149697"/>
                </a:cubicBezTo>
                <a:cubicBezTo>
                  <a:pt x="146300" y="153379"/>
                  <a:pt x="143292" y="157546"/>
                  <a:pt x="141059" y="162003"/>
                </a:cubicBezTo>
                <a:lnTo>
                  <a:pt x="169982" y="169756"/>
                </a:lnTo>
                <a:close/>
                <a:moveTo>
                  <a:pt x="424432" y="135743"/>
                </a:moveTo>
                <a:cubicBezTo>
                  <a:pt x="414922" y="135743"/>
                  <a:pt x="405897" y="138456"/>
                  <a:pt x="398231" y="143592"/>
                </a:cubicBezTo>
                <a:lnTo>
                  <a:pt x="419386" y="164717"/>
                </a:lnTo>
                <a:lnTo>
                  <a:pt x="427149" y="135840"/>
                </a:lnTo>
                <a:cubicBezTo>
                  <a:pt x="426179" y="135840"/>
                  <a:pt x="425305" y="135743"/>
                  <a:pt x="424432" y="135743"/>
                </a:cubicBezTo>
                <a:close/>
                <a:moveTo>
                  <a:pt x="183667" y="135743"/>
                </a:moveTo>
                <a:cubicBezTo>
                  <a:pt x="182794" y="135743"/>
                  <a:pt x="181823" y="135840"/>
                  <a:pt x="180949" y="135840"/>
                </a:cubicBezTo>
                <a:lnTo>
                  <a:pt x="188714" y="164717"/>
                </a:lnTo>
                <a:lnTo>
                  <a:pt x="209872" y="143592"/>
                </a:lnTo>
                <a:cubicBezTo>
                  <a:pt x="202108" y="138456"/>
                  <a:pt x="193082" y="135743"/>
                  <a:pt x="183667" y="135743"/>
                </a:cubicBezTo>
                <a:close/>
                <a:moveTo>
                  <a:pt x="424432" y="116362"/>
                </a:moveTo>
                <a:cubicBezTo>
                  <a:pt x="442288" y="116362"/>
                  <a:pt x="459173" y="123339"/>
                  <a:pt x="471886" y="136033"/>
                </a:cubicBezTo>
                <a:cubicBezTo>
                  <a:pt x="484598" y="148631"/>
                  <a:pt x="491488" y="165492"/>
                  <a:pt x="491488" y="183419"/>
                </a:cubicBezTo>
                <a:cubicBezTo>
                  <a:pt x="491488" y="201346"/>
                  <a:pt x="484598" y="218207"/>
                  <a:pt x="471886" y="230805"/>
                </a:cubicBezTo>
                <a:cubicBezTo>
                  <a:pt x="469945" y="232743"/>
                  <a:pt x="467519" y="233712"/>
                  <a:pt x="464996" y="233712"/>
                </a:cubicBezTo>
                <a:cubicBezTo>
                  <a:pt x="462570" y="233712"/>
                  <a:pt x="460046" y="232743"/>
                  <a:pt x="458106" y="230805"/>
                </a:cubicBezTo>
                <a:lnTo>
                  <a:pt x="376881" y="149697"/>
                </a:lnTo>
                <a:cubicBezTo>
                  <a:pt x="375135" y="147856"/>
                  <a:pt x="374067" y="145433"/>
                  <a:pt x="374067" y="142914"/>
                </a:cubicBezTo>
                <a:cubicBezTo>
                  <a:pt x="374067" y="140297"/>
                  <a:pt x="375135" y="137875"/>
                  <a:pt x="376881" y="136033"/>
                </a:cubicBezTo>
                <a:cubicBezTo>
                  <a:pt x="389594" y="123339"/>
                  <a:pt x="406479" y="116362"/>
                  <a:pt x="424432" y="116362"/>
                </a:cubicBezTo>
                <a:close/>
                <a:moveTo>
                  <a:pt x="183667" y="116362"/>
                </a:moveTo>
                <a:cubicBezTo>
                  <a:pt x="201623" y="116362"/>
                  <a:pt x="218511" y="123339"/>
                  <a:pt x="231128" y="136033"/>
                </a:cubicBezTo>
                <a:cubicBezTo>
                  <a:pt x="234913" y="139813"/>
                  <a:pt x="234913" y="145918"/>
                  <a:pt x="231128" y="149697"/>
                </a:cubicBezTo>
                <a:lnTo>
                  <a:pt x="149891" y="230805"/>
                </a:lnTo>
                <a:cubicBezTo>
                  <a:pt x="148047" y="232646"/>
                  <a:pt x="145621" y="233712"/>
                  <a:pt x="143097" y="233712"/>
                </a:cubicBezTo>
                <a:cubicBezTo>
                  <a:pt x="140477" y="233712"/>
                  <a:pt x="138050" y="232646"/>
                  <a:pt x="136206" y="230805"/>
                </a:cubicBezTo>
                <a:cubicBezTo>
                  <a:pt x="123492" y="218207"/>
                  <a:pt x="116504" y="201346"/>
                  <a:pt x="116504" y="183419"/>
                </a:cubicBezTo>
                <a:cubicBezTo>
                  <a:pt x="116504" y="165492"/>
                  <a:pt x="123492" y="148631"/>
                  <a:pt x="136206" y="136033"/>
                </a:cubicBezTo>
                <a:cubicBezTo>
                  <a:pt x="148824" y="123339"/>
                  <a:pt x="165712" y="116362"/>
                  <a:pt x="183667" y="116362"/>
                </a:cubicBezTo>
                <a:close/>
                <a:moveTo>
                  <a:pt x="304019" y="86211"/>
                </a:moveTo>
                <a:cubicBezTo>
                  <a:pt x="293735" y="86211"/>
                  <a:pt x="285294" y="94644"/>
                  <a:pt x="285294" y="104918"/>
                </a:cubicBezTo>
                <a:cubicBezTo>
                  <a:pt x="285294" y="115289"/>
                  <a:pt x="293735" y="123722"/>
                  <a:pt x="304019" y="123722"/>
                </a:cubicBezTo>
                <a:cubicBezTo>
                  <a:pt x="314399" y="123722"/>
                  <a:pt x="322840" y="115289"/>
                  <a:pt x="322840" y="104918"/>
                </a:cubicBezTo>
                <a:cubicBezTo>
                  <a:pt x="322840" y="94644"/>
                  <a:pt x="314399" y="86211"/>
                  <a:pt x="304019" y="86211"/>
                </a:cubicBezTo>
                <a:close/>
                <a:moveTo>
                  <a:pt x="304019" y="66826"/>
                </a:moveTo>
                <a:cubicBezTo>
                  <a:pt x="325071" y="66826"/>
                  <a:pt x="342243" y="83885"/>
                  <a:pt x="342243" y="104918"/>
                </a:cubicBezTo>
                <a:cubicBezTo>
                  <a:pt x="342243" y="125951"/>
                  <a:pt x="325071" y="143107"/>
                  <a:pt x="304019" y="143107"/>
                </a:cubicBezTo>
                <a:cubicBezTo>
                  <a:pt x="282966" y="143107"/>
                  <a:pt x="265891" y="125951"/>
                  <a:pt x="265891" y="104918"/>
                </a:cubicBezTo>
                <a:cubicBezTo>
                  <a:pt x="265891" y="83885"/>
                  <a:pt x="282966" y="66826"/>
                  <a:pt x="304019" y="66826"/>
                </a:cubicBezTo>
                <a:close/>
                <a:moveTo>
                  <a:pt x="224292" y="66826"/>
                </a:moveTo>
                <a:cubicBezTo>
                  <a:pt x="230002" y="66826"/>
                  <a:pt x="234630" y="71454"/>
                  <a:pt x="234630" y="77164"/>
                </a:cubicBezTo>
                <a:cubicBezTo>
                  <a:pt x="234630" y="82874"/>
                  <a:pt x="230002" y="87502"/>
                  <a:pt x="224292" y="87502"/>
                </a:cubicBezTo>
                <a:cubicBezTo>
                  <a:pt x="218582" y="87502"/>
                  <a:pt x="213954" y="82874"/>
                  <a:pt x="213954" y="77164"/>
                </a:cubicBezTo>
                <a:cubicBezTo>
                  <a:pt x="213954" y="71454"/>
                  <a:pt x="218582" y="66826"/>
                  <a:pt x="224292" y="66826"/>
                </a:cubicBezTo>
                <a:close/>
                <a:moveTo>
                  <a:pt x="400318" y="66190"/>
                </a:moveTo>
                <a:cubicBezTo>
                  <a:pt x="406008" y="66190"/>
                  <a:pt x="410621" y="70834"/>
                  <a:pt x="410621" y="76563"/>
                </a:cubicBezTo>
                <a:cubicBezTo>
                  <a:pt x="410621" y="82292"/>
                  <a:pt x="406008" y="86936"/>
                  <a:pt x="400318" y="86936"/>
                </a:cubicBezTo>
                <a:cubicBezTo>
                  <a:pt x="394628" y="86936"/>
                  <a:pt x="390015" y="82292"/>
                  <a:pt x="390015" y="76563"/>
                </a:cubicBezTo>
                <a:cubicBezTo>
                  <a:pt x="390015" y="70834"/>
                  <a:pt x="394628" y="66190"/>
                  <a:pt x="400318" y="66190"/>
                </a:cubicBezTo>
                <a:close/>
                <a:moveTo>
                  <a:pt x="304018" y="19378"/>
                </a:moveTo>
                <a:cubicBezTo>
                  <a:pt x="147109" y="19378"/>
                  <a:pt x="19407" y="146887"/>
                  <a:pt x="19407" y="303560"/>
                </a:cubicBezTo>
                <a:cubicBezTo>
                  <a:pt x="19407" y="460329"/>
                  <a:pt x="147109" y="587838"/>
                  <a:pt x="304018" y="587838"/>
                </a:cubicBezTo>
                <a:cubicBezTo>
                  <a:pt x="461024" y="587838"/>
                  <a:pt x="588726" y="460329"/>
                  <a:pt x="588726" y="303560"/>
                </a:cubicBezTo>
                <a:cubicBezTo>
                  <a:pt x="588726" y="146887"/>
                  <a:pt x="461024" y="19378"/>
                  <a:pt x="304018" y="19378"/>
                </a:cubicBezTo>
                <a:close/>
                <a:moveTo>
                  <a:pt x="304018" y="0"/>
                </a:moveTo>
                <a:cubicBezTo>
                  <a:pt x="385238" y="0"/>
                  <a:pt x="461607" y="31586"/>
                  <a:pt x="519053" y="88946"/>
                </a:cubicBezTo>
                <a:cubicBezTo>
                  <a:pt x="576499" y="146305"/>
                  <a:pt x="608133" y="222462"/>
                  <a:pt x="608133" y="303560"/>
                </a:cubicBezTo>
                <a:cubicBezTo>
                  <a:pt x="608133" y="384657"/>
                  <a:pt x="576499" y="460911"/>
                  <a:pt x="519053" y="518270"/>
                </a:cubicBezTo>
                <a:cubicBezTo>
                  <a:pt x="461607" y="575629"/>
                  <a:pt x="385238" y="607216"/>
                  <a:pt x="304018" y="607216"/>
                </a:cubicBezTo>
                <a:cubicBezTo>
                  <a:pt x="222798" y="607216"/>
                  <a:pt x="146526" y="575629"/>
                  <a:pt x="89080" y="518270"/>
                </a:cubicBezTo>
                <a:cubicBezTo>
                  <a:pt x="31634" y="460911"/>
                  <a:pt x="0" y="384657"/>
                  <a:pt x="0" y="303560"/>
                </a:cubicBezTo>
                <a:cubicBezTo>
                  <a:pt x="0" y="222462"/>
                  <a:pt x="31634" y="146305"/>
                  <a:pt x="89080" y="88946"/>
                </a:cubicBezTo>
                <a:cubicBezTo>
                  <a:pt x="146526" y="31586"/>
                  <a:pt x="222798" y="0"/>
                  <a:pt x="304018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00" name="bell_104189"/>
          <p:cNvSpPr>
            <a:spLocks noChangeAspect="1"/>
          </p:cNvSpPr>
          <p:nvPr userDrawn="1"/>
        </p:nvSpPr>
        <p:spPr bwMode="auto">
          <a:xfrm>
            <a:off x="10235955" y="5783802"/>
            <a:ext cx="383701" cy="383149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08090" h="607216">
                <a:moveTo>
                  <a:pt x="92360" y="465368"/>
                </a:moveTo>
                <a:cubicBezTo>
                  <a:pt x="85277" y="479223"/>
                  <a:pt x="87508" y="496760"/>
                  <a:pt x="99055" y="508193"/>
                </a:cubicBezTo>
                <a:cubicBezTo>
                  <a:pt x="110602" y="519723"/>
                  <a:pt x="128165" y="521952"/>
                  <a:pt x="141944" y="514879"/>
                </a:cubicBezTo>
                <a:cubicBezTo>
                  <a:pt x="133599" y="507515"/>
                  <a:pt x="125060" y="499473"/>
                  <a:pt x="116424" y="490947"/>
                </a:cubicBezTo>
                <a:cubicBezTo>
                  <a:pt x="107788" y="482323"/>
                  <a:pt x="99831" y="473797"/>
                  <a:pt x="92360" y="465368"/>
                </a:cubicBezTo>
                <a:close/>
                <a:moveTo>
                  <a:pt x="312292" y="190597"/>
                </a:moveTo>
                <a:cubicBezTo>
                  <a:pt x="324808" y="190597"/>
                  <a:pt x="336935" y="192727"/>
                  <a:pt x="348578" y="196987"/>
                </a:cubicBezTo>
                <a:cubicBezTo>
                  <a:pt x="353623" y="198827"/>
                  <a:pt x="356242" y="204443"/>
                  <a:pt x="354399" y="209381"/>
                </a:cubicBezTo>
                <a:cubicBezTo>
                  <a:pt x="352555" y="214416"/>
                  <a:pt x="346928" y="217030"/>
                  <a:pt x="341980" y="215191"/>
                </a:cubicBezTo>
                <a:cubicBezTo>
                  <a:pt x="332472" y="211705"/>
                  <a:pt x="322479" y="209962"/>
                  <a:pt x="312292" y="209962"/>
                </a:cubicBezTo>
                <a:cubicBezTo>
                  <a:pt x="293858" y="209962"/>
                  <a:pt x="275619" y="215965"/>
                  <a:pt x="261066" y="226906"/>
                </a:cubicBezTo>
                <a:cubicBezTo>
                  <a:pt x="259319" y="228262"/>
                  <a:pt x="257185" y="228843"/>
                  <a:pt x="255245" y="228843"/>
                </a:cubicBezTo>
                <a:cubicBezTo>
                  <a:pt x="252237" y="228843"/>
                  <a:pt x="249326" y="227487"/>
                  <a:pt x="247483" y="224970"/>
                </a:cubicBezTo>
                <a:cubicBezTo>
                  <a:pt x="244184" y="220710"/>
                  <a:pt x="245057" y="214610"/>
                  <a:pt x="249326" y="211414"/>
                </a:cubicBezTo>
                <a:cubicBezTo>
                  <a:pt x="267275" y="197956"/>
                  <a:pt x="289687" y="190597"/>
                  <a:pt x="312292" y="190597"/>
                </a:cubicBezTo>
                <a:close/>
                <a:moveTo>
                  <a:pt x="413539" y="151634"/>
                </a:moveTo>
                <a:lnTo>
                  <a:pt x="390348" y="174791"/>
                </a:lnTo>
                <a:cubicBezTo>
                  <a:pt x="393162" y="176535"/>
                  <a:pt x="395782" y="178376"/>
                  <a:pt x="398499" y="180314"/>
                </a:cubicBezTo>
                <a:cubicBezTo>
                  <a:pt x="402768" y="183608"/>
                  <a:pt x="403642" y="189616"/>
                  <a:pt x="400440" y="193879"/>
                </a:cubicBezTo>
                <a:cubicBezTo>
                  <a:pt x="397238" y="198239"/>
                  <a:pt x="391124" y="199111"/>
                  <a:pt x="386855" y="195817"/>
                </a:cubicBezTo>
                <a:cubicBezTo>
                  <a:pt x="342899" y="162971"/>
                  <a:pt x="281574" y="162971"/>
                  <a:pt x="237715" y="195914"/>
                </a:cubicBezTo>
                <a:lnTo>
                  <a:pt x="103034" y="297068"/>
                </a:lnTo>
                <a:cubicBezTo>
                  <a:pt x="118753" y="327104"/>
                  <a:pt x="146116" y="370124"/>
                  <a:pt x="191722" y="415662"/>
                </a:cubicBezTo>
                <a:cubicBezTo>
                  <a:pt x="206180" y="430099"/>
                  <a:pt x="221317" y="443567"/>
                  <a:pt x="236648" y="455872"/>
                </a:cubicBezTo>
                <a:cubicBezTo>
                  <a:pt x="240917" y="459167"/>
                  <a:pt x="241597" y="465271"/>
                  <a:pt x="238201" y="469534"/>
                </a:cubicBezTo>
                <a:cubicBezTo>
                  <a:pt x="236260" y="471859"/>
                  <a:pt x="233446" y="473119"/>
                  <a:pt x="230632" y="473119"/>
                </a:cubicBezTo>
                <a:cubicBezTo>
                  <a:pt x="228497" y="473119"/>
                  <a:pt x="226362" y="472441"/>
                  <a:pt x="224616" y="470987"/>
                </a:cubicBezTo>
                <a:cubicBezTo>
                  <a:pt x="208605" y="458295"/>
                  <a:pt x="192983" y="444342"/>
                  <a:pt x="178040" y="429421"/>
                </a:cubicBezTo>
                <a:cubicBezTo>
                  <a:pt x="129330" y="380782"/>
                  <a:pt x="100511" y="334758"/>
                  <a:pt x="84500" y="303269"/>
                </a:cubicBezTo>
                <a:cubicBezTo>
                  <a:pt x="64997" y="301719"/>
                  <a:pt x="45105" y="304432"/>
                  <a:pt x="21623" y="312086"/>
                </a:cubicBezTo>
                <a:cubicBezTo>
                  <a:pt x="29191" y="335243"/>
                  <a:pt x="56167" y="403260"/>
                  <a:pt x="130203" y="477188"/>
                </a:cubicBezTo>
                <a:cubicBezTo>
                  <a:pt x="204239" y="551116"/>
                  <a:pt x="272356" y="578052"/>
                  <a:pt x="295450" y="585609"/>
                </a:cubicBezTo>
                <a:cubicBezTo>
                  <a:pt x="303213" y="562162"/>
                  <a:pt x="305930" y="542299"/>
                  <a:pt x="304280" y="522824"/>
                </a:cubicBezTo>
                <a:cubicBezTo>
                  <a:pt x="288367" y="514685"/>
                  <a:pt x="272259" y="505190"/>
                  <a:pt x="256443" y="494435"/>
                </a:cubicBezTo>
                <a:cubicBezTo>
                  <a:pt x="251979" y="491431"/>
                  <a:pt x="250815" y="485424"/>
                  <a:pt x="253823" y="480967"/>
                </a:cubicBezTo>
                <a:cubicBezTo>
                  <a:pt x="256831" y="476607"/>
                  <a:pt x="262847" y="475444"/>
                  <a:pt x="267310" y="478448"/>
                </a:cubicBezTo>
                <a:cubicBezTo>
                  <a:pt x="281671" y="488137"/>
                  <a:pt x="296129" y="496760"/>
                  <a:pt x="310587" y="504221"/>
                </a:cubicBezTo>
                <a:lnTo>
                  <a:pt x="411793" y="369833"/>
                </a:lnTo>
                <a:cubicBezTo>
                  <a:pt x="444784" y="325941"/>
                  <a:pt x="444881" y="264803"/>
                  <a:pt x="411890" y="220912"/>
                </a:cubicBezTo>
                <a:cubicBezTo>
                  <a:pt x="408687" y="216648"/>
                  <a:pt x="409561" y="210544"/>
                  <a:pt x="413830" y="207347"/>
                </a:cubicBezTo>
                <a:cubicBezTo>
                  <a:pt x="418100" y="204149"/>
                  <a:pt x="424213" y="205021"/>
                  <a:pt x="427415" y="209285"/>
                </a:cubicBezTo>
                <a:cubicBezTo>
                  <a:pt x="429453" y="211901"/>
                  <a:pt x="431296" y="214614"/>
                  <a:pt x="433043" y="217327"/>
                </a:cubicBezTo>
                <a:lnTo>
                  <a:pt x="456234" y="194266"/>
                </a:lnTo>
                <a:close/>
                <a:moveTo>
                  <a:pt x="547736" y="19378"/>
                </a:moveTo>
                <a:cubicBezTo>
                  <a:pt x="536771" y="19378"/>
                  <a:pt x="526485" y="23641"/>
                  <a:pt x="518820" y="31393"/>
                </a:cubicBezTo>
                <a:lnTo>
                  <a:pt x="419652" y="130318"/>
                </a:lnTo>
                <a:lnTo>
                  <a:pt x="477484" y="188162"/>
                </a:lnTo>
                <a:lnTo>
                  <a:pt x="576652" y="89140"/>
                </a:lnTo>
                <a:cubicBezTo>
                  <a:pt x="584414" y="81388"/>
                  <a:pt x="588684" y="71118"/>
                  <a:pt x="588684" y="60266"/>
                </a:cubicBezTo>
                <a:cubicBezTo>
                  <a:pt x="588684" y="49318"/>
                  <a:pt x="584414" y="39047"/>
                  <a:pt x="576652" y="31393"/>
                </a:cubicBezTo>
                <a:cubicBezTo>
                  <a:pt x="568986" y="23641"/>
                  <a:pt x="558700" y="19378"/>
                  <a:pt x="547736" y="19378"/>
                </a:cubicBezTo>
                <a:close/>
                <a:moveTo>
                  <a:pt x="547736" y="0"/>
                </a:moveTo>
                <a:cubicBezTo>
                  <a:pt x="560544" y="0"/>
                  <a:pt x="572770" y="3973"/>
                  <a:pt x="582959" y="11336"/>
                </a:cubicBezTo>
                <a:lnTo>
                  <a:pt x="589848" y="4554"/>
                </a:lnTo>
                <a:cubicBezTo>
                  <a:pt x="593632" y="775"/>
                  <a:pt x="599745" y="678"/>
                  <a:pt x="603530" y="4554"/>
                </a:cubicBezTo>
                <a:cubicBezTo>
                  <a:pt x="607314" y="8333"/>
                  <a:pt x="607314" y="14437"/>
                  <a:pt x="603530" y="18216"/>
                </a:cubicBezTo>
                <a:lnTo>
                  <a:pt x="596737" y="25095"/>
                </a:lnTo>
                <a:cubicBezTo>
                  <a:pt x="604112" y="35268"/>
                  <a:pt x="608090" y="47380"/>
                  <a:pt x="608090" y="60266"/>
                </a:cubicBezTo>
                <a:cubicBezTo>
                  <a:pt x="608090" y="76350"/>
                  <a:pt x="601783" y="91465"/>
                  <a:pt x="590430" y="102801"/>
                </a:cubicBezTo>
                <a:lnTo>
                  <a:pt x="484373" y="208703"/>
                </a:lnTo>
                <a:cubicBezTo>
                  <a:pt x="482530" y="210544"/>
                  <a:pt x="480007" y="211513"/>
                  <a:pt x="477484" y="211513"/>
                </a:cubicBezTo>
                <a:cubicBezTo>
                  <a:pt x="475058" y="211513"/>
                  <a:pt x="472535" y="210544"/>
                  <a:pt x="470692" y="208703"/>
                </a:cubicBezTo>
                <a:lnTo>
                  <a:pt x="469915" y="207928"/>
                </a:lnTo>
                <a:lnTo>
                  <a:pt x="442843" y="235058"/>
                </a:lnTo>
                <a:cubicBezTo>
                  <a:pt x="464481" y="282147"/>
                  <a:pt x="459339" y="338925"/>
                  <a:pt x="427318" y="381460"/>
                </a:cubicBezTo>
                <a:lnTo>
                  <a:pt x="323492" y="519336"/>
                </a:lnTo>
                <a:cubicBezTo>
                  <a:pt x="325918" y="544624"/>
                  <a:pt x="321940" y="569913"/>
                  <a:pt x="310781" y="600821"/>
                </a:cubicBezTo>
                <a:cubicBezTo>
                  <a:pt x="309326" y="604697"/>
                  <a:pt x="305638" y="607216"/>
                  <a:pt x="301660" y="607216"/>
                </a:cubicBezTo>
                <a:cubicBezTo>
                  <a:pt x="300884" y="607216"/>
                  <a:pt x="300205" y="607119"/>
                  <a:pt x="299428" y="606925"/>
                </a:cubicBezTo>
                <a:cubicBezTo>
                  <a:pt x="296420" y="606247"/>
                  <a:pt x="234610" y="591423"/>
                  <a:pt x="157469" y="528153"/>
                </a:cubicBezTo>
                <a:cubicBezTo>
                  <a:pt x="147863" y="534935"/>
                  <a:pt x="136510" y="538327"/>
                  <a:pt x="125157" y="538327"/>
                </a:cubicBezTo>
                <a:cubicBezTo>
                  <a:pt x="110699" y="538327"/>
                  <a:pt x="96241" y="532804"/>
                  <a:pt x="85374" y="521952"/>
                </a:cubicBezTo>
                <a:cubicBezTo>
                  <a:pt x="65870" y="502477"/>
                  <a:pt x="63735" y="471762"/>
                  <a:pt x="79163" y="449865"/>
                </a:cubicBezTo>
                <a:cubicBezTo>
                  <a:pt x="15801" y="372934"/>
                  <a:pt x="955" y="311117"/>
                  <a:pt x="276" y="308113"/>
                </a:cubicBezTo>
                <a:cubicBezTo>
                  <a:pt x="-889" y="303366"/>
                  <a:pt x="1731" y="298521"/>
                  <a:pt x="6389" y="296874"/>
                </a:cubicBezTo>
                <a:cubicBezTo>
                  <a:pt x="37245" y="285635"/>
                  <a:pt x="62668" y="281662"/>
                  <a:pt x="87993" y="284181"/>
                </a:cubicBezTo>
                <a:lnTo>
                  <a:pt x="226071" y="180508"/>
                </a:lnTo>
                <a:cubicBezTo>
                  <a:pt x="268669" y="148437"/>
                  <a:pt x="325530" y="143302"/>
                  <a:pt x="372688" y="165005"/>
                </a:cubicBezTo>
                <a:lnTo>
                  <a:pt x="399857" y="137973"/>
                </a:lnTo>
                <a:lnTo>
                  <a:pt x="399081" y="137198"/>
                </a:lnTo>
                <a:cubicBezTo>
                  <a:pt x="397238" y="135357"/>
                  <a:pt x="396267" y="132934"/>
                  <a:pt x="396267" y="130318"/>
                </a:cubicBezTo>
                <a:cubicBezTo>
                  <a:pt x="396267" y="127799"/>
                  <a:pt x="397238" y="125280"/>
                  <a:pt x="399081" y="123536"/>
                </a:cubicBezTo>
                <a:lnTo>
                  <a:pt x="505041" y="17634"/>
                </a:lnTo>
                <a:cubicBezTo>
                  <a:pt x="516491" y="6298"/>
                  <a:pt x="531628" y="0"/>
                  <a:pt x="5477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01" name="friction-drum_104181"/>
          <p:cNvSpPr>
            <a:spLocks noChangeAspect="1"/>
          </p:cNvSpPr>
          <p:nvPr userDrawn="1"/>
        </p:nvSpPr>
        <p:spPr bwMode="auto">
          <a:xfrm>
            <a:off x="9045646" y="5385899"/>
            <a:ext cx="293764" cy="64650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  <a:gd name="connsiteX140" fmla="*/ 373273 h 605239"/>
              <a:gd name="connsiteY140" fmla="*/ 373273 h 605239"/>
              <a:gd name="connsiteX141" fmla="*/ 373273 h 605239"/>
              <a:gd name="connsiteY141" fmla="*/ 373273 h 605239"/>
              <a:gd name="connsiteX142" fmla="*/ 373273 h 605239"/>
              <a:gd name="connsiteY142" fmla="*/ 373273 h 605239"/>
              <a:gd name="connsiteX143" fmla="*/ 373273 h 605239"/>
              <a:gd name="connsiteY143" fmla="*/ 373273 h 605239"/>
              <a:gd name="connsiteX144" fmla="*/ 373273 h 605239"/>
              <a:gd name="connsiteY144" fmla="*/ 373273 h 605239"/>
              <a:gd name="connsiteX145" fmla="*/ 373273 h 605239"/>
              <a:gd name="connsiteY145" fmla="*/ 373273 h 605239"/>
              <a:gd name="connsiteX146" fmla="*/ 373273 h 605239"/>
              <a:gd name="connsiteY14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75911" h="607216">
                <a:moveTo>
                  <a:pt x="58423" y="446280"/>
                </a:moveTo>
                <a:cubicBezTo>
                  <a:pt x="52406" y="446280"/>
                  <a:pt x="48136" y="447152"/>
                  <a:pt x="44060" y="447830"/>
                </a:cubicBezTo>
                <a:cubicBezTo>
                  <a:pt x="41149" y="448412"/>
                  <a:pt x="38043" y="448993"/>
                  <a:pt x="34549" y="449187"/>
                </a:cubicBezTo>
                <a:lnTo>
                  <a:pt x="39984" y="587838"/>
                </a:lnTo>
                <a:lnTo>
                  <a:pt x="235927" y="587838"/>
                </a:lnTo>
                <a:lnTo>
                  <a:pt x="241265" y="449187"/>
                </a:lnTo>
                <a:cubicBezTo>
                  <a:pt x="237868" y="448993"/>
                  <a:pt x="234762" y="448412"/>
                  <a:pt x="231754" y="447830"/>
                </a:cubicBezTo>
                <a:cubicBezTo>
                  <a:pt x="227678" y="447152"/>
                  <a:pt x="223505" y="446280"/>
                  <a:pt x="217488" y="446280"/>
                </a:cubicBezTo>
                <a:cubicBezTo>
                  <a:pt x="212829" y="446280"/>
                  <a:pt x="207589" y="446764"/>
                  <a:pt x="201669" y="447733"/>
                </a:cubicBezTo>
                <a:cubicBezTo>
                  <a:pt x="195263" y="448799"/>
                  <a:pt x="187985" y="451706"/>
                  <a:pt x="180318" y="454806"/>
                </a:cubicBezTo>
                <a:cubicBezTo>
                  <a:pt x="167798" y="459845"/>
                  <a:pt x="153629" y="465561"/>
                  <a:pt x="137907" y="465561"/>
                </a:cubicBezTo>
                <a:cubicBezTo>
                  <a:pt x="122185" y="465561"/>
                  <a:pt x="108113" y="459845"/>
                  <a:pt x="95594" y="454806"/>
                </a:cubicBezTo>
                <a:cubicBezTo>
                  <a:pt x="87927" y="451706"/>
                  <a:pt x="80551" y="448799"/>
                  <a:pt x="74243" y="447733"/>
                </a:cubicBezTo>
                <a:cubicBezTo>
                  <a:pt x="68226" y="446764"/>
                  <a:pt x="63082" y="446280"/>
                  <a:pt x="58423" y="446280"/>
                </a:cubicBezTo>
                <a:close/>
                <a:moveTo>
                  <a:pt x="30667" y="338440"/>
                </a:moveTo>
                <a:cubicBezTo>
                  <a:pt x="30473" y="338440"/>
                  <a:pt x="30376" y="338537"/>
                  <a:pt x="30376" y="338537"/>
                </a:cubicBezTo>
                <a:cubicBezTo>
                  <a:pt x="30279" y="338634"/>
                  <a:pt x="30279" y="338731"/>
                  <a:pt x="30279" y="338828"/>
                </a:cubicBezTo>
                <a:lnTo>
                  <a:pt x="31541" y="371480"/>
                </a:lnTo>
                <a:lnTo>
                  <a:pt x="61044" y="371480"/>
                </a:lnTo>
                <a:cubicBezTo>
                  <a:pt x="66382" y="371480"/>
                  <a:pt x="70749" y="375743"/>
                  <a:pt x="70749" y="381169"/>
                </a:cubicBezTo>
                <a:cubicBezTo>
                  <a:pt x="70749" y="386498"/>
                  <a:pt x="66382" y="390858"/>
                  <a:pt x="61044" y="390858"/>
                </a:cubicBezTo>
                <a:lnTo>
                  <a:pt x="30182" y="390858"/>
                </a:lnTo>
                <a:lnTo>
                  <a:pt x="22612" y="428549"/>
                </a:lnTo>
                <a:cubicBezTo>
                  <a:pt x="26106" y="429518"/>
                  <a:pt x="29017" y="429905"/>
                  <a:pt x="31638" y="429905"/>
                </a:cubicBezTo>
                <a:cubicBezTo>
                  <a:pt x="34549" y="429905"/>
                  <a:pt x="37170" y="429421"/>
                  <a:pt x="40566" y="428840"/>
                </a:cubicBezTo>
                <a:cubicBezTo>
                  <a:pt x="45031" y="427968"/>
                  <a:pt x="50562" y="426902"/>
                  <a:pt x="58423" y="426902"/>
                </a:cubicBezTo>
                <a:cubicBezTo>
                  <a:pt x="64150" y="426902"/>
                  <a:pt x="70361" y="427483"/>
                  <a:pt x="77348" y="428646"/>
                </a:cubicBezTo>
                <a:cubicBezTo>
                  <a:pt x="85792" y="430002"/>
                  <a:pt x="94138" y="433297"/>
                  <a:pt x="102872" y="436882"/>
                </a:cubicBezTo>
                <a:cubicBezTo>
                  <a:pt x="114227" y="441435"/>
                  <a:pt x="125970" y="446183"/>
                  <a:pt x="137907" y="446183"/>
                </a:cubicBezTo>
                <a:cubicBezTo>
                  <a:pt x="149844" y="446183"/>
                  <a:pt x="161684" y="441435"/>
                  <a:pt x="173039" y="436882"/>
                </a:cubicBezTo>
                <a:cubicBezTo>
                  <a:pt x="181773" y="433297"/>
                  <a:pt x="190023" y="430002"/>
                  <a:pt x="198563" y="428646"/>
                </a:cubicBezTo>
                <a:cubicBezTo>
                  <a:pt x="205551" y="427483"/>
                  <a:pt x="211762" y="426902"/>
                  <a:pt x="217488" y="426902"/>
                </a:cubicBezTo>
                <a:cubicBezTo>
                  <a:pt x="225252" y="426902"/>
                  <a:pt x="230880" y="427968"/>
                  <a:pt x="235345" y="428840"/>
                </a:cubicBezTo>
                <a:cubicBezTo>
                  <a:pt x="238644" y="429421"/>
                  <a:pt x="241265" y="429905"/>
                  <a:pt x="244176" y="429905"/>
                </a:cubicBezTo>
                <a:cubicBezTo>
                  <a:pt x="246894" y="429905"/>
                  <a:pt x="249805" y="429518"/>
                  <a:pt x="253202" y="428549"/>
                </a:cubicBezTo>
                <a:lnTo>
                  <a:pt x="245729" y="390858"/>
                </a:lnTo>
                <a:lnTo>
                  <a:pt x="99864" y="390858"/>
                </a:lnTo>
                <a:cubicBezTo>
                  <a:pt x="94526" y="390858"/>
                  <a:pt x="90159" y="386498"/>
                  <a:pt x="90159" y="381169"/>
                </a:cubicBezTo>
                <a:cubicBezTo>
                  <a:pt x="90159" y="375743"/>
                  <a:pt x="94526" y="371480"/>
                  <a:pt x="99864" y="371480"/>
                </a:cubicBezTo>
                <a:lnTo>
                  <a:pt x="244370" y="371480"/>
                </a:lnTo>
                <a:lnTo>
                  <a:pt x="245632" y="338828"/>
                </a:lnTo>
                <a:cubicBezTo>
                  <a:pt x="245632" y="338731"/>
                  <a:pt x="245632" y="338634"/>
                  <a:pt x="245535" y="338537"/>
                </a:cubicBezTo>
                <a:cubicBezTo>
                  <a:pt x="245438" y="338537"/>
                  <a:pt x="245341" y="338440"/>
                  <a:pt x="245244" y="338440"/>
                </a:cubicBezTo>
                <a:close/>
                <a:moveTo>
                  <a:pt x="137907" y="153572"/>
                </a:moveTo>
                <a:lnTo>
                  <a:pt x="128202" y="159386"/>
                </a:lnTo>
                <a:lnTo>
                  <a:pt x="128202" y="319062"/>
                </a:lnTo>
                <a:lnTo>
                  <a:pt x="147612" y="319062"/>
                </a:lnTo>
                <a:lnTo>
                  <a:pt x="147612" y="159386"/>
                </a:lnTo>
                <a:close/>
                <a:moveTo>
                  <a:pt x="213362" y="151832"/>
                </a:moveTo>
                <a:lnTo>
                  <a:pt x="213606" y="151854"/>
                </a:lnTo>
                <a:lnTo>
                  <a:pt x="213606" y="151925"/>
                </a:lnTo>
                <a:lnTo>
                  <a:pt x="213329" y="151833"/>
                </a:lnTo>
                <a:close/>
                <a:moveTo>
                  <a:pt x="214382" y="91465"/>
                </a:moveTo>
                <a:cubicBezTo>
                  <a:pt x="209238" y="91465"/>
                  <a:pt x="204289" y="93306"/>
                  <a:pt x="200504" y="96794"/>
                </a:cubicBezTo>
                <a:lnTo>
                  <a:pt x="167022" y="128187"/>
                </a:lnTo>
                <a:lnTo>
                  <a:pt x="167022" y="132547"/>
                </a:lnTo>
                <a:cubicBezTo>
                  <a:pt x="176145" y="132547"/>
                  <a:pt x="185850" y="132547"/>
                  <a:pt x="194099" y="132547"/>
                </a:cubicBezTo>
                <a:cubicBezTo>
                  <a:pt x="209724" y="132547"/>
                  <a:pt x="213023" y="132547"/>
                  <a:pt x="213509" y="132547"/>
                </a:cubicBezTo>
                <a:cubicBezTo>
                  <a:pt x="213606" y="132547"/>
                  <a:pt x="213703" y="132547"/>
                  <a:pt x="213703" y="132547"/>
                </a:cubicBezTo>
                <a:cubicBezTo>
                  <a:pt x="213800" y="132547"/>
                  <a:pt x="213897" y="132547"/>
                  <a:pt x="213897" y="132547"/>
                </a:cubicBezTo>
                <a:cubicBezTo>
                  <a:pt x="214188" y="132547"/>
                  <a:pt x="214382" y="132547"/>
                  <a:pt x="214576" y="132547"/>
                </a:cubicBezTo>
                <a:cubicBezTo>
                  <a:pt x="225834" y="132450"/>
                  <a:pt x="234956" y="123245"/>
                  <a:pt x="234956" y="112006"/>
                </a:cubicBezTo>
                <a:cubicBezTo>
                  <a:pt x="234956" y="100670"/>
                  <a:pt x="225737" y="91465"/>
                  <a:pt x="214382" y="91465"/>
                </a:cubicBezTo>
                <a:close/>
                <a:moveTo>
                  <a:pt x="61529" y="91465"/>
                </a:moveTo>
                <a:cubicBezTo>
                  <a:pt x="50174" y="91465"/>
                  <a:pt x="40955" y="100670"/>
                  <a:pt x="40955" y="112006"/>
                </a:cubicBezTo>
                <a:cubicBezTo>
                  <a:pt x="40955" y="123245"/>
                  <a:pt x="50077" y="132450"/>
                  <a:pt x="61335" y="132547"/>
                </a:cubicBezTo>
                <a:cubicBezTo>
                  <a:pt x="61529" y="132547"/>
                  <a:pt x="61723" y="132547"/>
                  <a:pt x="61917" y="132547"/>
                </a:cubicBezTo>
                <a:cubicBezTo>
                  <a:pt x="62111" y="132547"/>
                  <a:pt x="62208" y="132547"/>
                  <a:pt x="62305" y="132547"/>
                </a:cubicBezTo>
                <a:cubicBezTo>
                  <a:pt x="62888" y="132547"/>
                  <a:pt x="66188" y="132547"/>
                  <a:pt x="81813" y="132547"/>
                </a:cubicBezTo>
                <a:cubicBezTo>
                  <a:pt x="90062" y="132547"/>
                  <a:pt x="99767" y="132547"/>
                  <a:pt x="108792" y="132547"/>
                </a:cubicBezTo>
                <a:lnTo>
                  <a:pt x="108792" y="128187"/>
                </a:lnTo>
                <a:lnTo>
                  <a:pt x="75408" y="96794"/>
                </a:lnTo>
                <a:cubicBezTo>
                  <a:pt x="71526" y="93306"/>
                  <a:pt x="66673" y="91465"/>
                  <a:pt x="61529" y="91465"/>
                </a:cubicBezTo>
                <a:close/>
                <a:moveTo>
                  <a:pt x="137907" y="19378"/>
                </a:moveTo>
                <a:cubicBezTo>
                  <a:pt x="132570" y="19378"/>
                  <a:pt x="128202" y="23738"/>
                  <a:pt x="128202" y="29067"/>
                </a:cubicBezTo>
                <a:lnTo>
                  <a:pt x="128202" y="119757"/>
                </a:lnTo>
                <a:lnTo>
                  <a:pt x="137907" y="128865"/>
                </a:lnTo>
                <a:lnTo>
                  <a:pt x="147612" y="119757"/>
                </a:lnTo>
                <a:lnTo>
                  <a:pt x="147612" y="29067"/>
                </a:lnTo>
                <a:cubicBezTo>
                  <a:pt x="147612" y="23738"/>
                  <a:pt x="143245" y="19378"/>
                  <a:pt x="137907" y="19378"/>
                </a:cubicBezTo>
                <a:close/>
                <a:moveTo>
                  <a:pt x="137907" y="0"/>
                </a:moveTo>
                <a:cubicBezTo>
                  <a:pt x="154017" y="0"/>
                  <a:pt x="167022" y="13080"/>
                  <a:pt x="167022" y="29067"/>
                </a:cubicBezTo>
                <a:lnTo>
                  <a:pt x="167022" y="101542"/>
                </a:lnTo>
                <a:lnTo>
                  <a:pt x="187208" y="82648"/>
                </a:lnTo>
                <a:cubicBezTo>
                  <a:pt x="187305" y="82648"/>
                  <a:pt x="187305" y="82551"/>
                  <a:pt x="187305" y="82551"/>
                </a:cubicBezTo>
                <a:cubicBezTo>
                  <a:pt x="194778" y="75769"/>
                  <a:pt x="204386" y="72087"/>
                  <a:pt x="214382" y="72087"/>
                </a:cubicBezTo>
                <a:cubicBezTo>
                  <a:pt x="236412" y="72087"/>
                  <a:pt x="254366" y="90012"/>
                  <a:pt x="254366" y="112006"/>
                </a:cubicBezTo>
                <a:cubicBezTo>
                  <a:pt x="254366" y="134000"/>
                  <a:pt x="236412" y="151925"/>
                  <a:pt x="214382" y="151925"/>
                </a:cubicBezTo>
                <a:lnTo>
                  <a:pt x="213606" y="151854"/>
                </a:lnTo>
                <a:lnTo>
                  <a:pt x="213606" y="151828"/>
                </a:lnTo>
                <a:lnTo>
                  <a:pt x="213362" y="151832"/>
                </a:lnTo>
                <a:lnTo>
                  <a:pt x="213314" y="151828"/>
                </a:lnTo>
                <a:lnTo>
                  <a:pt x="213329" y="151833"/>
                </a:lnTo>
                <a:lnTo>
                  <a:pt x="208171" y="151925"/>
                </a:lnTo>
                <a:lnTo>
                  <a:pt x="194099" y="151925"/>
                </a:lnTo>
                <a:cubicBezTo>
                  <a:pt x="187499" y="151925"/>
                  <a:pt x="180027" y="151925"/>
                  <a:pt x="172651" y="151925"/>
                </a:cubicBezTo>
                <a:lnTo>
                  <a:pt x="243012" y="194557"/>
                </a:lnTo>
                <a:cubicBezTo>
                  <a:pt x="247670" y="197367"/>
                  <a:pt x="249126" y="203277"/>
                  <a:pt x="246311" y="207831"/>
                </a:cubicBezTo>
                <a:cubicBezTo>
                  <a:pt x="244467" y="210835"/>
                  <a:pt x="241265" y="212579"/>
                  <a:pt x="237965" y="212579"/>
                </a:cubicBezTo>
                <a:cubicBezTo>
                  <a:pt x="236315" y="212579"/>
                  <a:pt x="234568" y="212094"/>
                  <a:pt x="233015" y="211126"/>
                </a:cubicBezTo>
                <a:lnTo>
                  <a:pt x="167022" y="171206"/>
                </a:lnTo>
                <a:lnTo>
                  <a:pt x="167022" y="319062"/>
                </a:lnTo>
                <a:lnTo>
                  <a:pt x="245244" y="319062"/>
                </a:lnTo>
                <a:cubicBezTo>
                  <a:pt x="250678" y="319062"/>
                  <a:pt x="255725" y="321194"/>
                  <a:pt x="259510" y="325166"/>
                </a:cubicBezTo>
                <a:cubicBezTo>
                  <a:pt x="263295" y="329042"/>
                  <a:pt x="265236" y="334177"/>
                  <a:pt x="265042" y="339603"/>
                </a:cubicBezTo>
                <a:lnTo>
                  <a:pt x="263780" y="371480"/>
                </a:lnTo>
                <a:lnTo>
                  <a:pt x="266206" y="371480"/>
                </a:lnTo>
                <a:cubicBezTo>
                  <a:pt x="271544" y="371480"/>
                  <a:pt x="275911" y="375743"/>
                  <a:pt x="275911" y="381169"/>
                </a:cubicBezTo>
                <a:cubicBezTo>
                  <a:pt x="275911" y="386498"/>
                  <a:pt x="271544" y="390858"/>
                  <a:pt x="266206" y="390858"/>
                </a:cubicBezTo>
                <a:lnTo>
                  <a:pt x="265527" y="390858"/>
                </a:lnTo>
                <a:lnTo>
                  <a:pt x="273970" y="433200"/>
                </a:lnTo>
                <a:cubicBezTo>
                  <a:pt x="274844" y="437851"/>
                  <a:pt x="272320" y="442404"/>
                  <a:pt x="267856" y="444148"/>
                </a:cubicBezTo>
                <a:cubicBezTo>
                  <a:pt x="265430" y="445020"/>
                  <a:pt x="263101" y="445892"/>
                  <a:pt x="260869" y="446571"/>
                </a:cubicBezTo>
                <a:lnTo>
                  <a:pt x="254949" y="597914"/>
                </a:lnTo>
                <a:cubicBezTo>
                  <a:pt x="254755" y="603050"/>
                  <a:pt x="250484" y="607216"/>
                  <a:pt x="245244" y="607216"/>
                </a:cubicBezTo>
                <a:lnTo>
                  <a:pt x="30667" y="607216"/>
                </a:lnTo>
                <a:cubicBezTo>
                  <a:pt x="25427" y="607216"/>
                  <a:pt x="21156" y="603050"/>
                  <a:pt x="20962" y="597914"/>
                </a:cubicBezTo>
                <a:lnTo>
                  <a:pt x="15042" y="446571"/>
                </a:lnTo>
                <a:cubicBezTo>
                  <a:pt x="12810" y="445892"/>
                  <a:pt x="10481" y="445020"/>
                  <a:pt x="7958" y="444148"/>
                </a:cubicBezTo>
                <a:cubicBezTo>
                  <a:pt x="3591" y="442404"/>
                  <a:pt x="970" y="437851"/>
                  <a:pt x="1941" y="433200"/>
                </a:cubicBezTo>
                <a:lnTo>
                  <a:pt x="10384" y="390858"/>
                </a:lnTo>
                <a:lnTo>
                  <a:pt x="9705" y="390858"/>
                </a:lnTo>
                <a:cubicBezTo>
                  <a:pt x="4270" y="390858"/>
                  <a:pt x="0" y="386498"/>
                  <a:pt x="0" y="381169"/>
                </a:cubicBezTo>
                <a:cubicBezTo>
                  <a:pt x="0" y="375743"/>
                  <a:pt x="4270" y="371480"/>
                  <a:pt x="9705" y="371480"/>
                </a:cubicBezTo>
                <a:lnTo>
                  <a:pt x="12131" y="371480"/>
                </a:lnTo>
                <a:lnTo>
                  <a:pt x="10869" y="339603"/>
                </a:lnTo>
                <a:cubicBezTo>
                  <a:pt x="10675" y="334177"/>
                  <a:pt x="12616" y="329042"/>
                  <a:pt x="16401" y="325166"/>
                </a:cubicBezTo>
                <a:cubicBezTo>
                  <a:pt x="20089" y="321194"/>
                  <a:pt x="25233" y="319062"/>
                  <a:pt x="30667" y="319062"/>
                </a:cubicBezTo>
                <a:lnTo>
                  <a:pt x="108792" y="319062"/>
                </a:lnTo>
                <a:lnTo>
                  <a:pt x="108792" y="171206"/>
                </a:lnTo>
                <a:lnTo>
                  <a:pt x="42896" y="211126"/>
                </a:lnTo>
                <a:cubicBezTo>
                  <a:pt x="41343" y="212094"/>
                  <a:pt x="39596" y="212579"/>
                  <a:pt x="37849" y="212579"/>
                </a:cubicBezTo>
                <a:cubicBezTo>
                  <a:pt x="34549" y="212579"/>
                  <a:pt x="31444" y="210835"/>
                  <a:pt x="29600" y="207831"/>
                </a:cubicBezTo>
                <a:cubicBezTo>
                  <a:pt x="26785" y="203277"/>
                  <a:pt x="28241" y="197367"/>
                  <a:pt x="32802" y="194557"/>
                </a:cubicBezTo>
                <a:lnTo>
                  <a:pt x="103261" y="151925"/>
                </a:lnTo>
                <a:cubicBezTo>
                  <a:pt x="95885" y="151925"/>
                  <a:pt x="88315" y="151925"/>
                  <a:pt x="81813" y="151925"/>
                </a:cubicBezTo>
                <a:lnTo>
                  <a:pt x="67741" y="151925"/>
                </a:lnTo>
                <a:cubicBezTo>
                  <a:pt x="65606" y="151925"/>
                  <a:pt x="63762" y="151925"/>
                  <a:pt x="62305" y="151828"/>
                </a:cubicBezTo>
                <a:lnTo>
                  <a:pt x="62305" y="151925"/>
                </a:lnTo>
                <a:cubicBezTo>
                  <a:pt x="62014" y="151925"/>
                  <a:pt x="61820" y="151925"/>
                  <a:pt x="61529" y="151925"/>
                </a:cubicBezTo>
                <a:cubicBezTo>
                  <a:pt x="39499" y="151925"/>
                  <a:pt x="21545" y="134000"/>
                  <a:pt x="21545" y="112006"/>
                </a:cubicBezTo>
                <a:cubicBezTo>
                  <a:pt x="21545" y="90012"/>
                  <a:pt x="39499" y="72087"/>
                  <a:pt x="61529" y="72087"/>
                </a:cubicBezTo>
                <a:cubicBezTo>
                  <a:pt x="71526" y="72087"/>
                  <a:pt x="81133" y="75769"/>
                  <a:pt x="88509" y="82551"/>
                </a:cubicBezTo>
                <a:cubicBezTo>
                  <a:pt x="88606" y="82551"/>
                  <a:pt x="88606" y="82648"/>
                  <a:pt x="88606" y="82648"/>
                </a:cubicBezTo>
                <a:lnTo>
                  <a:pt x="108792" y="101542"/>
                </a:lnTo>
                <a:lnTo>
                  <a:pt x="108792" y="29067"/>
                </a:lnTo>
                <a:cubicBezTo>
                  <a:pt x="108792" y="13080"/>
                  <a:pt x="121894" y="0"/>
                  <a:pt x="137907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02" name="christmas-sled_62246"/>
          <p:cNvSpPr>
            <a:spLocks noChangeAspect="1"/>
          </p:cNvSpPr>
          <p:nvPr userDrawn="1"/>
        </p:nvSpPr>
        <p:spPr bwMode="auto">
          <a:xfrm>
            <a:off x="9421790" y="6205253"/>
            <a:ext cx="454634" cy="263112"/>
          </a:xfrm>
          <a:custGeom>
            <a:avLst/>
            <a:gdLst>
              <a:gd name="T0" fmla="*/ 5494 w 6366"/>
              <a:gd name="T1" fmla="*/ 1176 h 3690"/>
              <a:gd name="T2" fmla="*/ 5280 w 6366"/>
              <a:gd name="T3" fmla="*/ 1287 h 3690"/>
              <a:gd name="T4" fmla="*/ 3912 w 6366"/>
              <a:gd name="T5" fmla="*/ 1699 h 3690"/>
              <a:gd name="T6" fmla="*/ 2180 w 6366"/>
              <a:gd name="T7" fmla="*/ 859 h 3690"/>
              <a:gd name="T8" fmla="*/ 1889 w 6366"/>
              <a:gd name="T9" fmla="*/ 685 h 3690"/>
              <a:gd name="T10" fmla="*/ 1324 w 6366"/>
              <a:gd name="T11" fmla="*/ 26 h 3690"/>
              <a:gd name="T12" fmla="*/ 1256 w 6366"/>
              <a:gd name="T13" fmla="*/ 178 h 3690"/>
              <a:gd name="T14" fmla="*/ 1105 w 6366"/>
              <a:gd name="T15" fmla="*/ 848 h 3690"/>
              <a:gd name="T16" fmla="*/ 860 w 6366"/>
              <a:gd name="T17" fmla="*/ 2140 h 3690"/>
              <a:gd name="T18" fmla="*/ 1211 w 6366"/>
              <a:gd name="T19" fmla="*/ 3423 h 3690"/>
              <a:gd name="T20" fmla="*/ 267 w 6366"/>
              <a:gd name="T21" fmla="*/ 3124 h 3690"/>
              <a:gd name="T22" fmla="*/ 699 w 6366"/>
              <a:gd name="T23" fmla="*/ 2692 h 3690"/>
              <a:gd name="T24" fmla="*/ 0 w 6366"/>
              <a:gd name="T25" fmla="*/ 3124 h 3690"/>
              <a:gd name="T26" fmla="*/ 1314 w 6366"/>
              <a:gd name="T27" fmla="*/ 3690 h 3690"/>
              <a:gd name="T28" fmla="*/ 1315 w 6366"/>
              <a:gd name="T29" fmla="*/ 3690 h 3690"/>
              <a:gd name="T30" fmla="*/ 3175 w 6366"/>
              <a:gd name="T31" fmla="*/ 3690 h 3690"/>
              <a:gd name="T32" fmla="*/ 5070 w 6366"/>
              <a:gd name="T33" fmla="*/ 3690 h 3690"/>
              <a:gd name="T34" fmla="*/ 5071 w 6366"/>
              <a:gd name="T35" fmla="*/ 3690 h 3690"/>
              <a:gd name="T36" fmla="*/ 6366 w 6366"/>
              <a:gd name="T37" fmla="*/ 2724 h 3690"/>
              <a:gd name="T38" fmla="*/ 1102 w 6366"/>
              <a:gd name="T39" fmla="*/ 2028 h 3690"/>
              <a:gd name="T40" fmla="*/ 1333 w 6366"/>
              <a:gd name="T41" fmla="*/ 988 h 3690"/>
              <a:gd name="T42" fmla="*/ 1636 w 6366"/>
              <a:gd name="T43" fmla="*/ 769 h 3690"/>
              <a:gd name="T44" fmla="*/ 2830 w 6366"/>
              <a:gd name="T45" fmla="*/ 1379 h 3690"/>
              <a:gd name="T46" fmla="*/ 5038 w 6366"/>
              <a:gd name="T47" fmla="*/ 1946 h 3690"/>
              <a:gd name="T48" fmla="*/ 6061 w 6366"/>
              <a:gd name="T49" fmla="*/ 2420 h 3690"/>
              <a:gd name="T50" fmla="*/ 5276 w 6366"/>
              <a:gd name="T51" fmla="*/ 2420 h 3690"/>
              <a:gd name="T52" fmla="*/ 3381 w 6366"/>
              <a:gd name="T53" fmla="*/ 2420 h 3690"/>
              <a:gd name="T54" fmla="*/ 1102 w 6366"/>
              <a:gd name="T55" fmla="*/ 2028 h 3690"/>
              <a:gd name="T56" fmla="*/ 3490 w 6366"/>
              <a:gd name="T57" fmla="*/ 2687 h 3690"/>
              <a:gd name="T58" fmla="*/ 4962 w 6366"/>
              <a:gd name="T59" fmla="*/ 3423 h 3690"/>
              <a:gd name="T60" fmla="*/ 1672 w 6366"/>
              <a:gd name="T61" fmla="*/ 2687 h 3690"/>
              <a:gd name="T62" fmla="*/ 3066 w 6366"/>
              <a:gd name="T63" fmla="*/ 3423 h 3690"/>
              <a:gd name="T64" fmla="*/ 1672 w 6366"/>
              <a:gd name="T65" fmla="*/ 2687 h 3690"/>
              <a:gd name="T66" fmla="*/ 5234 w 6366"/>
              <a:gd name="T67" fmla="*/ 3423 h 3690"/>
              <a:gd name="T68" fmla="*/ 6099 w 6366"/>
              <a:gd name="T69" fmla="*/ 2687 h 3690"/>
              <a:gd name="T70" fmla="*/ 5400 w 6366"/>
              <a:gd name="T71" fmla="*/ 3423 h 3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66" h="3690">
                <a:moveTo>
                  <a:pt x="6237" y="2100"/>
                </a:moveTo>
                <a:cubicBezTo>
                  <a:pt x="6094" y="1756"/>
                  <a:pt x="5844" y="1445"/>
                  <a:pt x="5494" y="1176"/>
                </a:cubicBezTo>
                <a:cubicBezTo>
                  <a:pt x="5453" y="1145"/>
                  <a:pt x="5398" y="1140"/>
                  <a:pt x="5352" y="1163"/>
                </a:cubicBezTo>
                <a:cubicBezTo>
                  <a:pt x="5306" y="1187"/>
                  <a:pt x="5278" y="1235"/>
                  <a:pt x="5280" y="1287"/>
                </a:cubicBezTo>
                <a:cubicBezTo>
                  <a:pt x="5287" y="1477"/>
                  <a:pt x="5176" y="1615"/>
                  <a:pt x="4949" y="1695"/>
                </a:cubicBezTo>
                <a:cubicBezTo>
                  <a:pt x="4683" y="1790"/>
                  <a:pt x="4295" y="1791"/>
                  <a:pt x="3912" y="1699"/>
                </a:cubicBezTo>
                <a:cubicBezTo>
                  <a:pt x="3518" y="1603"/>
                  <a:pt x="3201" y="1429"/>
                  <a:pt x="3044" y="1219"/>
                </a:cubicBezTo>
                <a:cubicBezTo>
                  <a:pt x="2707" y="771"/>
                  <a:pt x="2390" y="824"/>
                  <a:pt x="2180" y="859"/>
                </a:cubicBezTo>
                <a:cubicBezTo>
                  <a:pt x="2105" y="872"/>
                  <a:pt x="2041" y="883"/>
                  <a:pt x="2003" y="867"/>
                </a:cubicBezTo>
                <a:cubicBezTo>
                  <a:pt x="1952" y="846"/>
                  <a:pt x="1913" y="757"/>
                  <a:pt x="1889" y="685"/>
                </a:cubicBezTo>
                <a:cubicBezTo>
                  <a:pt x="1804" y="430"/>
                  <a:pt x="1665" y="215"/>
                  <a:pt x="1475" y="45"/>
                </a:cubicBezTo>
                <a:cubicBezTo>
                  <a:pt x="1433" y="8"/>
                  <a:pt x="1373" y="0"/>
                  <a:pt x="1324" y="26"/>
                </a:cubicBezTo>
                <a:cubicBezTo>
                  <a:pt x="1275" y="51"/>
                  <a:pt x="1247" y="105"/>
                  <a:pt x="1253" y="160"/>
                </a:cubicBezTo>
                <a:cubicBezTo>
                  <a:pt x="1254" y="166"/>
                  <a:pt x="1255" y="172"/>
                  <a:pt x="1256" y="178"/>
                </a:cubicBezTo>
                <a:cubicBezTo>
                  <a:pt x="1258" y="194"/>
                  <a:pt x="1260" y="209"/>
                  <a:pt x="1259" y="219"/>
                </a:cubicBezTo>
                <a:cubicBezTo>
                  <a:pt x="1253" y="608"/>
                  <a:pt x="1201" y="693"/>
                  <a:pt x="1105" y="848"/>
                </a:cubicBezTo>
                <a:cubicBezTo>
                  <a:pt x="1042" y="952"/>
                  <a:pt x="963" y="1080"/>
                  <a:pt x="875" y="1317"/>
                </a:cubicBezTo>
                <a:cubicBezTo>
                  <a:pt x="758" y="1632"/>
                  <a:pt x="753" y="1908"/>
                  <a:pt x="860" y="2140"/>
                </a:cubicBezTo>
                <a:cubicBezTo>
                  <a:pt x="957" y="2350"/>
                  <a:pt x="1142" y="2515"/>
                  <a:pt x="1410" y="2634"/>
                </a:cubicBezTo>
                <a:lnTo>
                  <a:pt x="1211" y="3423"/>
                </a:lnTo>
                <a:lnTo>
                  <a:pt x="566" y="3423"/>
                </a:lnTo>
                <a:cubicBezTo>
                  <a:pt x="401" y="3423"/>
                  <a:pt x="267" y="3289"/>
                  <a:pt x="267" y="3124"/>
                </a:cubicBezTo>
                <a:cubicBezTo>
                  <a:pt x="267" y="2959"/>
                  <a:pt x="401" y="2825"/>
                  <a:pt x="566" y="2825"/>
                </a:cubicBezTo>
                <a:cubicBezTo>
                  <a:pt x="639" y="2825"/>
                  <a:pt x="699" y="2765"/>
                  <a:pt x="699" y="2692"/>
                </a:cubicBezTo>
                <a:cubicBezTo>
                  <a:pt x="699" y="2618"/>
                  <a:pt x="639" y="2558"/>
                  <a:pt x="566" y="2558"/>
                </a:cubicBezTo>
                <a:cubicBezTo>
                  <a:pt x="254" y="2558"/>
                  <a:pt x="0" y="2812"/>
                  <a:pt x="0" y="3124"/>
                </a:cubicBezTo>
                <a:cubicBezTo>
                  <a:pt x="0" y="3436"/>
                  <a:pt x="254" y="3690"/>
                  <a:pt x="566" y="3690"/>
                </a:cubicBezTo>
                <a:lnTo>
                  <a:pt x="1314" y="3690"/>
                </a:lnTo>
                <a:cubicBezTo>
                  <a:pt x="1314" y="3690"/>
                  <a:pt x="1314" y="3690"/>
                  <a:pt x="1315" y="3690"/>
                </a:cubicBezTo>
                <a:cubicBezTo>
                  <a:pt x="1315" y="3690"/>
                  <a:pt x="1315" y="3690"/>
                  <a:pt x="1315" y="3690"/>
                </a:cubicBezTo>
                <a:lnTo>
                  <a:pt x="3174" y="3690"/>
                </a:lnTo>
                <a:cubicBezTo>
                  <a:pt x="3174" y="3690"/>
                  <a:pt x="3174" y="3690"/>
                  <a:pt x="3175" y="3690"/>
                </a:cubicBezTo>
                <a:cubicBezTo>
                  <a:pt x="3175" y="3690"/>
                  <a:pt x="3175" y="3690"/>
                  <a:pt x="3175" y="3690"/>
                </a:cubicBezTo>
                <a:lnTo>
                  <a:pt x="5070" y="3690"/>
                </a:lnTo>
                <a:cubicBezTo>
                  <a:pt x="5070" y="3690"/>
                  <a:pt x="5070" y="3690"/>
                  <a:pt x="5070" y="3690"/>
                </a:cubicBezTo>
                <a:cubicBezTo>
                  <a:pt x="5071" y="3690"/>
                  <a:pt x="5071" y="3690"/>
                  <a:pt x="5071" y="3690"/>
                </a:cubicBezTo>
                <a:lnTo>
                  <a:pt x="5400" y="3690"/>
                </a:lnTo>
                <a:cubicBezTo>
                  <a:pt x="5933" y="3690"/>
                  <a:pt x="6366" y="3256"/>
                  <a:pt x="6366" y="2724"/>
                </a:cubicBezTo>
                <a:cubicBezTo>
                  <a:pt x="6366" y="2520"/>
                  <a:pt x="6321" y="2305"/>
                  <a:pt x="6237" y="2100"/>
                </a:cubicBezTo>
                <a:close/>
                <a:moveTo>
                  <a:pt x="1102" y="2028"/>
                </a:moveTo>
                <a:cubicBezTo>
                  <a:pt x="1026" y="1863"/>
                  <a:pt x="1033" y="1656"/>
                  <a:pt x="1125" y="1410"/>
                </a:cubicBezTo>
                <a:cubicBezTo>
                  <a:pt x="1204" y="1198"/>
                  <a:pt x="1273" y="1086"/>
                  <a:pt x="1333" y="988"/>
                </a:cubicBezTo>
                <a:cubicBezTo>
                  <a:pt x="1422" y="842"/>
                  <a:pt x="1482" y="732"/>
                  <a:pt x="1510" y="498"/>
                </a:cubicBezTo>
                <a:cubicBezTo>
                  <a:pt x="1561" y="581"/>
                  <a:pt x="1603" y="672"/>
                  <a:pt x="1636" y="769"/>
                </a:cubicBezTo>
                <a:cubicBezTo>
                  <a:pt x="1779" y="1197"/>
                  <a:pt x="2036" y="1154"/>
                  <a:pt x="2224" y="1122"/>
                </a:cubicBezTo>
                <a:cubicBezTo>
                  <a:pt x="2413" y="1091"/>
                  <a:pt x="2592" y="1061"/>
                  <a:pt x="2830" y="1379"/>
                </a:cubicBezTo>
                <a:cubicBezTo>
                  <a:pt x="3024" y="1637"/>
                  <a:pt x="3396" y="1848"/>
                  <a:pt x="3849" y="1958"/>
                </a:cubicBezTo>
                <a:cubicBezTo>
                  <a:pt x="4281" y="2062"/>
                  <a:pt x="4725" y="2058"/>
                  <a:pt x="5038" y="1946"/>
                </a:cubicBezTo>
                <a:cubicBezTo>
                  <a:pt x="5277" y="1862"/>
                  <a:pt x="5437" y="1719"/>
                  <a:pt x="5507" y="1534"/>
                </a:cubicBezTo>
                <a:cubicBezTo>
                  <a:pt x="5855" y="1854"/>
                  <a:pt x="6001" y="2178"/>
                  <a:pt x="6061" y="2420"/>
                </a:cubicBezTo>
                <a:lnTo>
                  <a:pt x="5277" y="2420"/>
                </a:lnTo>
                <a:lnTo>
                  <a:pt x="5276" y="2420"/>
                </a:lnTo>
                <a:lnTo>
                  <a:pt x="3382" y="2420"/>
                </a:lnTo>
                <a:lnTo>
                  <a:pt x="3381" y="2420"/>
                </a:lnTo>
                <a:lnTo>
                  <a:pt x="1594" y="2420"/>
                </a:lnTo>
                <a:cubicBezTo>
                  <a:pt x="1344" y="2326"/>
                  <a:pt x="1179" y="2195"/>
                  <a:pt x="1102" y="2028"/>
                </a:cubicBezTo>
                <a:close/>
                <a:moveTo>
                  <a:pt x="3338" y="3423"/>
                </a:moveTo>
                <a:lnTo>
                  <a:pt x="3490" y="2687"/>
                </a:lnTo>
                <a:lnTo>
                  <a:pt x="5113" y="2687"/>
                </a:lnTo>
                <a:lnTo>
                  <a:pt x="4962" y="3423"/>
                </a:lnTo>
                <a:lnTo>
                  <a:pt x="3338" y="3423"/>
                </a:lnTo>
                <a:close/>
                <a:moveTo>
                  <a:pt x="1672" y="2687"/>
                </a:moveTo>
                <a:lnTo>
                  <a:pt x="3217" y="2687"/>
                </a:lnTo>
                <a:lnTo>
                  <a:pt x="3066" y="3423"/>
                </a:lnTo>
                <a:lnTo>
                  <a:pt x="1486" y="3423"/>
                </a:lnTo>
                <a:lnTo>
                  <a:pt x="1672" y="2687"/>
                </a:lnTo>
                <a:close/>
                <a:moveTo>
                  <a:pt x="5400" y="3423"/>
                </a:moveTo>
                <a:lnTo>
                  <a:pt x="5234" y="3423"/>
                </a:lnTo>
                <a:lnTo>
                  <a:pt x="5385" y="2687"/>
                </a:lnTo>
                <a:lnTo>
                  <a:pt x="6099" y="2687"/>
                </a:lnTo>
                <a:cubicBezTo>
                  <a:pt x="6099" y="2700"/>
                  <a:pt x="6100" y="2712"/>
                  <a:pt x="6100" y="2724"/>
                </a:cubicBezTo>
                <a:cubicBezTo>
                  <a:pt x="6100" y="3109"/>
                  <a:pt x="5786" y="3423"/>
                  <a:pt x="5400" y="3423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03" name="calendar-page-for-christmas-eve_16512"/>
          <p:cNvSpPr>
            <a:spLocks noChangeAspect="1"/>
          </p:cNvSpPr>
          <p:nvPr userDrawn="1"/>
        </p:nvSpPr>
        <p:spPr bwMode="auto">
          <a:xfrm>
            <a:off x="10252643" y="5014121"/>
            <a:ext cx="367013" cy="371777"/>
          </a:xfrm>
          <a:custGeom>
            <a:avLst/>
            <a:gdLst>
              <a:gd name="connsiteX0" fmla="*/ 388069 w 597971"/>
              <a:gd name="connsiteY0" fmla="*/ 334791 h 605734"/>
              <a:gd name="connsiteX1" fmla="*/ 368938 w 597971"/>
              <a:gd name="connsiteY1" fmla="*/ 373009 h 605734"/>
              <a:gd name="connsiteX2" fmla="*/ 341798 w 597971"/>
              <a:gd name="connsiteY2" fmla="*/ 417597 h 605734"/>
              <a:gd name="connsiteX3" fmla="*/ 341501 w 597971"/>
              <a:gd name="connsiteY3" fmla="*/ 418337 h 605734"/>
              <a:gd name="connsiteX4" fmla="*/ 387773 w 597971"/>
              <a:gd name="connsiteY4" fmla="*/ 418337 h 605734"/>
              <a:gd name="connsiteX5" fmla="*/ 387773 w 597971"/>
              <a:gd name="connsiteY5" fmla="*/ 373009 h 605734"/>
              <a:gd name="connsiteX6" fmla="*/ 389107 w 597971"/>
              <a:gd name="connsiteY6" fmla="*/ 334791 h 605734"/>
              <a:gd name="connsiteX7" fmla="*/ 374277 w 597971"/>
              <a:gd name="connsiteY7" fmla="*/ 298351 h 605734"/>
              <a:gd name="connsiteX8" fmla="*/ 433154 w 597971"/>
              <a:gd name="connsiteY8" fmla="*/ 298351 h 605734"/>
              <a:gd name="connsiteX9" fmla="*/ 433154 w 597971"/>
              <a:gd name="connsiteY9" fmla="*/ 418337 h 605734"/>
              <a:gd name="connsiteX10" fmla="*/ 457476 w 597971"/>
              <a:gd name="connsiteY10" fmla="*/ 418337 h 605734"/>
              <a:gd name="connsiteX11" fmla="*/ 457476 w 597971"/>
              <a:gd name="connsiteY11" fmla="*/ 454185 h 605734"/>
              <a:gd name="connsiteX12" fmla="*/ 433154 w 597971"/>
              <a:gd name="connsiteY12" fmla="*/ 454185 h 605734"/>
              <a:gd name="connsiteX13" fmla="*/ 433154 w 597971"/>
              <a:gd name="connsiteY13" fmla="*/ 502920 h 605734"/>
              <a:gd name="connsiteX14" fmla="*/ 387773 w 597971"/>
              <a:gd name="connsiteY14" fmla="*/ 502920 h 605734"/>
              <a:gd name="connsiteX15" fmla="*/ 387773 w 597971"/>
              <a:gd name="connsiteY15" fmla="*/ 454185 h 605734"/>
              <a:gd name="connsiteX16" fmla="*/ 297010 w 597971"/>
              <a:gd name="connsiteY16" fmla="*/ 454185 h 605734"/>
              <a:gd name="connsiteX17" fmla="*/ 297010 w 597971"/>
              <a:gd name="connsiteY17" fmla="*/ 422929 h 605734"/>
              <a:gd name="connsiteX18" fmla="*/ 197741 w 597971"/>
              <a:gd name="connsiteY18" fmla="*/ 294893 h 605734"/>
              <a:gd name="connsiteX19" fmla="*/ 269568 w 597971"/>
              <a:gd name="connsiteY19" fmla="*/ 358753 h 605734"/>
              <a:gd name="connsiteX20" fmla="*/ 215104 w 597971"/>
              <a:gd name="connsiteY20" fmla="*/ 447209 h 605734"/>
              <a:gd name="connsiteX21" fmla="*/ 196108 w 597971"/>
              <a:gd name="connsiteY21" fmla="*/ 462915 h 605734"/>
              <a:gd name="connsiteX22" fmla="*/ 196108 w 597971"/>
              <a:gd name="connsiteY22" fmla="*/ 463656 h 605734"/>
              <a:gd name="connsiteX23" fmla="*/ 273723 w 597971"/>
              <a:gd name="connsiteY23" fmla="*/ 463656 h 605734"/>
              <a:gd name="connsiteX24" fmla="*/ 273723 w 597971"/>
              <a:gd name="connsiteY24" fmla="*/ 502920 h 605734"/>
              <a:gd name="connsiteX25" fmla="*/ 128288 w 597971"/>
              <a:gd name="connsiteY25" fmla="*/ 502920 h 605734"/>
              <a:gd name="connsiteX26" fmla="*/ 128288 w 597971"/>
              <a:gd name="connsiteY26" fmla="*/ 474027 h 605734"/>
              <a:gd name="connsiteX27" fmla="*/ 154555 w 597971"/>
              <a:gd name="connsiteY27" fmla="*/ 450321 h 605734"/>
              <a:gd name="connsiteX28" fmla="*/ 221634 w 597971"/>
              <a:gd name="connsiteY28" fmla="*/ 363198 h 605734"/>
              <a:gd name="connsiteX29" fmla="*/ 188243 w 597971"/>
              <a:gd name="connsiteY29" fmla="*/ 333268 h 605734"/>
              <a:gd name="connsiteX30" fmla="*/ 144464 w 597971"/>
              <a:gd name="connsiteY30" fmla="*/ 349863 h 605734"/>
              <a:gd name="connsiteX31" fmla="*/ 130811 w 597971"/>
              <a:gd name="connsiteY31" fmla="*/ 315933 h 605734"/>
              <a:gd name="connsiteX32" fmla="*/ 197741 w 597971"/>
              <a:gd name="connsiteY32" fmla="*/ 294893 h 605734"/>
              <a:gd name="connsiteX33" fmla="*/ 21510 w 597971"/>
              <a:gd name="connsiteY33" fmla="*/ 243834 h 605734"/>
              <a:gd name="connsiteX34" fmla="*/ 21510 w 597971"/>
              <a:gd name="connsiteY34" fmla="*/ 509445 h 605734"/>
              <a:gd name="connsiteX35" fmla="*/ 96275 w 597971"/>
              <a:gd name="connsiteY35" fmla="*/ 584254 h 605734"/>
              <a:gd name="connsiteX36" fmla="*/ 501548 w 597971"/>
              <a:gd name="connsiteY36" fmla="*/ 584254 h 605734"/>
              <a:gd name="connsiteX37" fmla="*/ 576461 w 597971"/>
              <a:gd name="connsiteY37" fmla="*/ 509445 h 605734"/>
              <a:gd name="connsiteX38" fmla="*/ 576461 w 597971"/>
              <a:gd name="connsiteY38" fmla="*/ 243834 h 605734"/>
              <a:gd name="connsiteX39" fmla="*/ 96275 w 597971"/>
              <a:gd name="connsiteY39" fmla="*/ 64292 h 605734"/>
              <a:gd name="connsiteX40" fmla="*/ 21510 w 597971"/>
              <a:gd name="connsiteY40" fmla="*/ 138953 h 605734"/>
              <a:gd name="connsiteX41" fmla="*/ 21510 w 597971"/>
              <a:gd name="connsiteY41" fmla="*/ 222354 h 605734"/>
              <a:gd name="connsiteX42" fmla="*/ 576461 w 597971"/>
              <a:gd name="connsiteY42" fmla="*/ 222354 h 605734"/>
              <a:gd name="connsiteX43" fmla="*/ 576461 w 597971"/>
              <a:gd name="connsiteY43" fmla="*/ 138953 h 605734"/>
              <a:gd name="connsiteX44" fmla="*/ 501548 w 597971"/>
              <a:gd name="connsiteY44" fmla="*/ 64292 h 605734"/>
              <a:gd name="connsiteX45" fmla="*/ 468022 w 597971"/>
              <a:gd name="connsiteY45" fmla="*/ 64292 h 605734"/>
              <a:gd name="connsiteX46" fmla="*/ 468022 w 597971"/>
              <a:gd name="connsiteY46" fmla="*/ 136138 h 605734"/>
              <a:gd name="connsiteX47" fmla="*/ 457342 w 597971"/>
              <a:gd name="connsiteY47" fmla="*/ 146952 h 605734"/>
              <a:gd name="connsiteX48" fmla="*/ 374566 w 597971"/>
              <a:gd name="connsiteY48" fmla="*/ 146952 h 605734"/>
              <a:gd name="connsiteX49" fmla="*/ 363886 w 597971"/>
              <a:gd name="connsiteY49" fmla="*/ 136138 h 605734"/>
              <a:gd name="connsiteX50" fmla="*/ 363886 w 597971"/>
              <a:gd name="connsiteY50" fmla="*/ 64292 h 605734"/>
              <a:gd name="connsiteX51" fmla="*/ 226965 w 597971"/>
              <a:gd name="connsiteY51" fmla="*/ 64292 h 605734"/>
              <a:gd name="connsiteX52" fmla="*/ 226965 w 597971"/>
              <a:gd name="connsiteY52" fmla="*/ 136138 h 605734"/>
              <a:gd name="connsiteX53" fmla="*/ 216136 w 597971"/>
              <a:gd name="connsiteY53" fmla="*/ 146952 h 605734"/>
              <a:gd name="connsiteX54" fmla="*/ 133509 w 597971"/>
              <a:gd name="connsiteY54" fmla="*/ 146952 h 605734"/>
              <a:gd name="connsiteX55" fmla="*/ 122680 w 597971"/>
              <a:gd name="connsiteY55" fmla="*/ 136138 h 605734"/>
              <a:gd name="connsiteX56" fmla="*/ 122680 w 597971"/>
              <a:gd name="connsiteY56" fmla="*/ 64292 h 605734"/>
              <a:gd name="connsiteX57" fmla="*/ 385395 w 597971"/>
              <a:gd name="connsiteY57" fmla="*/ 21480 h 605734"/>
              <a:gd name="connsiteX58" fmla="*/ 385395 w 597971"/>
              <a:gd name="connsiteY58" fmla="*/ 53478 h 605734"/>
              <a:gd name="connsiteX59" fmla="*/ 385395 w 597971"/>
              <a:gd name="connsiteY59" fmla="*/ 125324 h 605734"/>
              <a:gd name="connsiteX60" fmla="*/ 446513 w 597971"/>
              <a:gd name="connsiteY60" fmla="*/ 125324 h 605734"/>
              <a:gd name="connsiteX61" fmla="*/ 446513 w 597971"/>
              <a:gd name="connsiteY61" fmla="*/ 53478 h 605734"/>
              <a:gd name="connsiteX62" fmla="*/ 446513 w 597971"/>
              <a:gd name="connsiteY62" fmla="*/ 21480 h 605734"/>
              <a:gd name="connsiteX63" fmla="*/ 144189 w 597971"/>
              <a:gd name="connsiteY63" fmla="*/ 21480 h 605734"/>
              <a:gd name="connsiteX64" fmla="*/ 144189 w 597971"/>
              <a:gd name="connsiteY64" fmla="*/ 53478 h 605734"/>
              <a:gd name="connsiteX65" fmla="*/ 144189 w 597971"/>
              <a:gd name="connsiteY65" fmla="*/ 125324 h 605734"/>
              <a:gd name="connsiteX66" fmla="*/ 205455 w 597971"/>
              <a:gd name="connsiteY66" fmla="*/ 125324 h 605734"/>
              <a:gd name="connsiteX67" fmla="*/ 205455 w 597971"/>
              <a:gd name="connsiteY67" fmla="*/ 53478 h 605734"/>
              <a:gd name="connsiteX68" fmla="*/ 205455 w 597971"/>
              <a:gd name="connsiteY68" fmla="*/ 21480 h 605734"/>
              <a:gd name="connsiteX69" fmla="*/ 133509 w 597971"/>
              <a:gd name="connsiteY69" fmla="*/ 0 h 605734"/>
              <a:gd name="connsiteX70" fmla="*/ 216136 w 597971"/>
              <a:gd name="connsiteY70" fmla="*/ 0 h 605734"/>
              <a:gd name="connsiteX71" fmla="*/ 226965 w 597971"/>
              <a:gd name="connsiteY71" fmla="*/ 10814 h 605734"/>
              <a:gd name="connsiteX72" fmla="*/ 226965 w 597971"/>
              <a:gd name="connsiteY72" fmla="*/ 42812 h 605734"/>
              <a:gd name="connsiteX73" fmla="*/ 363886 w 597971"/>
              <a:gd name="connsiteY73" fmla="*/ 42812 h 605734"/>
              <a:gd name="connsiteX74" fmla="*/ 363886 w 597971"/>
              <a:gd name="connsiteY74" fmla="*/ 10814 h 605734"/>
              <a:gd name="connsiteX75" fmla="*/ 374566 w 597971"/>
              <a:gd name="connsiteY75" fmla="*/ 0 h 605734"/>
              <a:gd name="connsiteX76" fmla="*/ 457342 w 597971"/>
              <a:gd name="connsiteY76" fmla="*/ 0 h 605734"/>
              <a:gd name="connsiteX77" fmla="*/ 468171 w 597971"/>
              <a:gd name="connsiteY77" fmla="*/ 10814 h 605734"/>
              <a:gd name="connsiteX78" fmla="*/ 468171 w 597971"/>
              <a:gd name="connsiteY78" fmla="*/ 42812 h 605734"/>
              <a:gd name="connsiteX79" fmla="*/ 501548 w 597971"/>
              <a:gd name="connsiteY79" fmla="*/ 42812 h 605734"/>
              <a:gd name="connsiteX80" fmla="*/ 597971 w 597971"/>
              <a:gd name="connsiteY80" fmla="*/ 138953 h 605734"/>
              <a:gd name="connsiteX81" fmla="*/ 597971 w 597971"/>
              <a:gd name="connsiteY81" fmla="*/ 233020 h 605734"/>
              <a:gd name="connsiteX82" fmla="*/ 597971 w 597971"/>
              <a:gd name="connsiteY82" fmla="*/ 509445 h 605734"/>
              <a:gd name="connsiteX83" fmla="*/ 501548 w 597971"/>
              <a:gd name="connsiteY83" fmla="*/ 605734 h 605734"/>
              <a:gd name="connsiteX84" fmla="*/ 96275 w 597971"/>
              <a:gd name="connsiteY84" fmla="*/ 605734 h 605734"/>
              <a:gd name="connsiteX85" fmla="*/ 0 w 597971"/>
              <a:gd name="connsiteY85" fmla="*/ 509445 h 605734"/>
              <a:gd name="connsiteX86" fmla="*/ 0 w 597971"/>
              <a:gd name="connsiteY86" fmla="*/ 233020 h 605734"/>
              <a:gd name="connsiteX87" fmla="*/ 0 w 597971"/>
              <a:gd name="connsiteY87" fmla="*/ 138953 h 605734"/>
              <a:gd name="connsiteX88" fmla="*/ 96275 w 597971"/>
              <a:gd name="connsiteY88" fmla="*/ 42812 h 605734"/>
              <a:gd name="connsiteX89" fmla="*/ 122680 w 597971"/>
              <a:gd name="connsiteY89" fmla="*/ 42812 h 605734"/>
              <a:gd name="connsiteX90" fmla="*/ 122680 w 597971"/>
              <a:gd name="connsiteY90" fmla="*/ 10814 h 605734"/>
              <a:gd name="connsiteX91" fmla="*/ 133509 w 597971"/>
              <a:gd name="connsiteY91" fmla="*/ 0 h 60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97971" h="605734">
                <a:moveTo>
                  <a:pt x="388069" y="334791"/>
                </a:moveTo>
                <a:cubicBezTo>
                  <a:pt x="381544" y="348123"/>
                  <a:pt x="375760" y="359974"/>
                  <a:pt x="368938" y="373009"/>
                </a:cubicBezTo>
                <a:lnTo>
                  <a:pt x="341798" y="417597"/>
                </a:lnTo>
                <a:lnTo>
                  <a:pt x="341501" y="418337"/>
                </a:lnTo>
                <a:lnTo>
                  <a:pt x="387773" y="418337"/>
                </a:lnTo>
                <a:lnTo>
                  <a:pt x="387773" y="373009"/>
                </a:lnTo>
                <a:cubicBezTo>
                  <a:pt x="387773" y="360714"/>
                  <a:pt x="388366" y="348123"/>
                  <a:pt x="389107" y="334791"/>
                </a:cubicBezTo>
                <a:close/>
                <a:moveTo>
                  <a:pt x="374277" y="298351"/>
                </a:moveTo>
                <a:lnTo>
                  <a:pt x="433154" y="298351"/>
                </a:lnTo>
                <a:lnTo>
                  <a:pt x="433154" y="418337"/>
                </a:lnTo>
                <a:lnTo>
                  <a:pt x="457476" y="418337"/>
                </a:lnTo>
                <a:lnTo>
                  <a:pt x="457476" y="454185"/>
                </a:lnTo>
                <a:lnTo>
                  <a:pt x="433154" y="454185"/>
                </a:lnTo>
                <a:lnTo>
                  <a:pt x="433154" y="502920"/>
                </a:lnTo>
                <a:lnTo>
                  <a:pt x="387773" y="502920"/>
                </a:lnTo>
                <a:lnTo>
                  <a:pt x="387773" y="454185"/>
                </a:lnTo>
                <a:lnTo>
                  <a:pt x="297010" y="454185"/>
                </a:lnTo>
                <a:lnTo>
                  <a:pt x="297010" y="422929"/>
                </a:lnTo>
                <a:close/>
                <a:moveTo>
                  <a:pt x="197741" y="294893"/>
                </a:moveTo>
                <a:cubicBezTo>
                  <a:pt x="244339" y="294893"/>
                  <a:pt x="269568" y="321859"/>
                  <a:pt x="269568" y="358753"/>
                </a:cubicBezTo>
                <a:cubicBezTo>
                  <a:pt x="269568" y="393424"/>
                  <a:pt x="245081" y="420835"/>
                  <a:pt x="215104" y="447209"/>
                </a:cubicBezTo>
                <a:lnTo>
                  <a:pt x="196108" y="462915"/>
                </a:lnTo>
                <a:lnTo>
                  <a:pt x="196108" y="463656"/>
                </a:lnTo>
                <a:lnTo>
                  <a:pt x="273723" y="463656"/>
                </a:lnTo>
                <a:lnTo>
                  <a:pt x="273723" y="502920"/>
                </a:lnTo>
                <a:lnTo>
                  <a:pt x="128288" y="502920"/>
                </a:lnTo>
                <a:lnTo>
                  <a:pt x="128288" y="474027"/>
                </a:lnTo>
                <a:lnTo>
                  <a:pt x="154555" y="450321"/>
                </a:lnTo>
                <a:cubicBezTo>
                  <a:pt x="199670" y="410019"/>
                  <a:pt x="221337" y="387053"/>
                  <a:pt x="221634" y="363198"/>
                </a:cubicBezTo>
                <a:cubicBezTo>
                  <a:pt x="221634" y="346455"/>
                  <a:pt x="211839" y="333268"/>
                  <a:pt x="188243" y="333268"/>
                </a:cubicBezTo>
                <a:cubicBezTo>
                  <a:pt x="170583" y="333268"/>
                  <a:pt x="155149" y="342010"/>
                  <a:pt x="144464" y="349863"/>
                </a:cubicBezTo>
                <a:lnTo>
                  <a:pt x="130811" y="315933"/>
                </a:lnTo>
                <a:cubicBezTo>
                  <a:pt x="145948" y="304228"/>
                  <a:pt x="170286" y="294893"/>
                  <a:pt x="197741" y="294893"/>
                </a:cubicBezTo>
                <a:close/>
                <a:moveTo>
                  <a:pt x="21510" y="243834"/>
                </a:moveTo>
                <a:lnTo>
                  <a:pt x="21510" y="509445"/>
                </a:lnTo>
                <a:cubicBezTo>
                  <a:pt x="21510" y="550627"/>
                  <a:pt x="55035" y="584254"/>
                  <a:pt x="96275" y="584254"/>
                </a:cubicBezTo>
                <a:lnTo>
                  <a:pt x="501548" y="584254"/>
                </a:lnTo>
                <a:cubicBezTo>
                  <a:pt x="542787" y="584254"/>
                  <a:pt x="576461" y="550627"/>
                  <a:pt x="576461" y="509445"/>
                </a:cubicBezTo>
                <a:lnTo>
                  <a:pt x="576461" y="243834"/>
                </a:lnTo>
                <a:close/>
                <a:moveTo>
                  <a:pt x="96275" y="64292"/>
                </a:moveTo>
                <a:cubicBezTo>
                  <a:pt x="55035" y="64292"/>
                  <a:pt x="21510" y="97771"/>
                  <a:pt x="21510" y="138953"/>
                </a:cubicBezTo>
                <a:lnTo>
                  <a:pt x="21510" y="222354"/>
                </a:lnTo>
                <a:lnTo>
                  <a:pt x="576461" y="222354"/>
                </a:lnTo>
                <a:lnTo>
                  <a:pt x="576461" y="138953"/>
                </a:lnTo>
                <a:cubicBezTo>
                  <a:pt x="576461" y="97771"/>
                  <a:pt x="542787" y="64292"/>
                  <a:pt x="501548" y="64292"/>
                </a:cubicBezTo>
                <a:lnTo>
                  <a:pt x="468022" y="64292"/>
                </a:lnTo>
                <a:lnTo>
                  <a:pt x="468022" y="136138"/>
                </a:lnTo>
                <a:cubicBezTo>
                  <a:pt x="468022" y="142064"/>
                  <a:pt x="463275" y="146952"/>
                  <a:pt x="457342" y="146952"/>
                </a:cubicBezTo>
                <a:lnTo>
                  <a:pt x="374566" y="146952"/>
                </a:lnTo>
                <a:cubicBezTo>
                  <a:pt x="368633" y="146952"/>
                  <a:pt x="363886" y="142064"/>
                  <a:pt x="363886" y="136138"/>
                </a:cubicBezTo>
                <a:lnTo>
                  <a:pt x="363886" y="64292"/>
                </a:lnTo>
                <a:lnTo>
                  <a:pt x="226965" y="64292"/>
                </a:lnTo>
                <a:lnTo>
                  <a:pt x="226965" y="136138"/>
                </a:lnTo>
                <a:cubicBezTo>
                  <a:pt x="226965" y="142064"/>
                  <a:pt x="222070" y="146952"/>
                  <a:pt x="216136" y="146952"/>
                </a:cubicBezTo>
                <a:lnTo>
                  <a:pt x="133509" y="146952"/>
                </a:lnTo>
                <a:cubicBezTo>
                  <a:pt x="127575" y="146952"/>
                  <a:pt x="122680" y="142064"/>
                  <a:pt x="122680" y="136138"/>
                </a:cubicBezTo>
                <a:lnTo>
                  <a:pt x="122680" y="64292"/>
                </a:lnTo>
                <a:close/>
                <a:moveTo>
                  <a:pt x="385395" y="21480"/>
                </a:moveTo>
                <a:lnTo>
                  <a:pt x="385395" y="53478"/>
                </a:lnTo>
                <a:lnTo>
                  <a:pt x="385395" y="125324"/>
                </a:lnTo>
                <a:lnTo>
                  <a:pt x="446513" y="125324"/>
                </a:lnTo>
                <a:lnTo>
                  <a:pt x="446513" y="53478"/>
                </a:lnTo>
                <a:lnTo>
                  <a:pt x="446513" y="21480"/>
                </a:lnTo>
                <a:close/>
                <a:moveTo>
                  <a:pt x="144189" y="21480"/>
                </a:moveTo>
                <a:lnTo>
                  <a:pt x="144189" y="53478"/>
                </a:lnTo>
                <a:lnTo>
                  <a:pt x="144189" y="125324"/>
                </a:lnTo>
                <a:lnTo>
                  <a:pt x="205455" y="125324"/>
                </a:lnTo>
                <a:lnTo>
                  <a:pt x="205455" y="53478"/>
                </a:lnTo>
                <a:lnTo>
                  <a:pt x="205455" y="21480"/>
                </a:lnTo>
                <a:close/>
                <a:moveTo>
                  <a:pt x="133509" y="0"/>
                </a:moveTo>
                <a:lnTo>
                  <a:pt x="216136" y="0"/>
                </a:lnTo>
                <a:cubicBezTo>
                  <a:pt x="222070" y="0"/>
                  <a:pt x="226965" y="4740"/>
                  <a:pt x="226965" y="10814"/>
                </a:cubicBezTo>
                <a:lnTo>
                  <a:pt x="226965" y="42812"/>
                </a:lnTo>
                <a:lnTo>
                  <a:pt x="363886" y="42812"/>
                </a:lnTo>
                <a:lnTo>
                  <a:pt x="363886" y="10814"/>
                </a:lnTo>
                <a:cubicBezTo>
                  <a:pt x="363886" y="4740"/>
                  <a:pt x="368633" y="0"/>
                  <a:pt x="374566" y="0"/>
                </a:cubicBezTo>
                <a:lnTo>
                  <a:pt x="457342" y="0"/>
                </a:lnTo>
                <a:cubicBezTo>
                  <a:pt x="463275" y="0"/>
                  <a:pt x="468171" y="4740"/>
                  <a:pt x="468171" y="10814"/>
                </a:cubicBezTo>
                <a:lnTo>
                  <a:pt x="468171" y="42812"/>
                </a:lnTo>
                <a:lnTo>
                  <a:pt x="501548" y="42812"/>
                </a:lnTo>
                <a:cubicBezTo>
                  <a:pt x="554655" y="42812"/>
                  <a:pt x="597971" y="85920"/>
                  <a:pt x="597971" y="138953"/>
                </a:cubicBezTo>
                <a:lnTo>
                  <a:pt x="597971" y="233020"/>
                </a:lnTo>
                <a:lnTo>
                  <a:pt x="597971" y="509445"/>
                </a:lnTo>
                <a:cubicBezTo>
                  <a:pt x="597971" y="562478"/>
                  <a:pt x="554655" y="605734"/>
                  <a:pt x="501548" y="605734"/>
                </a:cubicBezTo>
                <a:lnTo>
                  <a:pt x="96275" y="605734"/>
                </a:lnTo>
                <a:cubicBezTo>
                  <a:pt x="43168" y="605734"/>
                  <a:pt x="0" y="562478"/>
                  <a:pt x="0" y="509445"/>
                </a:cubicBezTo>
                <a:lnTo>
                  <a:pt x="0" y="233020"/>
                </a:lnTo>
                <a:lnTo>
                  <a:pt x="0" y="138953"/>
                </a:lnTo>
                <a:cubicBezTo>
                  <a:pt x="0" y="85920"/>
                  <a:pt x="43168" y="42812"/>
                  <a:pt x="96275" y="42812"/>
                </a:cubicBezTo>
                <a:lnTo>
                  <a:pt x="122680" y="42812"/>
                </a:lnTo>
                <a:lnTo>
                  <a:pt x="122680" y="10814"/>
                </a:lnTo>
                <a:cubicBezTo>
                  <a:pt x="122680" y="4740"/>
                  <a:pt x="127575" y="0"/>
                  <a:pt x="133509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</p:sp>
      <p:sp>
        <p:nvSpPr>
          <p:cNvPr id="119" name="矩形 11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4B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snowflake-hand-drawn-shape_58318"/>
          <p:cNvSpPr>
            <a:spLocks noChangeAspect="1"/>
          </p:cNvSpPr>
          <p:nvPr userDrawn="1"/>
        </p:nvSpPr>
        <p:spPr bwMode="auto">
          <a:xfrm>
            <a:off x="2707532" y="2263663"/>
            <a:ext cx="164768" cy="159464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8" name="snowflake-hand-drawn-shape_58318"/>
          <p:cNvSpPr>
            <a:spLocks noChangeAspect="1"/>
          </p:cNvSpPr>
          <p:nvPr userDrawn="1"/>
        </p:nvSpPr>
        <p:spPr bwMode="auto">
          <a:xfrm>
            <a:off x="1508041" y="2740318"/>
            <a:ext cx="304730" cy="29492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2000"/>
            </a:schemeClr>
          </a:solidFill>
          <a:ln>
            <a:noFill/>
          </a:ln>
        </p:spPr>
      </p:sp>
      <p:sp>
        <p:nvSpPr>
          <p:cNvPr id="189" name="snowflake-hand-drawn-shape_58318"/>
          <p:cNvSpPr>
            <a:spLocks noChangeAspect="1"/>
          </p:cNvSpPr>
          <p:nvPr userDrawn="1"/>
        </p:nvSpPr>
        <p:spPr bwMode="auto">
          <a:xfrm>
            <a:off x="9102292" y="1577204"/>
            <a:ext cx="248682" cy="240676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</p:sp>
      <p:sp>
        <p:nvSpPr>
          <p:cNvPr id="190" name="snowflake-hand-drawn-shape_58318"/>
          <p:cNvSpPr>
            <a:spLocks noChangeAspect="1"/>
          </p:cNvSpPr>
          <p:nvPr userDrawn="1"/>
        </p:nvSpPr>
        <p:spPr bwMode="auto">
          <a:xfrm>
            <a:off x="10288032" y="2621882"/>
            <a:ext cx="124259" cy="12025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</p:spPr>
      </p:sp>
      <p:sp>
        <p:nvSpPr>
          <p:cNvPr id="191" name="snowflake-hand-drawn-shape_58318"/>
          <p:cNvSpPr>
            <a:spLocks noChangeAspect="1"/>
          </p:cNvSpPr>
          <p:nvPr userDrawn="1"/>
        </p:nvSpPr>
        <p:spPr bwMode="auto">
          <a:xfrm>
            <a:off x="9936783" y="4638955"/>
            <a:ext cx="205891" cy="199263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</p:sp>
      <p:sp>
        <p:nvSpPr>
          <p:cNvPr id="192" name="snowflake-hand-drawn-shape_58318"/>
          <p:cNvSpPr>
            <a:spLocks noChangeAspect="1"/>
          </p:cNvSpPr>
          <p:nvPr userDrawn="1"/>
        </p:nvSpPr>
        <p:spPr bwMode="auto">
          <a:xfrm flipV="1">
            <a:off x="11253583" y="5695143"/>
            <a:ext cx="304909" cy="295093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  <p:sp>
        <p:nvSpPr>
          <p:cNvPr id="193" name="snowflake-hand-drawn-shape_58318"/>
          <p:cNvSpPr>
            <a:spLocks noChangeAspect="1"/>
          </p:cNvSpPr>
          <p:nvPr userDrawn="1"/>
        </p:nvSpPr>
        <p:spPr bwMode="auto">
          <a:xfrm>
            <a:off x="10661168" y="797270"/>
            <a:ext cx="111941" cy="10833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  <p:sp>
        <p:nvSpPr>
          <p:cNvPr id="194" name="snowflake-hand-drawn-shape_58318"/>
          <p:cNvSpPr>
            <a:spLocks noChangeAspect="1"/>
          </p:cNvSpPr>
          <p:nvPr userDrawn="1"/>
        </p:nvSpPr>
        <p:spPr bwMode="auto">
          <a:xfrm>
            <a:off x="3737509" y="899742"/>
            <a:ext cx="123291" cy="119322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95" name="snowflake-hand-drawn-shape_58318"/>
          <p:cNvSpPr>
            <a:spLocks noChangeAspect="1"/>
          </p:cNvSpPr>
          <p:nvPr userDrawn="1"/>
        </p:nvSpPr>
        <p:spPr bwMode="auto">
          <a:xfrm flipV="1">
            <a:off x="5159201" y="4900924"/>
            <a:ext cx="205279" cy="19867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  <p:sp>
        <p:nvSpPr>
          <p:cNvPr id="196" name="snowflake-hand-drawn-shape_58318"/>
          <p:cNvSpPr>
            <a:spLocks noChangeAspect="1"/>
          </p:cNvSpPr>
          <p:nvPr userDrawn="1"/>
        </p:nvSpPr>
        <p:spPr bwMode="auto">
          <a:xfrm flipV="1">
            <a:off x="4049421" y="6116857"/>
            <a:ext cx="233019" cy="22551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  <p:sp>
        <p:nvSpPr>
          <p:cNvPr id="197" name="snowflake-hand-drawn-shape_58318"/>
          <p:cNvSpPr>
            <a:spLocks noChangeAspect="1"/>
          </p:cNvSpPr>
          <p:nvPr userDrawn="1"/>
        </p:nvSpPr>
        <p:spPr bwMode="auto">
          <a:xfrm flipV="1">
            <a:off x="1209705" y="5611595"/>
            <a:ext cx="209840" cy="20308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4119065" y="1742516"/>
            <a:ext cx="4027990" cy="4027990"/>
          </a:xfrm>
          <a:prstGeom prst="ellipse">
            <a:avLst/>
          </a:prstGeom>
          <a:solidFill>
            <a:srgbClr val="FFE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christmas-snowman-black-variant_29458"/>
          <p:cNvSpPr>
            <a:spLocks noChangeAspect="1"/>
          </p:cNvSpPr>
          <p:nvPr/>
        </p:nvSpPr>
        <p:spPr bwMode="auto">
          <a:xfrm rot="20518817">
            <a:off x="6758253" y="4205992"/>
            <a:ext cx="1009464" cy="1725177"/>
          </a:xfrm>
          <a:custGeom>
            <a:avLst/>
            <a:gdLst>
              <a:gd name="T0" fmla="*/ 600116 w 606244"/>
              <a:gd name="T1" fmla="*/ 600116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455839 w 606244"/>
              <a:gd name="T15" fmla="*/ 455839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600116 w 606244"/>
              <a:gd name="T25" fmla="*/ 600116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600116 w 606244"/>
              <a:gd name="T41" fmla="*/ 600116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455839 w 606244"/>
              <a:gd name="T61" fmla="*/ 455839 w 606244"/>
              <a:gd name="T62" fmla="*/ 600116 w 606244"/>
              <a:gd name="T63" fmla="*/ 600116 w 606244"/>
              <a:gd name="T64" fmla="*/ 600116 w 606244"/>
              <a:gd name="T65" fmla="*/ 600116 w 606244"/>
              <a:gd name="T66" fmla="*/ 600116 w 606244"/>
              <a:gd name="T67" fmla="*/ 600116 w 606244"/>
              <a:gd name="T68" fmla="*/ 600116 w 606244"/>
              <a:gd name="T69" fmla="*/ 600116 w 606244"/>
              <a:gd name="T70" fmla="*/ 600116 w 606244"/>
              <a:gd name="T71" fmla="*/ 600116 w 606244"/>
              <a:gd name="T72" fmla="*/ 600116 w 606244"/>
              <a:gd name="T73" fmla="*/ 600116 w 606244"/>
              <a:gd name="T74" fmla="*/ 455839 w 606244"/>
              <a:gd name="T75" fmla="*/ 455839 w 606244"/>
              <a:gd name="T76" fmla="*/ 600116 w 606244"/>
              <a:gd name="T77" fmla="*/ 600116 w 606244"/>
              <a:gd name="T78" fmla="*/ 600116 w 606244"/>
              <a:gd name="T79" fmla="*/ 600116 w 606244"/>
              <a:gd name="T80" fmla="*/ 600116 w 606244"/>
              <a:gd name="T81" fmla="*/ 600116 w 606244"/>
              <a:gd name="T82" fmla="*/ 600116 w 606244"/>
              <a:gd name="T83" fmla="*/ 600116 w 606244"/>
              <a:gd name="T84" fmla="*/ 455839 w 606244"/>
              <a:gd name="T85" fmla="*/ 455839 w 606244"/>
              <a:gd name="T86" fmla="*/ 600116 w 606244"/>
              <a:gd name="T87" fmla="*/ 600116 w 606244"/>
              <a:gd name="T88" fmla="*/ 600116 w 606244"/>
              <a:gd name="T89" fmla="*/ 600116 w 606244"/>
              <a:gd name="T90" fmla="*/ 600116 w 606244"/>
              <a:gd name="T91" fmla="*/ 600116 w 606244"/>
              <a:gd name="T92" fmla="*/ 600116 w 606244"/>
              <a:gd name="T93" fmla="*/ 600116 w 606244"/>
              <a:gd name="T94" fmla="*/ 600116 w 606244"/>
              <a:gd name="T95" fmla="*/ 600116 w 606244"/>
              <a:gd name="T96" fmla="*/ 600116 w 606244"/>
              <a:gd name="T97" fmla="*/ 600116 w 606244"/>
              <a:gd name="T98" fmla="*/ 600116 w 606244"/>
              <a:gd name="T99" fmla="*/ 600116 w 606244"/>
              <a:gd name="T100" fmla="*/ 600116 w 606244"/>
              <a:gd name="T101" fmla="*/ 600116 w 606244"/>
              <a:gd name="T102" fmla="*/ 600116 w 606244"/>
              <a:gd name="T10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48" h="1965">
                <a:moveTo>
                  <a:pt x="119" y="306"/>
                </a:moveTo>
                <a:cubicBezTo>
                  <a:pt x="111" y="277"/>
                  <a:pt x="129" y="247"/>
                  <a:pt x="158" y="239"/>
                </a:cubicBezTo>
                <a:cubicBezTo>
                  <a:pt x="174" y="235"/>
                  <a:pt x="190" y="239"/>
                  <a:pt x="202" y="247"/>
                </a:cubicBezTo>
                <a:lnTo>
                  <a:pt x="349" y="27"/>
                </a:lnTo>
                <a:cubicBezTo>
                  <a:pt x="366" y="2"/>
                  <a:pt x="395" y="0"/>
                  <a:pt x="414" y="22"/>
                </a:cubicBezTo>
                <a:lnTo>
                  <a:pt x="652" y="290"/>
                </a:lnTo>
                <a:cubicBezTo>
                  <a:pt x="671" y="312"/>
                  <a:pt x="664" y="336"/>
                  <a:pt x="635" y="344"/>
                </a:cubicBezTo>
                <a:lnTo>
                  <a:pt x="337" y="424"/>
                </a:lnTo>
                <a:cubicBezTo>
                  <a:pt x="309" y="431"/>
                  <a:pt x="290" y="414"/>
                  <a:pt x="296" y="385"/>
                </a:cubicBezTo>
                <a:lnTo>
                  <a:pt x="319" y="272"/>
                </a:lnTo>
                <a:cubicBezTo>
                  <a:pt x="325" y="243"/>
                  <a:pt x="308" y="230"/>
                  <a:pt x="282" y="242"/>
                </a:cubicBezTo>
                <a:lnTo>
                  <a:pt x="221" y="270"/>
                </a:lnTo>
                <a:cubicBezTo>
                  <a:pt x="222" y="273"/>
                  <a:pt x="224" y="275"/>
                  <a:pt x="225" y="278"/>
                </a:cubicBezTo>
                <a:cubicBezTo>
                  <a:pt x="233" y="307"/>
                  <a:pt x="215" y="338"/>
                  <a:pt x="186" y="345"/>
                </a:cubicBezTo>
                <a:cubicBezTo>
                  <a:pt x="157" y="353"/>
                  <a:pt x="127" y="336"/>
                  <a:pt x="119" y="306"/>
                </a:cubicBezTo>
                <a:close/>
                <a:moveTo>
                  <a:pt x="225" y="519"/>
                </a:moveTo>
                <a:lnTo>
                  <a:pt x="248" y="607"/>
                </a:lnTo>
                <a:cubicBezTo>
                  <a:pt x="255" y="631"/>
                  <a:pt x="281" y="645"/>
                  <a:pt x="306" y="638"/>
                </a:cubicBezTo>
                <a:lnTo>
                  <a:pt x="770" y="513"/>
                </a:lnTo>
                <a:cubicBezTo>
                  <a:pt x="795" y="507"/>
                  <a:pt x="811" y="482"/>
                  <a:pt x="804" y="458"/>
                </a:cubicBezTo>
                <a:lnTo>
                  <a:pt x="781" y="370"/>
                </a:lnTo>
                <a:cubicBezTo>
                  <a:pt x="774" y="346"/>
                  <a:pt x="748" y="332"/>
                  <a:pt x="723" y="339"/>
                </a:cubicBezTo>
                <a:lnTo>
                  <a:pt x="259" y="463"/>
                </a:lnTo>
                <a:cubicBezTo>
                  <a:pt x="234" y="470"/>
                  <a:pt x="218" y="495"/>
                  <a:pt x="225" y="519"/>
                </a:cubicBezTo>
                <a:close/>
                <a:moveTo>
                  <a:pt x="1100" y="1492"/>
                </a:moveTo>
                <a:cubicBezTo>
                  <a:pt x="1099" y="1493"/>
                  <a:pt x="1098" y="1495"/>
                  <a:pt x="1097" y="1496"/>
                </a:cubicBezTo>
                <a:cubicBezTo>
                  <a:pt x="1097" y="1501"/>
                  <a:pt x="1098" y="1506"/>
                  <a:pt x="1098" y="1511"/>
                </a:cubicBezTo>
                <a:cubicBezTo>
                  <a:pt x="1098" y="1800"/>
                  <a:pt x="863" y="1965"/>
                  <a:pt x="574" y="1965"/>
                </a:cubicBezTo>
                <a:cubicBezTo>
                  <a:pt x="285" y="1965"/>
                  <a:pt x="51" y="1800"/>
                  <a:pt x="51" y="1511"/>
                </a:cubicBezTo>
                <a:cubicBezTo>
                  <a:pt x="51" y="1506"/>
                  <a:pt x="51" y="1501"/>
                  <a:pt x="52" y="1496"/>
                </a:cubicBezTo>
                <a:cubicBezTo>
                  <a:pt x="51" y="1495"/>
                  <a:pt x="49" y="1493"/>
                  <a:pt x="49" y="1492"/>
                </a:cubicBezTo>
                <a:cubicBezTo>
                  <a:pt x="0" y="1411"/>
                  <a:pt x="1" y="1194"/>
                  <a:pt x="68" y="1074"/>
                </a:cubicBezTo>
                <a:cubicBezTo>
                  <a:pt x="108" y="1005"/>
                  <a:pt x="157" y="991"/>
                  <a:pt x="192" y="991"/>
                </a:cubicBezTo>
                <a:lnTo>
                  <a:pt x="192" y="991"/>
                </a:lnTo>
                <a:cubicBezTo>
                  <a:pt x="195" y="974"/>
                  <a:pt x="201" y="957"/>
                  <a:pt x="212" y="944"/>
                </a:cubicBezTo>
                <a:cubicBezTo>
                  <a:pt x="223" y="930"/>
                  <a:pt x="238" y="922"/>
                  <a:pt x="253" y="921"/>
                </a:cubicBezTo>
                <a:cubicBezTo>
                  <a:pt x="233" y="876"/>
                  <a:pt x="221" y="827"/>
                  <a:pt x="221" y="775"/>
                </a:cubicBezTo>
                <a:cubicBezTo>
                  <a:pt x="221" y="730"/>
                  <a:pt x="230" y="687"/>
                  <a:pt x="245" y="648"/>
                </a:cubicBezTo>
                <a:cubicBezTo>
                  <a:pt x="258" y="659"/>
                  <a:pt x="275" y="666"/>
                  <a:pt x="293" y="666"/>
                </a:cubicBezTo>
                <a:lnTo>
                  <a:pt x="293" y="666"/>
                </a:lnTo>
                <a:cubicBezTo>
                  <a:pt x="300" y="666"/>
                  <a:pt x="306" y="665"/>
                  <a:pt x="313" y="663"/>
                </a:cubicBezTo>
                <a:lnTo>
                  <a:pt x="776" y="539"/>
                </a:lnTo>
                <a:cubicBezTo>
                  <a:pt x="791" y="535"/>
                  <a:pt x="803" y="526"/>
                  <a:pt x="813" y="515"/>
                </a:cubicBezTo>
                <a:cubicBezTo>
                  <a:pt x="883" y="580"/>
                  <a:pt x="928" y="672"/>
                  <a:pt x="928" y="775"/>
                </a:cubicBezTo>
                <a:cubicBezTo>
                  <a:pt x="928" y="827"/>
                  <a:pt x="916" y="875"/>
                  <a:pt x="896" y="920"/>
                </a:cubicBezTo>
                <a:cubicBezTo>
                  <a:pt x="911" y="921"/>
                  <a:pt x="926" y="928"/>
                  <a:pt x="936" y="941"/>
                </a:cubicBezTo>
                <a:cubicBezTo>
                  <a:pt x="948" y="955"/>
                  <a:pt x="954" y="974"/>
                  <a:pt x="956" y="991"/>
                </a:cubicBezTo>
                <a:lnTo>
                  <a:pt x="956" y="991"/>
                </a:lnTo>
                <a:cubicBezTo>
                  <a:pt x="991" y="991"/>
                  <a:pt x="1041" y="1005"/>
                  <a:pt x="1080" y="1075"/>
                </a:cubicBezTo>
                <a:cubicBezTo>
                  <a:pt x="1147" y="1194"/>
                  <a:pt x="1148" y="1411"/>
                  <a:pt x="1100" y="1492"/>
                </a:cubicBezTo>
                <a:close/>
                <a:moveTo>
                  <a:pt x="880" y="948"/>
                </a:moveTo>
                <a:cubicBezTo>
                  <a:pt x="844" y="1012"/>
                  <a:pt x="788" y="1064"/>
                  <a:pt x="721" y="1095"/>
                </a:cubicBezTo>
                <a:cubicBezTo>
                  <a:pt x="734" y="1119"/>
                  <a:pt x="747" y="1150"/>
                  <a:pt x="758" y="1183"/>
                </a:cubicBezTo>
                <a:cubicBezTo>
                  <a:pt x="831" y="1145"/>
                  <a:pt x="892" y="1087"/>
                  <a:pt x="930" y="1014"/>
                </a:cubicBezTo>
                <a:cubicBezTo>
                  <a:pt x="935" y="991"/>
                  <a:pt x="918" y="932"/>
                  <a:pt x="881" y="948"/>
                </a:cubicBezTo>
                <a:cubicBezTo>
                  <a:pt x="881" y="948"/>
                  <a:pt x="880" y="948"/>
                  <a:pt x="880" y="948"/>
                </a:cubicBezTo>
                <a:close/>
                <a:moveTo>
                  <a:pt x="675" y="714"/>
                </a:moveTo>
                <a:cubicBezTo>
                  <a:pt x="675" y="733"/>
                  <a:pt x="691" y="748"/>
                  <a:pt x="710" y="748"/>
                </a:cubicBezTo>
                <a:cubicBezTo>
                  <a:pt x="729" y="748"/>
                  <a:pt x="744" y="733"/>
                  <a:pt x="744" y="714"/>
                </a:cubicBezTo>
                <a:cubicBezTo>
                  <a:pt x="744" y="695"/>
                  <a:pt x="729" y="679"/>
                  <a:pt x="710" y="679"/>
                </a:cubicBezTo>
                <a:cubicBezTo>
                  <a:pt x="691" y="679"/>
                  <a:pt x="675" y="695"/>
                  <a:pt x="675" y="714"/>
                </a:cubicBezTo>
                <a:close/>
                <a:moveTo>
                  <a:pt x="583" y="834"/>
                </a:moveTo>
                <a:cubicBezTo>
                  <a:pt x="586" y="859"/>
                  <a:pt x="608" y="877"/>
                  <a:pt x="633" y="874"/>
                </a:cubicBezTo>
                <a:cubicBezTo>
                  <a:pt x="658" y="872"/>
                  <a:pt x="835" y="831"/>
                  <a:pt x="832" y="806"/>
                </a:cubicBezTo>
                <a:cubicBezTo>
                  <a:pt x="829" y="781"/>
                  <a:pt x="648" y="781"/>
                  <a:pt x="623" y="784"/>
                </a:cubicBezTo>
                <a:cubicBezTo>
                  <a:pt x="598" y="787"/>
                  <a:pt x="580" y="809"/>
                  <a:pt x="583" y="834"/>
                </a:cubicBezTo>
                <a:close/>
                <a:moveTo>
                  <a:pt x="557" y="912"/>
                </a:moveTo>
                <a:cubicBezTo>
                  <a:pt x="557" y="906"/>
                  <a:pt x="553" y="901"/>
                  <a:pt x="546" y="901"/>
                </a:cubicBezTo>
                <a:cubicBezTo>
                  <a:pt x="541" y="901"/>
                  <a:pt x="536" y="906"/>
                  <a:pt x="536" y="912"/>
                </a:cubicBezTo>
                <a:cubicBezTo>
                  <a:pt x="536" y="957"/>
                  <a:pt x="577" y="994"/>
                  <a:pt x="628" y="994"/>
                </a:cubicBezTo>
                <a:cubicBezTo>
                  <a:pt x="678" y="994"/>
                  <a:pt x="719" y="957"/>
                  <a:pt x="719" y="912"/>
                </a:cubicBezTo>
                <a:cubicBezTo>
                  <a:pt x="719" y="906"/>
                  <a:pt x="715" y="901"/>
                  <a:pt x="709" y="901"/>
                </a:cubicBezTo>
                <a:cubicBezTo>
                  <a:pt x="703" y="901"/>
                  <a:pt x="698" y="906"/>
                  <a:pt x="698" y="912"/>
                </a:cubicBezTo>
                <a:cubicBezTo>
                  <a:pt x="698" y="945"/>
                  <a:pt x="666" y="972"/>
                  <a:pt x="628" y="972"/>
                </a:cubicBezTo>
                <a:cubicBezTo>
                  <a:pt x="589" y="972"/>
                  <a:pt x="557" y="945"/>
                  <a:pt x="557" y="912"/>
                </a:cubicBezTo>
                <a:close/>
                <a:moveTo>
                  <a:pt x="492" y="732"/>
                </a:moveTo>
                <a:cubicBezTo>
                  <a:pt x="492" y="751"/>
                  <a:pt x="507" y="766"/>
                  <a:pt x="526" y="766"/>
                </a:cubicBezTo>
                <a:cubicBezTo>
                  <a:pt x="545" y="766"/>
                  <a:pt x="561" y="751"/>
                  <a:pt x="561" y="732"/>
                </a:cubicBezTo>
                <a:cubicBezTo>
                  <a:pt x="561" y="713"/>
                  <a:pt x="545" y="698"/>
                  <a:pt x="526" y="698"/>
                </a:cubicBezTo>
                <a:cubicBezTo>
                  <a:pt x="507" y="698"/>
                  <a:pt x="492" y="713"/>
                  <a:pt x="492" y="732"/>
                </a:cubicBezTo>
                <a:close/>
                <a:moveTo>
                  <a:pt x="231" y="1314"/>
                </a:moveTo>
                <a:cubicBezTo>
                  <a:pt x="206" y="1194"/>
                  <a:pt x="223" y="1072"/>
                  <a:pt x="192" y="1027"/>
                </a:cubicBezTo>
                <a:cubicBezTo>
                  <a:pt x="48" y="1027"/>
                  <a:pt x="21" y="1376"/>
                  <a:pt x="80" y="1473"/>
                </a:cubicBezTo>
                <a:cubicBezTo>
                  <a:pt x="112" y="1527"/>
                  <a:pt x="264" y="1694"/>
                  <a:pt x="294" y="1598"/>
                </a:cubicBezTo>
                <a:cubicBezTo>
                  <a:pt x="314" y="1536"/>
                  <a:pt x="255" y="1428"/>
                  <a:pt x="231" y="1314"/>
                </a:cubicBezTo>
                <a:close/>
                <a:moveTo>
                  <a:pt x="582" y="1227"/>
                </a:moveTo>
                <a:cubicBezTo>
                  <a:pt x="584" y="1200"/>
                  <a:pt x="584" y="1175"/>
                  <a:pt x="583" y="1158"/>
                </a:cubicBezTo>
                <a:cubicBezTo>
                  <a:pt x="583" y="1144"/>
                  <a:pt x="583" y="1135"/>
                  <a:pt x="584" y="1127"/>
                </a:cubicBezTo>
                <a:cubicBezTo>
                  <a:pt x="581" y="1127"/>
                  <a:pt x="578" y="1128"/>
                  <a:pt x="574" y="1128"/>
                </a:cubicBezTo>
                <a:cubicBezTo>
                  <a:pt x="442" y="1128"/>
                  <a:pt x="329" y="1055"/>
                  <a:pt x="268" y="948"/>
                </a:cubicBezTo>
                <a:cubicBezTo>
                  <a:pt x="268" y="948"/>
                  <a:pt x="267" y="949"/>
                  <a:pt x="267" y="949"/>
                </a:cubicBezTo>
                <a:cubicBezTo>
                  <a:pt x="236" y="936"/>
                  <a:pt x="212" y="987"/>
                  <a:pt x="218" y="1014"/>
                </a:cubicBezTo>
                <a:cubicBezTo>
                  <a:pt x="286" y="1141"/>
                  <a:pt x="420" y="1228"/>
                  <a:pt x="574" y="1228"/>
                </a:cubicBezTo>
                <a:cubicBezTo>
                  <a:pt x="577" y="1228"/>
                  <a:pt x="579" y="1227"/>
                  <a:pt x="582" y="1227"/>
                </a:cubicBezTo>
                <a:close/>
                <a:moveTo>
                  <a:pt x="678" y="1082"/>
                </a:moveTo>
                <a:cubicBezTo>
                  <a:pt x="655" y="1079"/>
                  <a:pt x="622" y="1111"/>
                  <a:pt x="611" y="1131"/>
                </a:cubicBezTo>
                <a:cubicBezTo>
                  <a:pt x="607" y="1138"/>
                  <a:pt x="614" y="1187"/>
                  <a:pt x="607" y="1248"/>
                </a:cubicBezTo>
                <a:cubicBezTo>
                  <a:pt x="593" y="1357"/>
                  <a:pt x="559" y="1454"/>
                  <a:pt x="605" y="1564"/>
                </a:cubicBezTo>
                <a:cubicBezTo>
                  <a:pt x="665" y="1486"/>
                  <a:pt x="683" y="1354"/>
                  <a:pt x="762" y="1376"/>
                </a:cubicBezTo>
                <a:cubicBezTo>
                  <a:pt x="796" y="1346"/>
                  <a:pt x="702" y="1086"/>
                  <a:pt x="678" y="1082"/>
                </a:cubicBezTo>
                <a:close/>
                <a:moveTo>
                  <a:pt x="956" y="1027"/>
                </a:moveTo>
                <a:cubicBezTo>
                  <a:pt x="925" y="1072"/>
                  <a:pt x="943" y="1194"/>
                  <a:pt x="917" y="1314"/>
                </a:cubicBezTo>
                <a:cubicBezTo>
                  <a:pt x="893" y="1428"/>
                  <a:pt x="835" y="1536"/>
                  <a:pt x="854" y="1598"/>
                </a:cubicBezTo>
                <a:cubicBezTo>
                  <a:pt x="885" y="1694"/>
                  <a:pt x="1037" y="1527"/>
                  <a:pt x="1069" y="1473"/>
                </a:cubicBezTo>
                <a:cubicBezTo>
                  <a:pt x="1127" y="1376"/>
                  <a:pt x="1100" y="1027"/>
                  <a:pt x="956" y="1027"/>
                </a:cubicBezTo>
                <a:close/>
              </a:path>
            </a:pathLst>
          </a:custGeom>
          <a:solidFill>
            <a:srgbClr val="CC4B4A"/>
          </a:solidFill>
          <a:ln>
            <a:noFill/>
          </a:ln>
        </p:spPr>
      </p:sp>
      <p:grpSp>
        <p:nvGrpSpPr>
          <p:cNvPr id="3" name="组合 2"/>
          <p:cNvGrpSpPr/>
          <p:nvPr/>
        </p:nvGrpSpPr>
        <p:grpSpPr>
          <a:xfrm>
            <a:off x="4845006" y="2740318"/>
            <a:ext cx="2648482" cy="1577216"/>
            <a:chOff x="4845006" y="2740318"/>
            <a:chExt cx="2648482" cy="1577216"/>
          </a:xfrm>
        </p:grpSpPr>
        <p:sp>
          <p:nvSpPr>
            <p:cNvPr id="2" name="文本框 1"/>
            <p:cNvSpPr txBox="1"/>
            <p:nvPr/>
          </p:nvSpPr>
          <p:spPr>
            <a:xfrm>
              <a:off x="5150122" y="2740318"/>
              <a:ext cx="204254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 smtClean="0">
                  <a:solidFill>
                    <a:srgbClr val="CC4B4A"/>
                  </a:solidFill>
                  <a:latin typeface="Berlin Sans FB" panose="020E0602020502020306" pitchFamily="34" charset="0"/>
                </a:rPr>
                <a:t>Merry</a:t>
              </a:r>
              <a:endParaRPr lang="zh-CN" altLang="en-US" sz="6000" dirty="0">
                <a:solidFill>
                  <a:srgbClr val="CC4B4A"/>
                </a:solidFill>
                <a:latin typeface="Berlin Sans FB" panose="020E0602020502020306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845006" y="3486537"/>
              <a:ext cx="26484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rgbClr val="CC4B4A"/>
                  </a:solidFill>
                  <a:effectLst/>
                  <a:latin typeface="Berlin Sans FB" panose="020E0602020502020306" pitchFamily="34" charset="0"/>
                </a:rPr>
                <a:t>Christmas</a:t>
              </a:r>
              <a:endParaRPr lang="zh-CN" altLang="en-US" sz="4800" dirty="0">
                <a:solidFill>
                  <a:srgbClr val="CC4B4A"/>
                </a:solidFill>
                <a:effectLst/>
                <a:latin typeface="Berlin Sans FB" panose="020E0602020502020306" pitchFamily="34" charset="0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1443794" y="-1236974"/>
            <a:ext cx="9378532" cy="9378532"/>
          </a:xfrm>
          <a:prstGeom prst="ellipse">
            <a:avLst/>
          </a:prstGeom>
          <a:noFill/>
          <a:ln>
            <a:solidFill>
              <a:schemeClr val="bg1">
                <a:alpha val="16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wreath-award-circular-branches-symbol_49856"/>
          <p:cNvSpPr>
            <a:spLocks noChangeAspect="1"/>
          </p:cNvSpPr>
          <p:nvPr/>
        </p:nvSpPr>
        <p:spPr bwMode="auto">
          <a:xfrm>
            <a:off x="3713302" y="1849026"/>
            <a:ext cx="4839517" cy="4410990"/>
          </a:xfrm>
          <a:custGeom>
            <a:avLst/>
            <a:gdLst>
              <a:gd name="T0" fmla="*/ 396 w 425"/>
              <a:gd name="T1" fmla="*/ 198 h 388"/>
              <a:gd name="T2" fmla="*/ 400 w 425"/>
              <a:gd name="T3" fmla="*/ 157 h 388"/>
              <a:gd name="T4" fmla="*/ 415 w 425"/>
              <a:gd name="T5" fmla="*/ 104 h 388"/>
              <a:gd name="T6" fmla="*/ 398 w 425"/>
              <a:gd name="T7" fmla="*/ 93 h 388"/>
              <a:gd name="T8" fmla="*/ 369 w 425"/>
              <a:gd name="T9" fmla="*/ 70 h 388"/>
              <a:gd name="T10" fmla="*/ 358 w 425"/>
              <a:gd name="T11" fmla="*/ 55 h 388"/>
              <a:gd name="T12" fmla="*/ 330 w 425"/>
              <a:gd name="T13" fmla="*/ 24 h 388"/>
              <a:gd name="T14" fmla="*/ 283 w 425"/>
              <a:gd name="T15" fmla="*/ 3 h 388"/>
              <a:gd name="T16" fmla="*/ 295 w 425"/>
              <a:gd name="T17" fmla="*/ 43 h 388"/>
              <a:gd name="T18" fmla="*/ 320 w 425"/>
              <a:gd name="T19" fmla="*/ 63 h 388"/>
              <a:gd name="T20" fmla="*/ 339 w 425"/>
              <a:gd name="T21" fmla="*/ 89 h 388"/>
              <a:gd name="T22" fmla="*/ 352 w 425"/>
              <a:gd name="T23" fmla="*/ 114 h 388"/>
              <a:gd name="T24" fmla="*/ 362 w 425"/>
              <a:gd name="T25" fmla="*/ 145 h 388"/>
              <a:gd name="T26" fmla="*/ 363 w 425"/>
              <a:gd name="T27" fmla="*/ 176 h 388"/>
              <a:gd name="T28" fmla="*/ 358 w 425"/>
              <a:gd name="T29" fmla="*/ 206 h 388"/>
              <a:gd name="T30" fmla="*/ 348 w 425"/>
              <a:gd name="T31" fmla="*/ 234 h 388"/>
              <a:gd name="T32" fmla="*/ 332 w 425"/>
              <a:gd name="T33" fmla="*/ 259 h 388"/>
              <a:gd name="T34" fmla="*/ 318 w 425"/>
              <a:gd name="T35" fmla="*/ 306 h 388"/>
              <a:gd name="T36" fmla="*/ 289 w 425"/>
              <a:gd name="T37" fmla="*/ 325 h 388"/>
              <a:gd name="T38" fmla="*/ 272 w 425"/>
              <a:gd name="T39" fmla="*/ 332 h 388"/>
              <a:gd name="T40" fmla="*/ 153 w 425"/>
              <a:gd name="T41" fmla="*/ 332 h 388"/>
              <a:gd name="T42" fmla="*/ 136 w 425"/>
              <a:gd name="T43" fmla="*/ 325 h 388"/>
              <a:gd name="T44" fmla="*/ 106 w 425"/>
              <a:gd name="T45" fmla="*/ 306 h 388"/>
              <a:gd name="T46" fmla="*/ 92 w 425"/>
              <a:gd name="T47" fmla="*/ 259 h 388"/>
              <a:gd name="T48" fmla="*/ 77 w 425"/>
              <a:gd name="T49" fmla="*/ 234 h 388"/>
              <a:gd name="T50" fmla="*/ 67 w 425"/>
              <a:gd name="T51" fmla="*/ 206 h 388"/>
              <a:gd name="T52" fmla="*/ 61 w 425"/>
              <a:gd name="T53" fmla="*/ 176 h 388"/>
              <a:gd name="T54" fmla="*/ 63 w 425"/>
              <a:gd name="T55" fmla="*/ 145 h 388"/>
              <a:gd name="T56" fmla="*/ 72 w 425"/>
              <a:gd name="T57" fmla="*/ 114 h 388"/>
              <a:gd name="T58" fmla="*/ 85 w 425"/>
              <a:gd name="T59" fmla="*/ 89 h 388"/>
              <a:gd name="T60" fmla="*/ 104 w 425"/>
              <a:gd name="T61" fmla="*/ 63 h 388"/>
              <a:gd name="T62" fmla="*/ 129 w 425"/>
              <a:gd name="T63" fmla="*/ 43 h 388"/>
              <a:gd name="T64" fmla="*/ 142 w 425"/>
              <a:gd name="T65" fmla="*/ 3 h 388"/>
              <a:gd name="T66" fmla="*/ 94 w 425"/>
              <a:gd name="T67" fmla="*/ 24 h 388"/>
              <a:gd name="T68" fmla="*/ 66 w 425"/>
              <a:gd name="T69" fmla="*/ 55 h 388"/>
              <a:gd name="T70" fmla="*/ 56 w 425"/>
              <a:gd name="T71" fmla="*/ 70 h 388"/>
              <a:gd name="T72" fmla="*/ 27 w 425"/>
              <a:gd name="T73" fmla="*/ 93 h 388"/>
              <a:gd name="T74" fmla="*/ 10 w 425"/>
              <a:gd name="T75" fmla="*/ 104 h 388"/>
              <a:gd name="T76" fmla="*/ 25 w 425"/>
              <a:gd name="T77" fmla="*/ 157 h 388"/>
              <a:gd name="T78" fmla="*/ 29 w 425"/>
              <a:gd name="T79" fmla="*/ 198 h 388"/>
              <a:gd name="T80" fmla="*/ 32 w 425"/>
              <a:gd name="T81" fmla="*/ 216 h 388"/>
              <a:gd name="T82" fmla="*/ 28 w 425"/>
              <a:gd name="T83" fmla="*/ 250 h 388"/>
              <a:gd name="T84" fmla="*/ 25 w 425"/>
              <a:gd name="T85" fmla="*/ 270 h 388"/>
              <a:gd name="T86" fmla="*/ 72 w 425"/>
              <a:gd name="T87" fmla="*/ 294 h 388"/>
              <a:gd name="T88" fmla="*/ 98 w 425"/>
              <a:gd name="T89" fmla="*/ 318 h 388"/>
              <a:gd name="T90" fmla="*/ 115 w 425"/>
              <a:gd name="T91" fmla="*/ 329 h 388"/>
              <a:gd name="T92" fmla="*/ 144 w 425"/>
              <a:gd name="T93" fmla="*/ 344 h 388"/>
              <a:gd name="T94" fmla="*/ 280 w 425"/>
              <a:gd name="T95" fmla="*/ 344 h 388"/>
              <a:gd name="T96" fmla="*/ 310 w 425"/>
              <a:gd name="T97" fmla="*/ 329 h 388"/>
              <a:gd name="T98" fmla="*/ 326 w 425"/>
              <a:gd name="T99" fmla="*/ 317 h 388"/>
              <a:gd name="T100" fmla="*/ 353 w 425"/>
              <a:gd name="T101" fmla="*/ 294 h 388"/>
              <a:gd name="T102" fmla="*/ 400 w 425"/>
              <a:gd name="T103" fmla="*/ 270 h 388"/>
              <a:gd name="T104" fmla="*/ 397 w 425"/>
              <a:gd name="T105" fmla="*/ 250 h 388"/>
              <a:gd name="T106" fmla="*/ 392 w 425"/>
              <a:gd name="T107" fmla="*/ 216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5" h="388">
                <a:moveTo>
                  <a:pt x="408" y="215"/>
                </a:moveTo>
                <a:cubicBezTo>
                  <a:pt x="415" y="211"/>
                  <a:pt x="424" y="194"/>
                  <a:pt x="424" y="194"/>
                </a:cubicBezTo>
                <a:cubicBezTo>
                  <a:pt x="424" y="194"/>
                  <a:pt x="405" y="192"/>
                  <a:pt x="398" y="196"/>
                </a:cubicBezTo>
                <a:cubicBezTo>
                  <a:pt x="397" y="197"/>
                  <a:pt x="397" y="197"/>
                  <a:pt x="396" y="198"/>
                </a:cubicBezTo>
                <a:cubicBezTo>
                  <a:pt x="397" y="191"/>
                  <a:pt x="398" y="184"/>
                  <a:pt x="398" y="177"/>
                </a:cubicBezTo>
                <a:cubicBezTo>
                  <a:pt x="402" y="178"/>
                  <a:pt x="409" y="176"/>
                  <a:pt x="414" y="172"/>
                </a:cubicBezTo>
                <a:cubicBezTo>
                  <a:pt x="420" y="167"/>
                  <a:pt x="425" y="149"/>
                  <a:pt x="425" y="149"/>
                </a:cubicBezTo>
                <a:cubicBezTo>
                  <a:pt x="425" y="149"/>
                  <a:pt x="406" y="151"/>
                  <a:pt x="400" y="157"/>
                </a:cubicBezTo>
                <a:cubicBezTo>
                  <a:pt x="399" y="157"/>
                  <a:pt x="398" y="158"/>
                  <a:pt x="398" y="159"/>
                </a:cubicBezTo>
                <a:cubicBezTo>
                  <a:pt x="397" y="152"/>
                  <a:pt x="396" y="145"/>
                  <a:pt x="395" y="138"/>
                </a:cubicBezTo>
                <a:cubicBezTo>
                  <a:pt x="400" y="138"/>
                  <a:pt x="406" y="134"/>
                  <a:pt x="409" y="129"/>
                </a:cubicBezTo>
                <a:cubicBezTo>
                  <a:pt x="414" y="123"/>
                  <a:pt x="415" y="104"/>
                  <a:pt x="415" y="104"/>
                </a:cubicBezTo>
                <a:cubicBezTo>
                  <a:pt x="415" y="104"/>
                  <a:pt x="397" y="111"/>
                  <a:pt x="392" y="117"/>
                </a:cubicBezTo>
                <a:cubicBezTo>
                  <a:pt x="392" y="118"/>
                  <a:pt x="392" y="119"/>
                  <a:pt x="391" y="120"/>
                </a:cubicBezTo>
                <a:cubicBezTo>
                  <a:pt x="390" y="114"/>
                  <a:pt x="388" y="109"/>
                  <a:pt x="386" y="104"/>
                </a:cubicBezTo>
                <a:cubicBezTo>
                  <a:pt x="390" y="103"/>
                  <a:pt x="395" y="98"/>
                  <a:pt x="398" y="93"/>
                </a:cubicBezTo>
                <a:cubicBezTo>
                  <a:pt x="401" y="85"/>
                  <a:pt x="398" y="66"/>
                  <a:pt x="398" y="66"/>
                </a:cubicBezTo>
                <a:cubicBezTo>
                  <a:pt x="398" y="66"/>
                  <a:pt x="382" y="77"/>
                  <a:pt x="379" y="84"/>
                </a:cubicBezTo>
                <a:cubicBezTo>
                  <a:pt x="379" y="85"/>
                  <a:pt x="378" y="86"/>
                  <a:pt x="378" y="87"/>
                </a:cubicBezTo>
                <a:cubicBezTo>
                  <a:pt x="375" y="81"/>
                  <a:pt x="372" y="76"/>
                  <a:pt x="369" y="70"/>
                </a:cubicBezTo>
                <a:cubicBezTo>
                  <a:pt x="373" y="69"/>
                  <a:pt x="377" y="63"/>
                  <a:pt x="379" y="58"/>
                </a:cubicBezTo>
                <a:cubicBezTo>
                  <a:pt x="381" y="50"/>
                  <a:pt x="375" y="32"/>
                  <a:pt x="375" y="32"/>
                </a:cubicBezTo>
                <a:cubicBezTo>
                  <a:pt x="375" y="32"/>
                  <a:pt x="361" y="44"/>
                  <a:pt x="359" y="52"/>
                </a:cubicBezTo>
                <a:cubicBezTo>
                  <a:pt x="358" y="53"/>
                  <a:pt x="358" y="54"/>
                  <a:pt x="358" y="55"/>
                </a:cubicBezTo>
                <a:cubicBezTo>
                  <a:pt x="354" y="50"/>
                  <a:pt x="349" y="44"/>
                  <a:pt x="344" y="39"/>
                </a:cubicBezTo>
                <a:cubicBezTo>
                  <a:pt x="348" y="37"/>
                  <a:pt x="351" y="31"/>
                  <a:pt x="351" y="25"/>
                </a:cubicBezTo>
                <a:cubicBezTo>
                  <a:pt x="351" y="17"/>
                  <a:pt x="342" y="0"/>
                  <a:pt x="342" y="0"/>
                </a:cubicBezTo>
                <a:cubicBezTo>
                  <a:pt x="342" y="0"/>
                  <a:pt x="331" y="16"/>
                  <a:pt x="330" y="24"/>
                </a:cubicBezTo>
                <a:cubicBezTo>
                  <a:pt x="330" y="25"/>
                  <a:pt x="330" y="26"/>
                  <a:pt x="330" y="27"/>
                </a:cubicBezTo>
                <a:cubicBezTo>
                  <a:pt x="326" y="23"/>
                  <a:pt x="322" y="20"/>
                  <a:pt x="318" y="17"/>
                </a:cubicBezTo>
                <a:cubicBezTo>
                  <a:pt x="316" y="13"/>
                  <a:pt x="313" y="9"/>
                  <a:pt x="309" y="6"/>
                </a:cubicBezTo>
                <a:cubicBezTo>
                  <a:pt x="302" y="2"/>
                  <a:pt x="283" y="3"/>
                  <a:pt x="283" y="3"/>
                </a:cubicBezTo>
                <a:cubicBezTo>
                  <a:pt x="283" y="3"/>
                  <a:pt x="291" y="20"/>
                  <a:pt x="298" y="24"/>
                </a:cubicBezTo>
                <a:cubicBezTo>
                  <a:pt x="301" y="26"/>
                  <a:pt x="305" y="27"/>
                  <a:pt x="308" y="27"/>
                </a:cubicBezTo>
                <a:cubicBezTo>
                  <a:pt x="311" y="29"/>
                  <a:pt x="315" y="31"/>
                  <a:pt x="318" y="34"/>
                </a:cubicBezTo>
                <a:cubicBezTo>
                  <a:pt x="309" y="35"/>
                  <a:pt x="295" y="43"/>
                  <a:pt x="295" y="43"/>
                </a:cubicBezTo>
                <a:cubicBezTo>
                  <a:pt x="295" y="43"/>
                  <a:pt x="311" y="54"/>
                  <a:pt x="319" y="55"/>
                </a:cubicBezTo>
                <a:cubicBezTo>
                  <a:pt x="325" y="55"/>
                  <a:pt x="331" y="52"/>
                  <a:pt x="334" y="49"/>
                </a:cubicBezTo>
                <a:cubicBezTo>
                  <a:pt x="338" y="52"/>
                  <a:pt x="341" y="55"/>
                  <a:pt x="344" y="59"/>
                </a:cubicBezTo>
                <a:cubicBezTo>
                  <a:pt x="335" y="58"/>
                  <a:pt x="320" y="63"/>
                  <a:pt x="320" y="63"/>
                </a:cubicBezTo>
                <a:cubicBezTo>
                  <a:pt x="320" y="63"/>
                  <a:pt x="333" y="77"/>
                  <a:pt x="341" y="79"/>
                </a:cubicBezTo>
                <a:cubicBezTo>
                  <a:pt x="347" y="81"/>
                  <a:pt x="353" y="80"/>
                  <a:pt x="357" y="77"/>
                </a:cubicBezTo>
                <a:cubicBezTo>
                  <a:pt x="359" y="81"/>
                  <a:pt x="362" y="85"/>
                  <a:pt x="364" y="89"/>
                </a:cubicBezTo>
                <a:cubicBezTo>
                  <a:pt x="356" y="86"/>
                  <a:pt x="339" y="89"/>
                  <a:pt x="339" y="89"/>
                </a:cubicBezTo>
                <a:cubicBezTo>
                  <a:pt x="339" y="89"/>
                  <a:pt x="349" y="105"/>
                  <a:pt x="357" y="108"/>
                </a:cubicBezTo>
                <a:cubicBezTo>
                  <a:pt x="362" y="111"/>
                  <a:pt x="369" y="111"/>
                  <a:pt x="373" y="108"/>
                </a:cubicBezTo>
                <a:cubicBezTo>
                  <a:pt x="374" y="112"/>
                  <a:pt x="376" y="115"/>
                  <a:pt x="377" y="119"/>
                </a:cubicBezTo>
                <a:cubicBezTo>
                  <a:pt x="369" y="115"/>
                  <a:pt x="352" y="114"/>
                  <a:pt x="352" y="114"/>
                </a:cubicBezTo>
                <a:cubicBezTo>
                  <a:pt x="352" y="114"/>
                  <a:pt x="359" y="132"/>
                  <a:pt x="366" y="137"/>
                </a:cubicBezTo>
                <a:cubicBezTo>
                  <a:pt x="371" y="140"/>
                  <a:pt x="377" y="142"/>
                  <a:pt x="382" y="140"/>
                </a:cubicBezTo>
                <a:cubicBezTo>
                  <a:pt x="383" y="145"/>
                  <a:pt x="383" y="150"/>
                  <a:pt x="384" y="155"/>
                </a:cubicBezTo>
                <a:cubicBezTo>
                  <a:pt x="377" y="149"/>
                  <a:pt x="362" y="145"/>
                  <a:pt x="362" y="145"/>
                </a:cubicBezTo>
                <a:cubicBezTo>
                  <a:pt x="362" y="145"/>
                  <a:pt x="364" y="164"/>
                  <a:pt x="370" y="170"/>
                </a:cubicBezTo>
                <a:cubicBezTo>
                  <a:pt x="374" y="174"/>
                  <a:pt x="380" y="177"/>
                  <a:pt x="384" y="177"/>
                </a:cubicBezTo>
                <a:cubicBezTo>
                  <a:pt x="384" y="181"/>
                  <a:pt x="384" y="186"/>
                  <a:pt x="383" y="191"/>
                </a:cubicBezTo>
                <a:cubicBezTo>
                  <a:pt x="378" y="184"/>
                  <a:pt x="363" y="176"/>
                  <a:pt x="363" y="176"/>
                </a:cubicBezTo>
                <a:cubicBezTo>
                  <a:pt x="363" y="176"/>
                  <a:pt x="362" y="195"/>
                  <a:pt x="366" y="202"/>
                </a:cubicBezTo>
                <a:cubicBezTo>
                  <a:pt x="369" y="208"/>
                  <a:pt x="375" y="212"/>
                  <a:pt x="379" y="212"/>
                </a:cubicBezTo>
                <a:cubicBezTo>
                  <a:pt x="378" y="216"/>
                  <a:pt x="377" y="220"/>
                  <a:pt x="376" y="224"/>
                </a:cubicBezTo>
                <a:cubicBezTo>
                  <a:pt x="372" y="217"/>
                  <a:pt x="358" y="206"/>
                  <a:pt x="358" y="206"/>
                </a:cubicBezTo>
                <a:cubicBezTo>
                  <a:pt x="358" y="206"/>
                  <a:pt x="354" y="225"/>
                  <a:pt x="357" y="233"/>
                </a:cubicBezTo>
                <a:cubicBezTo>
                  <a:pt x="359" y="238"/>
                  <a:pt x="364" y="243"/>
                  <a:pt x="368" y="244"/>
                </a:cubicBezTo>
                <a:cubicBezTo>
                  <a:pt x="366" y="248"/>
                  <a:pt x="364" y="251"/>
                  <a:pt x="362" y="255"/>
                </a:cubicBezTo>
                <a:cubicBezTo>
                  <a:pt x="360" y="247"/>
                  <a:pt x="348" y="234"/>
                  <a:pt x="348" y="234"/>
                </a:cubicBezTo>
                <a:cubicBezTo>
                  <a:pt x="348" y="234"/>
                  <a:pt x="340" y="251"/>
                  <a:pt x="342" y="259"/>
                </a:cubicBezTo>
                <a:cubicBezTo>
                  <a:pt x="343" y="265"/>
                  <a:pt x="347" y="271"/>
                  <a:pt x="351" y="273"/>
                </a:cubicBezTo>
                <a:cubicBezTo>
                  <a:pt x="348" y="276"/>
                  <a:pt x="345" y="280"/>
                  <a:pt x="343" y="283"/>
                </a:cubicBezTo>
                <a:cubicBezTo>
                  <a:pt x="342" y="275"/>
                  <a:pt x="332" y="259"/>
                  <a:pt x="332" y="259"/>
                </a:cubicBezTo>
                <a:cubicBezTo>
                  <a:pt x="332" y="259"/>
                  <a:pt x="322" y="275"/>
                  <a:pt x="322" y="283"/>
                </a:cubicBezTo>
                <a:cubicBezTo>
                  <a:pt x="322" y="289"/>
                  <a:pt x="324" y="295"/>
                  <a:pt x="328" y="298"/>
                </a:cubicBezTo>
                <a:cubicBezTo>
                  <a:pt x="325" y="301"/>
                  <a:pt x="321" y="304"/>
                  <a:pt x="318" y="306"/>
                </a:cubicBezTo>
                <a:cubicBezTo>
                  <a:pt x="318" y="306"/>
                  <a:pt x="318" y="306"/>
                  <a:pt x="318" y="306"/>
                </a:cubicBezTo>
                <a:cubicBezTo>
                  <a:pt x="319" y="298"/>
                  <a:pt x="311" y="281"/>
                  <a:pt x="311" y="281"/>
                </a:cubicBezTo>
                <a:cubicBezTo>
                  <a:pt x="311" y="281"/>
                  <a:pt x="299" y="295"/>
                  <a:pt x="298" y="303"/>
                </a:cubicBezTo>
                <a:cubicBezTo>
                  <a:pt x="297" y="309"/>
                  <a:pt x="299" y="315"/>
                  <a:pt x="301" y="318"/>
                </a:cubicBezTo>
                <a:cubicBezTo>
                  <a:pt x="297" y="320"/>
                  <a:pt x="293" y="323"/>
                  <a:pt x="289" y="325"/>
                </a:cubicBezTo>
                <a:cubicBezTo>
                  <a:pt x="289" y="324"/>
                  <a:pt x="290" y="323"/>
                  <a:pt x="290" y="321"/>
                </a:cubicBezTo>
                <a:cubicBezTo>
                  <a:pt x="291" y="313"/>
                  <a:pt x="284" y="296"/>
                  <a:pt x="284" y="296"/>
                </a:cubicBezTo>
                <a:cubicBezTo>
                  <a:pt x="284" y="296"/>
                  <a:pt x="271" y="309"/>
                  <a:pt x="269" y="317"/>
                </a:cubicBezTo>
                <a:cubicBezTo>
                  <a:pt x="268" y="323"/>
                  <a:pt x="269" y="329"/>
                  <a:pt x="272" y="332"/>
                </a:cubicBezTo>
                <a:cubicBezTo>
                  <a:pt x="264" y="335"/>
                  <a:pt x="257" y="337"/>
                  <a:pt x="249" y="339"/>
                </a:cubicBezTo>
                <a:cubicBezTo>
                  <a:pt x="244" y="324"/>
                  <a:pt x="229" y="312"/>
                  <a:pt x="212" y="312"/>
                </a:cubicBezTo>
                <a:cubicBezTo>
                  <a:pt x="195" y="312"/>
                  <a:pt x="181" y="323"/>
                  <a:pt x="176" y="339"/>
                </a:cubicBezTo>
                <a:cubicBezTo>
                  <a:pt x="168" y="337"/>
                  <a:pt x="160" y="335"/>
                  <a:pt x="153" y="332"/>
                </a:cubicBezTo>
                <a:cubicBezTo>
                  <a:pt x="155" y="329"/>
                  <a:pt x="156" y="323"/>
                  <a:pt x="155" y="317"/>
                </a:cubicBezTo>
                <a:cubicBezTo>
                  <a:pt x="154" y="309"/>
                  <a:pt x="140" y="296"/>
                  <a:pt x="140" y="296"/>
                </a:cubicBezTo>
                <a:cubicBezTo>
                  <a:pt x="140" y="296"/>
                  <a:pt x="133" y="313"/>
                  <a:pt x="135" y="321"/>
                </a:cubicBezTo>
                <a:cubicBezTo>
                  <a:pt x="135" y="323"/>
                  <a:pt x="136" y="324"/>
                  <a:pt x="136" y="325"/>
                </a:cubicBezTo>
                <a:cubicBezTo>
                  <a:pt x="132" y="323"/>
                  <a:pt x="127" y="320"/>
                  <a:pt x="123" y="318"/>
                </a:cubicBezTo>
                <a:cubicBezTo>
                  <a:pt x="126" y="315"/>
                  <a:pt x="128" y="309"/>
                  <a:pt x="127" y="303"/>
                </a:cubicBezTo>
                <a:cubicBezTo>
                  <a:pt x="126" y="295"/>
                  <a:pt x="114" y="281"/>
                  <a:pt x="114" y="281"/>
                </a:cubicBezTo>
                <a:cubicBezTo>
                  <a:pt x="114" y="281"/>
                  <a:pt x="105" y="298"/>
                  <a:pt x="106" y="306"/>
                </a:cubicBezTo>
                <a:cubicBezTo>
                  <a:pt x="106" y="306"/>
                  <a:pt x="106" y="306"/>
                  <a:pt x="106" y="306"/>
                </a:cubicBezTo>
                <a:cubicBezTo>
                  <a:pt x="103" y="304"/>
                  <a:pt x="100" y="301"/>
                  <a:pt x="97" y="298"/>
                </a:cubicBezTo>
                <a:cubicBezTo>
                  <a:pt x="100" y="295"/>
                  <a:pt x="103" y="289"/>
                  <a:pt x="103" y="283"/>
                </a:cubicBezTo>
                <a:cubicBezTo>
                  <a:pt x="103" y="275"/>
                  <a:pt x="92" y="259"/>
                  <a:pt x="92" y="259"/>
                </a:cubicBezTo>
                <a:cubicBezTo>
                  <a:pt x="92" y="259"/>
                  <a:pt x="82" y="275"/>
                  <a:pt x="82" y="283"/>
                </a:cubicBezTo>
                <a:cubicBezTo>
                  <a:pt x="79" y="280"/>
                  <a:pt x="77" y="276"/>
                  <a:pt x="74" y="273"/>
                </a:cubicBezTo>
                <a:cubicBezTo>
                  <a:pt x="78" y="271"/>
                  <a:pt x="82" y="265"/>
                  <a:pt x="83" y="259"/>
                </a:cubicBezTo>
                <a:cubicBezTo>
                  <a:pt x="84" y="251"/>
                  <a:pt x="77" y="234"/>
                  <a:pt x="77" y="234"/>
                </a:cubicBezTo>
                <a:cubicBezTo>
                  <a:pt x="77" y="234"/>
                  <a:pt x="64" y="247"/>
                  <a:pt x="62" y="255"/>
                </a:cubicBezTo>
                <a:cubicBezTo>
                  <a:pt x="60" y="251"/>
                  <a:pt x="59" y="248"/>
                  <a:pt x="57" y="244"/>
                </a:cubicBezTo>
                <a:cubicBezTo>
                  <a:pt x="61" y="243"/>
                  <a:pt x="66" y="238"/>
                  <a:pt x="68" y="233"/>
                </a:cubicBezTo>
                <a:cubicBezTo>
                  <a:pt x="71" y="225"/>
                  <a:pt x="67" y="206"/>
                  <a:pt x="67" y="206"/>
                </a:cubicBezTo>
                <a:cubicBezTo>
                  <a:pt x="67" y="206"/>
                  <a:pt x="52" y="217"/>
                  <a:pt x="49" y="224"/>
                </a:cubicBezTo>
                <a:cubicBezTo>
                  <a:pt x="47" y="220"/>
                  <a:pt x="46" y="216"/>
                  <a:pt x="45" y="212"/>
                </a:cubicBezTo>
                <a:cubicBezTo>
                  <a:pt x="50" y="212"/>
                  <a:pt x="56" y="208"/>
                  <a:pt x="59" y="202"/>
                </a:cubicBezTo>
                <a:cubicBezTo>
                  <a:pt x="63" y="195"/>
                  <a:pt x="61" y="176"/>
                  <a:pt x="61" y="176"/>
                </a:cubicBezTo>
                <a:cubicBezTo>
                  <a:pt x="61" y="176"/>
                  <a:pt x="46" y="184"/>
                  <a:pt x="41" y="191"/>
                </a:cubicBezTo>
                <a:cubicBezTo>
                  <a:pt x="41" y="186"/>
                  <a:pt x="41" y="181"/>
                  <a:pt x="40" y="177"/>
                </a:cubicBezTo>
                <a:cubicBezTo>
                  <a:pt x="45" y="177"/>
                  <a:pt x="51" y="174"/>
                  <a:pt x="55" y="170"/>
                </a:cubicBezTo>
                <a:cubicBezTo>
                  <a:pt x="60" y="164"/>
                  <a:pt x="63" y="145"/>
                  <a:pt x="63" y="145"/>
                </a:cubicBezTo>
                <a:cubicBezTo>
                  <a:pt x="63" y="145"/>
                  <a:pt x="47" y="149"/>
                  <a:pt x="41" y="155"/>
                </a:cubicBezTo>
                <a:cubicBezTo>
                  <a:pt x="41" y="150"/>
                  <a:pt x="42" y="145"/>
                  <a:pt x="43" y="140"/>
                </a:cubicBezTo>
                <a:cubicBezTo>
                  <a:pt x="47" y="142"/>
                  <a:pt x="54" y="140"/>
                  <a:pt x="59" y="137"/>
                </a:cubicBezTo>
                <a:cubicBezTo>
                  <a:pt x="65" y="132"/>
                  <a:pt x="72" y="114"/>
                  <a:pt x="72" y="114"/>
                </a:cubicBezTo>
                <a:cubicBezTo>
                  <a:pt x="72" y="114"/>
                  <a:pt x="55" y="115"/>
                  <a:pt x="48" y="119"/>
                </a:cubicBezTo>
                <a:cubicBezTo>
                  <a:pt x="49" y="115"/>
                  <a:pt x="50" y="112"/>
                  <a:pt x="52" y="108"/>
                </a:cubicBezTo>
                <a:cubicBezTo>
                  <a:pt x="56" y="111"/>
                  <a:pt x="62" y="111"/>
                  <a:pt x="68" y="108"/>
                </a:cubicBezTo>
                <a:cubicBezTo>
                  <a:pt x="75" y="105"/>
                  <a:pt x="85" y="89"/>
                  <a:pt x="85" y="89"/>
                </a:cubicBezTo>
                <a:cubicBezTo>
                  <a:pt x="85" y="89"/>
                  <a:pt x="69" y="86"/>
                  <a:pt x="61" y="89"/>
                </a:cubicBezTo>
                <a:cubicBezTo>
                  <a:pt x="63" y="85"/>
                  <a:pt x="65" y="81"/>
                  <a:pt x="68" y="77"/>
                </a:cubicBezTo>
                <a:cubicBezTo>
                  <a:pt x="71" y="80"/>
                  <a:pt x="78" y="81"/>
                  <a:pt x="84" y="79"/>
                </a:cubicBezTo>
                <a:cubicBezTo>
                  <a:pt x="92" y="77"/>
                  <a:pt x="104" y="63"/>
                  <a:pt x="104" y="63"/>
                </a:cubicBezTo>
                <a:cubicBezTo>
                  <a:pt x="104" y="63"/>
                  <a:pt x="89" y="58"/>
                  <a:pt x="81" y="59"/>
                </a:cubicBezTo>
                <a:cubicBezTo>
                  <a:pt x="84" y="56"/>
                  <a:pt x="87" y="52"/>
                  <a:pt x="90" y="49"/>
                </a:cubicBezTo>
                <a:cubicBezTo>
                  <a:pt x="93" y="52"/>
                  <a:pt x="99" y="55"/>
                  <a:pt x="106" y="55"/>
                </a:cubicBezTo>
                <a:cubicBezTo>
                  <a:pt x="114" y="54"/>
                  <a:pt x="129" y="43"/>
                  <a:pt x="129" y="43"/>
                </a:cubicBezTo>
                <a:cubicBezTo>
                  <a:pt x="129" y="43"/>
                  <a:pt x="115" y="35"/>
                  <a:pt x="107" y="34"/>
                </a:cubicBezTo>
                <a:cubicBezTo>
                  <a:pt x="110" y="32"/>
                  <a:pt x="113" y="29"/>
                  <a:pt x="117" y="27"/>
                </a:cubicBezTo>
                <a:cubicBezTo>
                  <a:pt x="120" y="27"/>
                  <a:pt x="123" y="26"/>
                  <a:pt x="126" y="24"/>
                </a:cubicBezTo>
                <a:cubicBezTo>
                  <a:pt x="133" y="20"/>
                  <a:pt x="142" y="3"/>
                  <a:pt x="142" y="3"/>
                </a:cubicBezTo>
                <a:cubicBezTo>
                  <a:pt x="142" y="3"/>
                  <a:pt x="123" y="2"/>
                  <a:pt x="116" y="6"/>
                </a:cubicBezTo>
                <a:cubicBezTo>
                  <a:pt x="111" y="9"/>
                  <a:pt x="108" y="13"/>
                  <a:pt x="107" y="17"/>
                </a:cubicBezTo>
                <a:cubicBezTo>
                  <a:pt x="103" y="20"/>
                  <a:pt x="98" y="23"/>
                  <a:pt x="94" y="27"/>
                </a:cubicBezTo>
                <a:cubicBezTo>
                  <a:pt x="94" y="26"/>
                  <a:pt x="94" y="25"/>
                  <a:pt x="94" y="24"/>
                </a:cubicBezTo>
                <a:cubicBezTo>
                  <a:pt x="94" y="16"/>
                  <a:pt x="83" y="0"/>
                  <a:pt x="83" y="0"/>
                </a:cubicBezTo>
                <a:cubicBezTo>
                  <a:pt x="83" y="0"/>
                  <a:pt x="73" y="17"/>
                  <a:pt x="74" y="25"/>
                </a:cubicBezTo>
                <a:cubicBezTo>
                  <a:pt x="74" y="31"/>
                  <a:pt x="77" y="37"/>
                  <a:pt x="80" y="39"/>
                </a:cubicBezTo>
                <a:cubicBezTo>
                  <a:pt x="75" y="44"/>
                  <a:pt x="71" y="50"/>
                  <a:pt x="66" y="55"/>
                </a:cubicBezTo>
                <a:cubicBezTo>
                  <a:pt x="66" y="54"/>
                  <a:pt x="66" y="53"/>
                  <a:pt x="66" y="52"/>
                </a:cubicBezTo>
                <a:cubicBezTo>
                  <a:pt x="64" y="44"/>
                  <a:pt x="50" y="32"/>
                  <a:pt x="50" y="32"/>
                </a:cubicBezTo>
                <a:cubicBezTo>
                  <a:pt x="50" y="32"/>
                  <a:pt x="44" y="50"/>
                  <a:pt x="46" y="58"/>
                </a:cubicBezTo>
                <a:cubicBezTo>
                  <a:pt x="48" y="63"/>
                  <a:pt x="51" y="69"/>
                  <a:pt x="56" y="70"/>
                </a:cubicBezTo>
                <a:cubicBezTo>
                  <a:pt x="52" y="76"/>
                  <a:pt x="49" y="81"/>
                  <a:pt x="46" y="87"/>
                </a:cubicBezTo>
                <a:cubicBezTo>
                  <a:pt x="46" y="86"/>
                  <a:pt x="46" y="85"/>
                  <a:pt x="46" y="84"/>
                </a:cubicBezTo>
                <a:cubicBezTo>
                  <a:pt x="42" y="77"/>
                  <a:pt x="26" y="66"/>
                  <a:pt x="26" y="66"/>
                </a:cubicBezTo>
                <a:cubicBezTo>
                  <a:pt x="26" y="66"/>
                  <a:pt x="23" y="85"/>
                  <a:pt x="27" y="93"/>
                </a:cubicBezTo>
                <a:cubicBezTo>
                  <a:pt x="29" y="98"/>
                  <a:pt x="34" y="103"/>
                  <a:pt x="39" y="104"/>
                </a:cubicBezTo>
                <a:cubicBezTo>
                  <a:pt x="37" y="109"/>
                  <a:pt x="35" y="114"/>
                  <a:pt x="33" y="120"/>
                </a:cubicBezTo>
                <a:cubicBezTo>
                  <a:pt x="33" y="119"/>
                  <a:pt x="33" y="118"/>
                  <a:pt x="32" y="117"/>
                </a:cubicBezTo>
                <a:cubicBezTo>
                  <a:pt x="28" y="111"/>
                  <a:pt x="10" y="104"/>
                  <a:pt x="10" y="104"/>
                </a:cubicBezTo>
                <a:cubicBezTo>
                  <a:pt x="10" y="104"/>
                  <a:pt x="11" y="123"/>
                  <a:pt x="15" y="129"/>
                </a:cubicBezTo>
                <a:cubicBezTo>
                  <a:pt x="19" y="134"/>
                  <a:pt x="25" y="138"/>
                  <a:pt x="29" y="138"/>
                </a:cubicBezTo>
                <a:cubicBezTo>
                  <a:pt x="28" y="145"/>
                  <a:pt x="27" y="152"/>
                  <a:pt x="27" y="159"/>
                </a:cubicBezTo>
                <a:cubicBezTo>
                  <a:pt x="26" y="158"/>
                  <a:pt x="26" y="157"/>
                  <a:pt x="25" y="157"/>
                </a:cubicBezTo>
                <a:cubicBezTo>
                  <a:pt x="19" y="151"/>
                  <a:pt x="0" y="149"/>
                  <a:pt x="0" y="149"/>
                </a:cubicBezTo>
                <a:cubicBezTo>
                  <a:pt x="0" y="149"/>
                  <a:pt x="5" y="167"/>
                  <a:pt x="11" y="172"/>
                </a:cubicBezTo>
                <a:cubicBezTo>
                  <a:pt x="16" y="176"/>
                  <a:pt x="22" y="179"/>
                  <a:pt x="27" y="177"/>
                </a:cubicBezTo>
                <a:cubicBezTo>
                  <a:pt x="27" y="184"/>
                  <a:pt x="28" y="191"/>
                  <a:pt x="29" y="198"/>
                </a:cubicBezTo>
                <a:cubicBezTo>
                  <a:pt x="28" y="197"/>
                  <a:pt x="27" y="197"/>
                  <a:pt x="27" y="196"/>
                </a:cubicBezTo>
                <a:cubicBezTo>
                  <a:pt x="20" y="192"/>
                  <a:pt x="1" y="194"/>
                  <a:pt x="1" y="194"/>
                </a:cubicBezTo>
                <a:cubicBezTo>
                  <a:pt x="1" y="194"/>
                  <a:pt x="10" y="211"/>
                  <a:pt x="17" y="215"/>
                </a:cubicBezTo>
                <a:cubicBezTo>
                  <a:pt x="22" y="217"/>
                  <a:pt x="28" y="218"/>
                  <a:pt x="32" y="216"/>
                </a:cubicBezTo>
                <a:cubicBezTo>
                  <a:pt x="34" y="222"/>
                  <a:pt x="35" y="227"/>
                  <a:pt x="37" y="232"/>
                </a:cubicBezTo>
                <a:cubicBezTo>
                  <a:pt x="36" y="231"/>
                  <a:pt x="36" y="231"/>
                  <a:pt x="35" y="231"/>
                </a:cubicBezTo>
                <a:cubicBezTo>
                  <a:pt x="28" y="228"/>
                  <a:pt x="9" y="232"/>
                  <a:pt x="9" y="232"/>
                </a:cubicBezTo>
                <a:cubicBezTo>
                  <a:pt x="9" y="232"/>
                  <a:pt x="20" y="247"/>
                  <a:pt x="28" y="250"/>
                </a:cubicBezTo>
                <a:cubicBezTo>
                  <a:pt x="34" y="252"/>
                  <a:pt x="40" y="252"/>
                  <a:pt x="44" y="249"/>
                </a:cubicBezTo>
                <a:cubicBezTo>
                  <a:pt x="47" y="254"/>
                  <a:pt x="49" y="259"/>
                  <a:pt x="52" y="264"/>
                </a:cubicBezTo>
                <a:cubicBezTo>
                  <a:pt x="51" y="264"/>
                  <a:pt x="51" y="264"/>
                  <a:pt x="50" y="264"/>
                </a:cubicBezTo>
                <a:cubicBezTo>
                  <a:pt x="42" y="262"/>
                  <a:pt x="25" y="270"/>
                  <a:pt x="25" y="270"/>
                </a:cubicBezTo>
                <a:cubicBezTo>
                  <a:pt x="25" y="270"/>
                  <a:pt x="38" y="283"/>
                  <a:pt x="46" y="284"/>
                </a:cubicBezTo>
                <a:cubicBezTo>
                  <a:pt x="53" y="286"/>
                  <a:pt x="59" y="284"/>
                  <a:pt x="63" y="280"/>
                </a:cubicBezTo>
                <a:cubicBezTo>
                  <a:pt x="66" y="285"/>
                  <a:pt x="70" y="290"/>
                  <a:pt x="73" y="294"/>
                </a:cubicBezTo>
                <a:cubicBezTo>
                  <a:pt x="73" y="294"/>
                  <a:pt x="72" y="294"/>
                  <a:pt x="72" y="294"/>
                </a:cubicBezTo>
                <a:cubicBezTo>
                  <a:pt x="64" y="294"/>
                  <a:pt x="48" y="304"/>
                  <a:pt x="48" y="304"/>
                </a:cubicBezTo>
                <a:cubicBezTo>
                  <a:pt x="48" y="304"/>
                  <a:pt x="64" y="315"/>
                  <a:pt x="72" y="315"/>
                </a:cubicBezTo>
                <a:cubicBezTo>
                  <a:pt x="78" y="315"/>
                  <a:pt x="85" y="312"/>
                  <a:pt x="87" y="308"/>
                </a:cubicBezTo>
                <a:cubicBezTo>
                  <a:pt x="91" y="311"/>
                  <a:pt x="95" y="314"/>
                  <a:pt x="98" y="318"/>
                </a:cubicBezTo>
                <a:cubicBezTo>
                  <a:pt x="98" y="318"/>
                  <a:pt x="98" y="317"/>
                  <a:pt x="97" y="318"/>
                </a:cubicBezTo>
                <a:cubicBezTo>
                  <a:pt x="89" y="319"/>
                  <a:pt x="75" y="331"/>
                  <a:pt x="75" y="331"/>
                </a:cubicBezTo>
                <a:cubicBezTo>
                  <a:pt x="75" y="331"/>
                  <a:pt x="92" y="339"/>
                  <a:pt x="100" y="338"/>
                </a:cubicBezTo>
                <a:cubicBezTo>
                  <a:pt x="107" y="337"/>
                  <a:pt x="113" y="333"/>
                  <a:pt x="115" y="329"/>
                </a:cubicBezTo>
                <a:cubicBezTo>
                  <a:pt x="118" y="331"/>
                  <a:pt x="121" y="333"/>
                  <a:pt x="124" y="335"/>
                </a:cubicBezTo>
                <a:cubicBezTo>
                  <a:pt x="116" y="338"/>
                  <a:pt x="105" y="348"/>
                  <a:pt x="105" y="348"/>
                </a:cubicBezTo>
                <a:cubicBezTo>
                  <a:pt x="105" y="348"/>
                  <a:pt x="123" y="356"/>
                  <a:pt x="131" y="354"/>
                </a:cubicBezTo>
                <a:cubicBezTo>
                  <a:pt x="137" y="353"/>
                  <a:pt x="143" y="348"/>
                  <a:pt x="144" y="344"/>
                </a:cubicBezTo>
                <a:cubicBezTo>
                  <a:pt x="154" y="348"/>
                  <a:pt x="164" y="351"/>
                  <a:pt x="175" y="353"/>
                </a:cubicBezTo>
                <a:cubicBezTo>
                  <a:pt x="176" y="373"/>
                  <a:pt x="192" y="388"/>
                  <a:pt x="212" y="388"/>
                </a:cubicBezTo>
                <a:cubicBezTo>
                  <a:pt x="232" y="388"/>
                  <a:pt x="249" y="373"/>
                  <a:pt x="250" y="353"/>
                </a:cubicBezTo>
                <a:cubicBezTo>
                  <a:pt x="260" y="351"/>
                  <a:pt x="270" y="348"/>
                  <a:pt x="280" y="344"/>
                </a:cubicBezTo>
                <a:cubicBezTo>
                  <a:pt x="282" y="348"/>
                  <a:pt x="287" y="353"/>
                  <a:pt x="294" y="354"/>
                </a:cubicBezTo>
                <a:cubicBezTo>
                  <a:pt x="302" y="356"/>
                  <a:pt x="319" y="348"/>
                  <a:pt x="319" y="348"/>
                </a:cubicBezTo>
                <a:cubicBezTo>
                  <a:pt x="319" y="348"/>
                  <a:pt x="309" y="338"/>
                  <a:pt x="301" y="334"/>
                </a:cubicBezTo>
                <a:cubicBezTo>
                  <a:pt x="304" y="333"/>
                  <a:pt x="307" y="331"/>
                  <a:pt x="310" y="329"/>
                </a:cubicBezTo>
                <a:cubicBezTo>
                  <a:pt x="312" y="333"/>
                  <a:pt x="318" y="337"/>
                  <a:pt x="325" y="338"/>
                </a:cubicBezTo>
                <a:cubicBezTo>
                  <a:pt x="333" y="339"/>
                  <a:pt x="350" y="331"/>
                  <a:pt x="350" y="331"/>
                </a:cubicBezTo>
                <a:cubicBezTo>
                  <a:pt x="350" y="331"/>
                  <a:pt x="335" y="318"/>
                  <a:pt x="327" y="317"/>
                </a:cubicBezTo>
                <a:cubicBezTo>
                  <a:pt x="327" y="317"/>
                  <a:pt x="326" y="318"/>
                  <a:pt x="326" y="317"/>
                </a:cubicBezTo>
                <a:cubicBezTo>
                  <a:pt x="330" y="314"/>
                  <a:pt x="334" y="311"/>
                  <a:pt x="338" y="308"/>
                </a:cubicBezTo>
                <a:cubicBezTo>
                  <a:pt x="340" y="312"/>
                  <a:pt x="346" y="314"/>
                  <a:pt x="353" y="315"/>
                </a:cubicBezTo>
                <a:cubicBezTo>
                  <a:pt x="361" y="315"/>
                  <a:pt x="377" y="304"/>
                  <a:pt x="377" y="304"/>
                </a:cubicBezTo>
                <a:cubicBezTo>
                  <a:pt x="377" y="304"/>
                  <a:pt x="361" y="294"/>
                  <a:pt x="353" y="294"/>
                </a:cubicBezTo>
                <a:cubicBezTo>
                  <a:pt x="352" y="294"/>
                  <a:pt x="352" y="294"/>
                  <a:pt x="351" y="294"/>
                </a:cubicBezTo>
                <a:cubicBezTo>
                  <a:pt x="355" y="290"/>
                  <a:pt x="359" y="285"/>
                  <a:pt x="362" y="280"/>
                </a:cubicBezTo>
                <a:cubicBezTo>
                  <a:pt x="365" y="284"/>
                  <a:pt x="372" y="285"/>
                  <a:pt x="378" y="284"/>
                </a:cubicBezTo>
                <a:cubicBezTo>
                  <a:pt x="386" y="283"/>
                  <a:pt x="400" y="270"/>
                  <a:pt x="400" y="270"/>
                </a:cubicBezTo>
                <a:cubicBezTo>
                  <a:pt x="400" y="270"/>
                  <a:pt x="382" y="262"/>
                  <a:pt x="374" y="264"/>
                </a:cubicBezTo>
                <a:cubicBezTo>
                  <a:pt x="374" y="264"/>
                  <a:pt x="373" y="264"/>
                  <a:pt x="373" y="264"/>
                </a:cubicBezTo>
                <a:cubicBezTo>
                  <a:pt x="375" y="259"/>
                  <a:pt x="378" y="254"/>
                  <a:pt x="380" y="249"/>
                </a:cubicBezTo>
                <a:cubicBezTo>
                  <a:pt x="384" y="252"/>
                  <a:pt x="391" y="252"/>
                  <a:pt x="397" y="250"/>
                </a:cubicBezTo>
                <a:cubicBezTo>
                  <a:pt x="405" y="247"/>
                  <a:pt x="415" y="232"/>
                  <a:pt x="415" y="232"/>
                </a:cubicBezTo>
                <a:cubicBezTo>
                  <a:pt x="415" y="232"/>
                  <a:pt x="397" y="228"/>
                  <a:pt x="389" y="231"/>
                </a:cubicBezTo>
                <a:cubicBezTo>
                  <a:pt x="389" y="231"/>
                  <a:pt x="388" y="231"/>
                  <a:pt x="388" y="232"/>
                </a:cubicBezTo>
                <a:cubicBezTo>
                  <a:pt x="389" y="227"/>
                  <a:pt x="391" y="222"/>
                  <a:pt x="392" y="216"/>
                </a:cubicBezTo>
                <a:cubicBezTo>
                  <a:pt x="396" y="218"/>
                  <a:pt x="403" y="217"/>
                  <a:pt x="408" y="215"/>
                </a:cubicBezTo>
                <a:close/>
              </a:path>
            </a:pathLst>
          </a:custGeom>
          <a:pattFill prst="pct90">
            <a:fgClr>
              <a:srgbClr val="FFCD3F"/>
            </a:fgClr>
            <a:bgClr>
              <a:schemeClr val="bg1"/>
            </a:bgClr>
          </a:pattFill>
          <a:ln>
            <a:noFill/>
          </a:ln>
        </p:spPr>
      </p:sp>
      <p:sp>
        <p:nvSpPr>
          <p:cNvPr id="8" name="椭圆 7"/>
          <p:cNvSpPr/>
          <p:nvPr/>
        </p:nvSpPr>
        <p:spPr>
          <a:xfrm>
            <a:off x="602920" y="-1945297"/>
            <a:ext cx="10980370" cy="10980370"/>
          </a:xfrm>
          <a:prstGeom prst="ellipse">
            <a:avLst/>
          </a:prstGeom>
          <a:noFill/>
          <a:ln>
            <a:solidFill>
              <a:schemeClr val="bg1">
                <a:alpha val="11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>
            <a:off x="950387" y="3756511"/>
            <a:ext cx="2442258" cy="0"/>
          </a:xfrm>
          <a:prstGeom prst="line">
            <a:avLst/>
          </a:prstGeom>
          <a:ln>
            <a:solidFill>
              <a:srgbClr val="FFCD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869398" y="3756511"/>
            <a:ext cx="2442258" cy="0"/>
          </a:xfrm>
          <a:prstGeom prst="line">
            <a:avLst/>
          </a:prstGeom>
          <a:ln>
            <a:solidFill>
              <a:srgbClr val="FFCD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873923" y="3693369"/>
            <a:ext cx="149434" cy="1494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300081" y="3698636"/>
            <a:ext cx="149434" cy="1494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723452" y="4545044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CC4B4A"/>
                </a:solidFill>
                <a:latin typeface="Berlin Sans FB" panose="020E0602020502020306" pitchFamily="34" charset="0"/>
              </a:rPr>
              <a:t>12.24</a:t>
            </a:r>
            <a:endParaRPr lang="zh-CN" altLang="en-US" sz="2800" dirty="0">
              <a:solidFill>
                <a:srgbClr val="CC4B4A"/>
              </a:solidFill>
              <a:latin typeface="Berlin Sans FB" panose="020E0602020502020306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456012" y="1112461"/>
            <a:ext cx="5311249" cy="5311249"/>
          </a:xfrm>
          <a:prstGeom prst="ellipse">
            <a:avLst/>
          </a:prstGeom>
          <a:noFill/>
          <a:ln>
            <a:solidFill>
              <a:schemeClr val="bg1">
                <a:alpha val="24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2614792" y="289772"/>
            <a:ext cx="6956625" cy="6956625"/>
          </a:xfrm>
          <a:prstGeom prst="ellipse">
            <a:avLst/>
          </a:prstGeom>
          <a:noFill/>
          <a:ln>
            <a:solidFill>
              <a:schemeClr val="bg1">
                <a:alpha val="14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snowflake-hand-drawn-shape_58318"/>
          <p:cNvSpPr>
            <a:spLocks noChangeAspect="1"/>
          </p:cNvSpPr>
          <p:nvPr/>
        </p:nvSpPr>
        <p:spPr bwMode="auto">
          <a:xfrm>
            <a:off x="2120976" y="1447488"/>
            <a:ext cx="170812" cy="165313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53000"/>
            </a:schemeClr>
          </a:solidFill>
          <a:ln>
            <a:noFill/>
          </a:ln>
        </p:spPr>
      </p:sp>
      <p:sp>
        <p:nvSpPr>
          <p:cNvPr id="31" name="snowflake-hand-drawn-shape_58318"/>
          <p:cNvSpPr>
            <a:spLocks noChangeAspect="1"/>
          </p:cNvSpPr>
          <p:nvPr/>
        </p:nvSpPr>
        <p:spPr bwMode="auto">
          <a:xfrm>
            <a:off x="3199897" y="5866378"/>
            <a:ext cx="411267" cy="39802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</p:sp>
      <p:sp>
        <p:nvSpPr>
          <p:cNvPr id="32" name="snowflake-hand-drawn-shape_58318"/>
          <p:cNvSpPr>
            <a:spLocks noChangeAspect="1"/>
          </p:cNvSpPr>
          <p:nvPr/>
        </p:nvSpPr>
        <p:spPr bwMode="auto">
          <a:xfrm>
            <a:off x="1278477" y="4638955"/>
            <a:ext cx="170812" cy="165313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</p:sp>
      <p:sp>
        <p:nvSpPr>
          <p:cNvPr id="33" name="snowflake-hand-drawn-shape_58318"/>
          <p:cNvSpPr>
            <a:spLocks noChangeAspect="1"/>
          </p:cNvSpPr>
          <p:nvPr/>
        </p:nvSpPr>
        <p:spPr bwMode="auto">
          <a:xfrm>
            <a:off x="2707532" y="2263663"/>
            <a:ext cx="164768" cy="159464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4" name="snowflake-hand-drawn-shape_58318"/>
          <p:cNvSpPr>
            <a:spLocks noChangeAspect="1"/>
          </p:cNvSpPr>
          <p:nvPr/>
        </p:nvSpPr>
        <p:spPr bwMode="auto">
          <a:xfrm>
            <a:off x="1508041" y="2740318"/>
            <a:ext cx="304730" cy="29492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2000"/>
            </a:schemeClr>
          </a:solidFill>
          <a:ln>
            <a:noFill/>
          </a:ln>
        </p:spPr>
      </p:sp>
      <p:sp>
        <p:nvSpPr>
          <p:cNvPr id="35" name="snowflake-hand-drawn-shape_58318"/>
          <p:cNvSpPr>
            <a:spLocks noChangeAspect="1"/>
          </p:cNvSpPr>
          <p:nvPr/>
        </p:nvSpPr>
        <p:spPr bwMode="auto">
          <a:xfrm>
            <a:off x="9102292" y="1577204"/>
            <a:ext cx="248682" cy="240676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</p:sp>
      <p:sp>
        <p:nvSpPr>
          <p:cNvPr id="36" name="snowflake-hand-drawn-shape_58318"/>
          <p:cNvSpPr>
            <a:spLocks noChangeAspect="1"/>
          </p:cNvSpPr>
          <p:nvPr/>
        </p:nvSpPr>
        <p:spPr bwMode="auto">
          <a:xfrm>
            <a:off x="10288032" y="2621882"/>
            <a:ext cx="124259" cy="12025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</p:spPr>
      </p:sp>
      <p:sp>
        <p:nvSpPr>
          <p:cNvPr id="37" name="snowflake-hand-drawn-shape_58318"/>
          <p:cNvSpPr>
            <a:spLocks noChangeAspect="1"/>
          </p:cNvSpPr>
          <p:nvPr/>
        </p:nvSpPr>
        <p:spPr bwMode="auto">
          <a:xfrm>
            <a:off x="9936783" y="4638955"/>
            <a:ext cx="205891" cy="199263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</p:sp>
      <p:sp>
        <p:nvSpPr>
          <p:cNvPr id="38" name="snowflake-hand-drawn-shape_58318"/>
          <p:cNvSpPr>
            <a:spLocks noChangeAspect="1"/>
          </p:cNvSpPr>
          <p:nvPr/>
        </p:nvSpPr>
        <p:spPr bwMode="auto">
          <a:xfrm flipV="1">
            <a:off x="11253583" y="5695143"/>
            <a:ext cx="304909" cy="295093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  <p:sp>
        <p:nvSpPr>
          <p:cNvPr id="39" name="snowflake-hand-drawn-shape_58318"/>
          <p:cNvSpPr>
            <a:spLocks noChangeAspect="1"/>
          </p:cNvSpPr>
          <p:nvPr/>
        </p:nvSpPr>
        <p:spPr bwMode="auto">
          <a:xfrm>
            <a:off x="10661168" y="797270"/>
            <a:ext cx="111941" cy="10833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  <p:sp>
        <p:nvSpPr>
          <p:cNvPr id="41" name="snowflake-hand-drawn-shape_58318"/>
          <p:cNvSpPr>
            <a:spLocks noChangeAspect="1"/>
          </p:cNvSpPr>
          <p:nvPr/>
        </p:nvSpPr>
        <p:spPr bwMode="auto">
          <a:xfrm>
            <a:off x="3737509" y="899742"/>
            <a:ext cx="123291" cy="119322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418" y="953865"/>
            <a:ext cx="1803811" cy="1867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8" grpId="0" animBg="1"/>
      <p:bldP spid="27" grpId="0"/>
      <p:bldP spid="28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88545" y="3077929"/>
            <a:ext cx="49230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31520" y="1158240"/>
            <a:ext cx="4815840" cy="4864608"/>
          </a:xfrm>
          <a:prstGeom prst="ellipse">
            <a:avLst/>
          </a:prstGeom>
          <a:pattFill prst="pct90">
            <a:fgClr>
              <a:srgbClr val="FFCD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243584" y="1716024"/>
            <a:ext cx="3745992" cy="3840670"/>
          </a:xfrm>
          <a:prstGeom prst="ellipse">
            <a:avLst/>
          </a:prstGeom>
          <a:pattFill prst="pct90">
            <a:fgClr>
              <a:schemeClr val="bg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edde99cb-2f0b-4701-8178-32cb0885429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190732" y="1716024"/>
            <a:ext cx="2542349" cy="3572668"/>
            <a:chOff x="4656932" y="1143001"/>
            <a:chExt cx="3016250" cy="4238626"/>
          </a:xfrm>
        </p:grpSpPr>
        <p:sp>
          <p:nvSpPr>
            <p:cNvPr id="9" name="íṡ1ïḑè"/>
            <p:cNvSpPr/>
            <p:nvPr/>
          </p:nvSpPr>
          <p:spPr bwMode="auto">
            <a:xfrm>
              <a:off x="5391944" y="2719389"/>
              <a:ext cx="506413" cy="836613"/>
            </a:xfrm>
            <a:custGeom>
              <a:avLst/>
              <a:gdLst>
                <a:gd name="T0" fmla="*/ 63 w 73"/>
                <a:gd name="T1" fmla="*/ 77 h 121"/>
                <a:gd name="T2" fmla="*/ 44 w 73"/>
                <a:gd name="T3" fmla="*/ 6 h 121"/>
                <a:gd name="T4" fmla="*/ 0 w 73"/>
                <a:gd name="T5" fmla="*/ 18 h 121"/>
                <a:gd name="T6" fmla="*/ 20 w 73"/>
                <a:gd name="T7" fmla="*/ 88 h 121"/>
                <a:gd name="T8" fmla="*/ 63 w 73"/>
                <a:gd name="T9" fmla="*/ 7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21">
                  <a:moveTo>
                    <a:pt x="63" y="77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27" y="0"/>
                    <a:pt x="13" y="4"/>
                    <a:pt x="0" y="1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9" y="121"/>
                    <a:pt x="73" y="111"/>
                    <a:pt x="63" y="77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íṧḻïdé"/>
            <p:cNvSpPr/>
            <p:nvPr/>
          </p:nvSpPr>
          <p:spPr bwMode="auto">
            <a:xfrm>
              <a:off x="5274469" y="2393951"/>
              <a:ext cx="388938" cy="415925"/>
            </a:xfrm>
            <a:custGeom>
              <a:avLst/>
              <a:gdLst>
                <a:gd name="T0" fmla="*/ 55 w 56"/>
                <a:gd name="T1" fmla="*/ 26 h 60"/>
                <a:gd name="T2" fmla="*/ 39 w 56"/>
                <a:gd name="T3" fmla="*/ 14 h 60"/>
                <a:gd name="T4" fmla="*/ 21 w 56"/>
                <a:gd name="T5" fmla="*/ 4 h 60"/>
                <a:gd name="T6" fmla="*/ 18 w 56"/>
                <a:gd name="T7" fmla="*/ 48 h 60"/>
                <a:gd name="T8" fmla="*/ 55 w 56"/>
                <a:gd name="T9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0">
                  <a:moveTo>
                    <a:pt x="55" y="26"/>
                  </a:moveTo>
                  <a:cubicBezTo>
                    <a:pt x="55" y="10"/>
                    <a:pt x="48" y="0"/>
                    <a:pt x="39" y="14"/>
                  </a:cubicBezTo>
                  <a:cubicBezTo>
                    <a:pt x="38" y="7"/>
                    <a:pt x="32" y="1"/>
                    <a:pt x="21" y="4"/>
                  </a:cubicBezTo>
                  <a:cubicBezTo>
                    <a:pt x="0" y="10"/>
                    <a:pt x="3" y="28"/>
                    <a:pt x="18" y="48"/>
                  </a:cubicBezTo>
                  <a:cubicBezTo>
                    <a:pt x="26" y="60"/>
                    <a:pt x="56" y="56"/>
                    <a:pt x="55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ṥļíḋe"/>
            <p:cNvSpPr/>
            <p:nvPr/>
          </p:nvSpPr>
          <p:spPr bwMode="auto">
            <a:xfrm>
              <a:off x="5344319" y="2643189"/>
              <a:ext cx="381000" cy="220663"/>
            </a:xfrm>
            <a:custGeom>
              <a:avLst/>
              <a:gdLst>
                <a:gd name="T0" fmla="*/ 8 w 55"/>
                <a:gd name="T1" fmla="*/ 30 h 32"/>
                <a:gd name="T2" fmla="*/ 51 w 55"/>
                <a:gd name="T3" fmla="*/ 19 h 32"/>
                <a:gd name="T4" fmla="*/ 54 w 55"/>
                <a:gd name="T5" fmla="*/ 14 h 32"/>
                <a:gd name="T6" fmla="*/ 46 w 55"/>
                <a:gd name="T7" fmla="*/ 1 h 32"/>
                <a:gd name="T8" fmla="*/ 4 w 55"/>
                <a:gd name="T9" fmla="*/ 12 h 32"/>
                <a:gd name="T10" fmla="*/ 3 w 55"/>
                <a:gd name="T11" fmla="*/ 28 h 32"/>
                <a:gd name="T12" fmla="*/ 8 w 55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2">
                  <a:moveTo>
                    <a:pt x="8" y="30"/>
                  </a:moveTo>
                  <a:cubicBezTo>
                    <a:pt x="20" y="23"/>
                    <a:pt x="40" y="18"/>
                    <a:pt x="51" y="19"/>
                  </a:cubicBezTo>
                  <a:cubicBezTo>
                    <a:pt x="55" y="19"/>
                    <a:pt x="55" y="16"/>
                    <a:pt x="54" y="14"/>
                  </a:cubicBezTo>
                  <a:cubicBezTo>
                    <a:pt x="53" y="7"/>
                    <a:pt x="51" y="1"/>
                    <a:pt x="46" y="1"/>
                  </a:cubicBezTo>
                  <a:cubicBezTo>
                    <a:pt x="31" y="0"/>
                    <a:pt x="15" y="5"/>
                    <a:pt x="4" y="12"/>
                  </a:cubicBezTo>
                  <a:cubicBezTo>
                    <a:pt x="0" y="15"/>
                    <a:pt x="1" y="22"/>
                    <a:pt x="3" y="28"/>
                  </a:cubicBezTo>
                  <a:cubicBezTo>
                    <a:pt x="4" y="30"/>
                    <a:pt x="6" y="32"/>
                    <a:pt x="8" y="3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$ļîďè"/>
            <p:cNvSpPr/>
            <p:nvPr/>
          </p:nvSpPr>
          <p:spPr bwMode="auto">
            <a:xfrm>
              <a:off x="5537994" y="4932364"/>
              <a:ext cx="450850" cy="449263"/>
            </a:xfrm>
            <a:custGeom>
              <a:avLst/>
              <a:gdLst>
                <a:gd name="T0" fmla="*/ 56 w 65"/>
                <a:gd name="T1" fmla="*/ 25 h 65"/>
                <a:gd name="T2" fmla="*/ 63 w 65"/>
                <a:gd name="T3" fmla="*/ 46 h 65"/>
                <a:gd name="T4" fmla="*/ 26 w 65"/>
                <a:gd name="T5" fmla="*/ 56 h 65"/>
                <a:gd name="T6" fmla="*/ 9 w 65"/>
                <a:gd name="T7" fmla="*/ 15 h 65"/>
                <a:gd name="T8" fmla="*/ 56 w 65"/>
                <a:gd name="T9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56" y="25"/>
                  </a:moveTo>
                  <a:cubicBezTo>
                    <a:pt x="56" y="30"/>
                    <a:pt x="65" y="36"/>
                    <a:pt x="63" y="46"/>
                  </a:cubicBezTo>
                  <a:cubicBezTo>
                    <a:pt x="61" y="56"/>
                    <a:pt x="54" y="65"/>
                    <a:pt x="26" y="56"/>
                  </a:cubicBezTo>
                  <a:cubicBezTo>
                    <a:pt x="0" y="47"/>
                    <a:pt x="1" y="30"/>
                    <a:pt x="9" y="15"/>
                  </a:cubicBezTo>
                  <a:cubicBezTo>
                    <a:pt x="17" y="0"/>
                    <a:pt x="56" y="10"/>
                    <a:pt x="56" y="2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íṣlíḓé"/>
            <p:cNvSpPr/>
            <p:nvPr/>
          </p:nvSpPr>
          <p:spPr bwMode="auto">
            <a:xfrm>
              <a:off x="5620544" y="4095751"/>
              <a:ext cx="506413" cy="919163"/>
            </a:xfrm>
            <a:custGeom>
              <a:avLst/>
              <a:gdLst>
                <a:gd name="T0" fmla="*/ 319 w 319"/>
                <a:gd name="T1" fmla="*/ 43 h 579"/>
                <a:gd name="T2" fmla="*/ 214 w 319"/>
                <a:gd name="T3" fmla="*/ 579 h 579"/>
                <a:gd name="T4" fmla="*/ 0 w 319"/>
                <a:gd name="T5" fmla="*/ 536 h 579"/>
                <a:gd name="T6" fmla="*/ 110 w 319"/>
                <a:gd name="T7" fmla="*/ 0 h 579"/>
                <a:gd name="T8" fmla="*/ 319 w 319"/>
                <a:gd name="T9" fmla="*/ 43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579">
                  <a:moveTo>
                    <a:pt x="319" y="43"/>
                  </a:moveTo>
                  <a:lnTo>
                    <a:pt x="214" y="579"/>
                  </a:lnTo>
                  <a:lnTo>
                    <a:pt x="0" y="536"/>
                  </a:lnTo>
                  <a:lnTo>
                    <a:pt x="110" y="0"/>
                  </a:lnTo>
                  <a:lnTo>
                    <a:pt x="319" y="43"/>
                  </a:ln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íṩḻíḍê"/>
            <p:cNvSpPr/>
            <p:nvPr/>
          </p:nvSpPr>
          <p:spPr bwMode="auto">
            <a:xfrm>
              <a:off x="5572919" y="4884739"/>
              <a:ext cx="422275" cy="255588"/>
            </a:xfrm>
            <a:custGeom>
              <a:avLst/>
              <a:gdLst>
                <a:gd name="T0" fmla="*/ 9 w 61"/>
                <a:gd name="T1" fmla="*/ 1 h 37"/>
                <a:gd name="T2" fmla="*/ 57 w 61"/>
                <a:gd name="T3" fmla="*/ 11 h 37"/>
                <a:gd name="T4" fmla="*/ 61 w 61"/>
                <a:gd name="T5" fmla="*/ 16 h 37"/>
                <a:gd name="T6" fmla="*/ 60 w 61"/>
                <a:gd name="T7" fmla="*/ 20 h 37"/>
                <a:gd name="T8" fmla="*/ 51 w 61"/>
                <a:gd name="T9" fmla="*/ 34 h 37"/>
                <a:gd name="T10" fmla="*/ 5 w 61"/>
                <a:gd name="T11" fmla="*/ 25 h 37"/>
                <a:gd name="T12" fmla="*/ 3 w 61"/>
                <a:gd name="T13" fmla="*/ 8 h 37"/>
                <a:gd name="T14" fmla="*/ 4 w 61"/>
                <a:gd name="T15" fmla="*/ 5 h 37"/>
                <a:gd name="T16" fmla="*/ 9 w 61"/>
                <a:gd name="T17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7">
                  <a:moveTo>
                    <a:pt x="9" y="1"/>
                  </a:moveTo>
                  <a:cubicBezTo>
                    <a:pt x="23" y="8"/>
                    <a:pt x="45" y="12"/>
                    <a:pt x="57" y="11"/>
                  </a:cubicBezTo>
                  <a:cubicBezTo>
                    <a:pt x="61" y="10"/>
                    <a:pt x="61" y="14"/>
                    <a:pt x="61" y="16"/>
                  </a:cubicBezTo>
                  <a:cubicBezTo>
                    <a:pt x="61" y="18"/>
                    <a:pt x="60" y="19"/>
                    <a:pt x="60" y="20"/>
                  </a:cubicBezTo>
                  <a:cubicBezTo>
                    <a:pt x="59" y="27"/>
                    <a:pt x="57" y="34"/>
                    <a:pt x="51" y="34"/>
                  </a:cubicBezTo>
                  <a:cubicBezTo>
                    <a:pt x="36" y="37"/>
                    <a:pt x="18" y="33"/>
                    <a:pt x="5" y="25"/>
                  </a:cubicBezTo>
                  <a:cubicBezTo>
                    <a:pt x="0" y="22"/>
                    <a:pt x="1" y="15"/>
                    <a:pt x="3" y="8"/>
                  </a:cubicBezTo>
                  <a:cubicBezTo>
                    <a:pt x="3" y="7"/>
                    <a:pt x="3" y="6"/>
                    <a:pt x="4" y="5"/>
                  </a:cubicBezTo>
                  <a:cubicBezTo>
                    <a:pt x="4" y="2"/>
                    <a:pt x="7" y="0"/>
                    <a:pt x="9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íśļïḓé"/>
            <p:cNvSpPr/>
            <p:nvPr/>
          </p:nvSpPr>
          <p:spPr bwMode="auto">
            <a:xfrm>
              <a:off x="4656932" y="4040189"/>
              <a:ext cx="492125" cy="457200"/>
            </a:xfrm>
            <a:custGeom>
              <a:avLst/>
              <a:gdLst>
                <a:gd name="T0" fmla="*/ 38 w 71"/>
                <a:gd name="T1" fmla="*/ 6 h 66"/>
                <a:gd name="T2" fmla="*/ 17 w 71"/>
                <a:gd name="T3" fmla="*/ 4 h 66"/>
                <a:gd name="T4" fmla="*/ 15 w 71"/>
                <a:gd name="T5" fmla="*/ 42 h 66"/>
                <a:gd name="T6" fmla="*/ 58 w 71"/>
                <a:gd name="T7" fmla="*/ 51 h 66"/>
                <a:gd name="T8" fmla="*/ 38 w 71"/>
                <a:gd name="T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6">
                  <a:moveTo>
                    <a:pt x="38" y="6"/>
                  </a:moveTo>
                  <a:cubicBezTo>
                    <a:pt x="34" y="7"/>
                    <a:pt x="26" y="0"/>
                    <a:pt x="17" y="4"/>
                  </a:cubicBezTo>
                  <a:cubicBezTo>
                    <a:pt x="7" y="8"/>
                    <a:pt x="0" y="17"/>
                    <a:pt x="15" y="42"/>
                  </a:cubicBezTo>
                  <a:cubicBezTo>
                    <a:pt x="29" y="66"/>
                    <a:pt x="45" y="62"/>
                    <a:pt x="58" y="51"/>
                  </a:cubicBezTo>
                  <a:cubicBezTo>
                    <a:pt x="71" y="40"/>
                    <a:pt x="53" y="3"/>
                    <a:pt x="38" y="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îṧḻîďe"/>
            <p:cNvSpPr/>
            <p:nvPr/>
          </p:nvSpPr>
          <p:spPr bwMode="auto">
            <a:xfrm>
              <a:off x="5004594" y="3687764"/>
              <a:ext cx="942975" cy="663575"/>
            </a:xfrm>
            <a:custGeom>
              <a:avLst/>
              <a:gdLst>
                <a:gd name="T0" fmla="*/ 506 w 594"/>
                <a:gd name="T1" fmla="*/ 0 h 418"/>
                <a:gd name="T2" fmla="*/ 0 w 594"/>
                <a:gd name="T3" fmla="*/ 218 h 418"/>
                <a:gd name="T4" fmla="*/ 87 w 594"/>
                <a:gd name="T5" fmla="*/ 418 h 418"/>
                <a:gd name="T6" fmla="*/ 594 w 594"/>
                <a:gd name="T7" fmla="*/ 200 h 418"/>
                <a:gd name="T8" fmla="*/ 506 w 594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418">
                  <a:moveTo>
                    <a:pt x="506" y="0"/>
                  </a:moveTo>
                  <a:lnTo>
                    <a:pt x="0" y="218"/>
                  </a:lnTo>
                  <a:lnTo>
                    <a:pt x="87" y="418"/>
                  </a:lnTo>
                  <a:lnTo>
                    <a:pt x="594" y="200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íSļîḓè"/>
            <p:cNvSpPr/>
            <p:nvPr/>
          </p:nvSpPr>
          <p:spPr bwMode="auto">
            <a:xfrm>
              <a:off x="4907757" y="3984626"/>
              <a:ext cx="296863" cy="428625"/>
            </a:xfrm>
            <a:custGeom>
              <a:avLst/>
              <a:gdLst>
                <a:gd name="T0" fmla="*/ 42 w 43"/>
                <a:gd name="T1" fmla="*/ 49 h 62"/>
                <a:gd name="T2" fmla="*/ 22 w 43"/>
                <a:gd name="T3" fmla="*/ 4 h 62"/>
                <a:gd name="T4" fmla="*/ 16 w 43"/>
                <a:gd name="T5" fmla="*/ 1 h 62"/>
                <a:gd name="T6" fmla="*/ 12 w 43"/>
                <a:gd name="T7" fmla="*/ 3 h 62"/>
                <a:gd name="T8" fmla="*/ 0 w 43"/>
                <a:gd name="T9" fmla="*/ 15 h 62"/>
                <a:gd name="T10" fmla="*/ 19 w 43"/>
                <a:gd name="T11" fmla="*/ 58 h 62"/>
                <a:gd name="T12" fmla="*/ 36 w 43"/>
                <a:gd name="T13" fmla="*/ 57 h 62"/>
                <a:gd name="T14" fmla="*/ 39 w 43"/>
                <a:gd name="T15" fmla="*/ 55 h 62"/>
                <a:gd name="T16" fmla="*/ 42 w 43"/>
                <a:gd name="T17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62">
                  <a:moveTo>
                    <a:pt x="42" y="49"/>
                  </a:moveTo>
                  <a:cubicBezTo>
                    <a:pt x="32" y="37"/>
                    <a:pt x="24" y="16"/>
                    <a:pt x="22" y="4"/>
                  </a:cubicBezTo>
                  <a:cubicBezTo>
                    <a:pt x="22" y="0"/>
                    <a:pt x="18" y="1"/>
                    <a:pt x="16" y="1"/>
                  </a:cubicBezTo>
                  <a:cubicBezTo>
                    <a:pt x="15" y="2"/>
                    <a:pt x="13" y="3"/>
                    <a:pt x="12" y="3"/>
                  </a:cubicBezTo>
                  <a:cubicBezTo>
                    <a:pt x="6" y="6"/>
                    <a:pt x="0" y="9"/>
                    <a:pt x="0" y="15"/>
                  </a:cubicBezTo>
                  <a:cubicBezTo>
                    <a:pt x="1" y="30"/>
                    <a:pt x="9" y="47"/>
                    <a:pt x="19" y="58"/>
                  </a:cubicBezTo>
                  <a:cubicBezTo>
                    <a:pt x="23" y="62"/>
                    <a:pt x="30" y="59"/>
                    <a:pt x="36" y="57"/>
                  </a:cubicBezTo>
                  <a:cubicBezTo>
                    <a:pt x="37" y="56"/>
                    <a:pt x="38" y="56"/>
                    <a:pt x="39" y="55"/>
                  </a:cubicBezTo>
                  <a:cubicBezTo>
                    <a:pt x="42" y="54"/>
                    <a:pt x="43" y="51"/>
                    <a:pt x="42" y="4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íṣľîḑê"/>
            <p:cNvSpPr/>
            <p:nvPr/>
          </p:nvSpPr>
          <p:spPr bwMode="auto">
            <a:xfrm>
              <a:off x="6363494" y="3902076"/>
              <a:ext cx="735013" cy="760413"/>
            </a:xfrm>
            <a:custGeom>
              <a:avLst/>
              <a:gdLst>
                <a:gd name="T0" fmla="*/ 23 w 106"/>
                <a:gd name="T1" fmla="*/ 55 h 110"/>
                <a:gd name="T2" fmla="*/ 72 w 106"/>
                <a:gd name="T3" fmla="*/ 110 h 110"/>
                <a:gd name="T4" fmla="*/ 106 w 106"/>
                <a:gd name="T5" fmla="*/ 80 h 110"/>
                <a:gd name="T6" fmla="*/ 58 w 106"/>
                <a:gd name="T7" fmla="*/ 25 h 110"/>
                <a:gd name="T8" fmla="*/ 23 w 106"/>
                <a:gd name="T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0">
                  <a:moveTo>
                    <a:pt x="23" y="55"/>
                  </a:moveTo>
                  <a:cubicBezTo>
                    <a:pt x="72" y="110"/>
                    <a:pt x="72" y="110"/>
                    <a:pt x="72" y="110"/>
                  </a:cubicBezTo>
                  <a:cubicBezTo>
                    <a:pt x="90" y="108"/>
                    <a:pt x="101" y="97"/>
                    <a:pt x="106" y="80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35" y="0"/>
                    <a:pt x="0" y="28"/>
                    <a:pt x="23" y="55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is1iḑé"/>
            <p:cNvSpPr/>
            <p:nvPr/>
          </p:nvSpPr>
          <p:spPr bwMode="auto">
            <a:xfrm>
              <a:off x="6890544" y="4510089"/>
              <a:ext cx="512763" cy="436563"/>
            </a:xfrm>
            <a:custGeom>
              <a:avLst/>
              <a:gdLst>
                <a:gd name="T0" fmla="*/ 13 w 74"/>
                <a:gd name="T1" fmla="*/ 43 h 63"/>
                <a:gd name="T2" fmla="*/ 33 w 74"/>
                <a:gd name="T3" fmla="*/ 47 h 63"/>
                <a:gd name="T4" fmla="*/ 58 w 74"/>
                <a:gd name="T5" fmla="*/ 55 h 63"/>
                <a:gd name="T6" fmla="*/ 37 w 74"/>
                <a:gd name="T7" fmla="*/ 7 h 63"/>
                <a:gd name="T8" fmla="*/ 13 w 74"/>
                <a:gd name="T9" fmla="*/ 4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3">
                  <a:moveTo>
                    <a:pt x="13" y="43"/>
                  </a:moveTo>
                  <a:cubicBezTo>
                    <a:pt x="21" y="58"/>
                    <a:pt x="31" y="63"/>
                    <a:pt x="33" y="47"/>
                  </a:cubicBezTo>
                  <a:cubicBezTo>
                    <a:pt x="37" y="53"/>
                    <a:pt x="50" y="63"/>
                    <a:pt x="58" y="55"/>
                  </a:cubicBezTo>
                  <a:cubicBezTo>
                    <a:pt x="74" y="40"/>
                    <a:pt x="59" y="19"/>
                    <a:pt x="37" y="7"/>
                  </a:cubicBezTo>
                  <a:cubicBezTo>
                    <a:pt x="24" y="0"/>
                    <a:pt x="0" y="17"/>
                    <a:pt x="13" y="43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îṣ1ïdê"/>
            <p:cNvSpPr/>
            <p:nvPr/>
          </p:nvSpPr>
          <p:spPr bwMode="auto">
            <a:xfrm>
              <a:off x="6834982" y="4427539"/>
              <a:ext cx="352425" cy="331788"/>
            </a:xfrm>
            <a:custGeom>
              <a:avLst/>
              <a:gdLst>
                <a:gd name="T0" fmla="*/ 36 w 51"/>
                <a:gd name="T1" fmla="*/ 3 h 48"/>
                <a:gd name="T2" fmla="*/ 3 w 51"/>
                <a:gd name="T3" fmla="*/ 32 h 48"/>
                <a:gd name="T4" fmla="*/ 2 w 51"/>
                <a:gd name="T5" fmla="*/ 38 h 48"/>
                <a:gd name="T6" fmla="*/ 16 w 51"/>
                <a:gd name="T7" fmla="*/ 46 h 48"/>
                <a:gd name="T8" fmla="*/ 48 w 51"/>
                <a:gd name="T9" fmla="*/ 17 h 48"/>
                <a:gd name="T10" fmla="*/ 42 w 51"/>
                <a:gd name="T11" fmla="*/ 3 h 48"/>
                <a:gd name="T12" fmla="*/ 36 w 51"/>
                <a:gd name="T13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8">
                  <a:moveTo>
                    <a:pt x="36" y="3"/>
                  </a:moveTo>
                  <a:cubicBezTo>
                    <a:pt x="29" y="14"/>
                    <a:pt x="13" y="28"/>
                    <a:pt x="3" y="32"/>
                  </a:cubicBezTo>
                  <a:cubicBezTo>
                    <a:pt x="0" y="34"/>
                    <a:pt x="1" y="37"/>
                    <a:pt x="2" y="38"/>
                  </a:cubicBezTo>
                  <a:cubicBezTo>
                    <a:pt x="6" y="43"/>
                    <a:pt x="11" y="48"/>
                    <a:pt x="16" y="46"/>
                  </a:cubicBezTo>
                  <a:cubicBezTo>
                    <a:pt x="29" y="40"/>
                    <a:pt x="42" y="29"/>
                    <a:pt x="48" y="17"/>
                  </a:cubicBezTo>
                  <a:cubicBezTo>
                    <a:pt x="51" y="12"/>
                    <a:pt x="46" y="7"/>
                    <a:pt x="42" y="3"/>
                  </a:cubicBezTo>
                  <a:cubicBezTo>
                    <a:pt x="41" y="1"/>
                    <a:pt x="38" y="0"/>
                    <a:pt x="36" y="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ṧľide"/>
            <p:cNvSpPr/>
            <p:nvPr/>
          </p:nvSpPr>
          <p:spPr bwMode="auto">
            <a:xfrm>
              <a:off x="5136357" y="3175001"/>
              <a:ext cx="1719263" cy="1639888"/>
            </a:xfrm>
            <a:custGeom>
              <a:avLst/>
              <a:gdLst>
                <a:gd name="T0" fmla="*/ 191 w 248"/>
                <a:gd name="T1" fmla="*/ 43 h 237"/>
                <a:gd name="T2" fmla="*/ 212 w 248"/>
                <a:gd name="T3" fmla="*/ 195 h 237"/>
                <a:gd name="T4" fmla="*/ 58 w 248"/>
                <a:gd name="T5" fmla="*/ 193 h 237"/>
                <a:gd name="T6" fmla="*/ 37 w 248"/>
                <a:gd name="T7" fmla="*/ 41 h 237"/>
                <a:gd name="T8" fmla="*/ 191 w 248"/>
                <a:gd name="T9" fmla="*/ 4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37">
                  <a:moveTo>
                    <a:pt x="191" y="43"/>
                  </a:moveTo>
                  <a:cubicBezTo>
                    <a:pt x="239" y="85"/>
                    <a:pt x="248" y="153"/>
                    <a:pt x="212" y="195"/>
                  </a:cubicBezTo>
                  <a:cubicBezTo>
                    <a:pt x="175" y="237"/>
                    <a:pt x="106" y="236"/>
                    <a:pt x="58" y="193"/>
                  </a:cubicBezTo>
                  <a:cubicBezTo>
                    <a:pt x="10" y="151"/>
                    <a:pt x="0" y="83"/>
                    <a:pt x="37" y="41"/>
                  </a:cubicBezTo>
                  <a:cubicBezTo>
                    <a:pt x="74" y="0"/>
                    <a:pt x="142" y="0"/>
                    <a:pt x="191" y="43"/>
                  </a:cubicBez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îŝḷíďé"/>
            <p:cNvSpPr/>
            <p:nvPr/>
          </p:nvSpPr>
          <p:spPr bwMode="auto">
            <a:xfrm>
              <a:off x="5233194" y="3702051"/>
              <a:ext cx="1143000" cy="1036638"/>
            </a:xfrm>
            <a:custGeom>
              <a:avLst/>
              <a:gdLst>
                <a:gd name="T0" fmla="*/ 127 w 165"/>
                <a:gd name="T1" fmla="*/ 150 h 150"/>
                <a:gd name="T2" fmla="*/ 1 w 165"/>
                <a:gd name="T3" fmla="*/ 38 h 150"/>
                <a:gd name="T4" fmla="*/ 4 w 165"/>
                <a:gd name="T5" fmla="*/ 0 h 150"/>
                <a:gd name="T6" fmla="*/ 165 w 165"/>
                <a:gd name="T7" fmla="*/ 142 h 150"/>
                <a:gd name="T8" fmla="*/ 127 w 165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50">
                  <a:moveTo>
                    <a:pt x="127" y="150"/>
                  </a:moveTo>
                  <a:cubicBezTo>
                    <a:pt x="75" y="133"/>
                    <a:pt x="25" y="88"/>
                    <a:pt x="1" y="38"/>
                  </a:cubicBezTo>
                  <a:cubicBezTo>
                    <a:pt x="0" y="25"/>
                    <a:pt x="1" y="12"/>
                    <a:pt x="4" y="0"/>
                  </a:cubicBezTo>
                  <a:cubicBezTo>
                    <a:pt x="24" y="69"/>
                    <a:pt x="94" y="131"/>
                    <a:pt x="165" y="142"/>
                  </a:cubicBezTo>
                  <a:cubicBezTo>
                    <a:pt x="153" y="147"/>
                    <a:pt x="141" y="150"/>
                    <a:pt x="127" y="15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ŝḷîďê"/>
            <p:cNvSpPr/>
            <p:nvPr/>
          </p:nvSpPr>
          <p:spPr bwMode="auto">
            <a:xfrm>
              <a:off x="5482432" y="4227514"/>
              <a:ext cx="325438" cy="323850"/>
            </a:xfrm>
            <a:custGeom>
              <a:avLst/>
              <a:gdLst>
                <a:gd name="T0" fmla="*/ 27 w 47"/>
                <a:gd name="T1" fmla="*/ 3 h 47"/>
                <a:gd name="T2" fmla="*/ 44 w 47"/>
                <a:gd name="T3" fmla="*/ 18 h 47"/>
                <a:gd name="T4" fmla="*/ 47 w 47"/>
                <a:gd name="T5" fmla="*/ 25 h 47"/>
                <a:gd name="T6" fmla="*/ 47 w 47"/>
                <a:gd name="T7" fmla="*/ 25 h 47"/>
                <a:gd name="T8" fmla="*/ 45 w 47"/>
                <a:gd name="T9" fmla="*/ 33 h 47"/>
                <a:gd name="T10" fmla="*/ 35 w 47"/>
                <a:gd name="T11" fmla="*/ 43 h 47"/>
                <a:gd name="T12" fmla="*/ 28 w 47"/>
                <a:gd name="T13" fmla="*/ 47 h 47"/>
                <a:gd name="T14" fmla="*/ 28 w 47"/>
                <a:gd name="T15" fmla="*/ 47 h 47"/>
                <a:gd name="T16" fmla="*/ 24 w 47"/>
                <a:gd name="T17" fmla="*/ 46 h 47"/>
                <a:gd name="T18" fmla="*/ 24 w 47"/>
                <a:gd name="T19" fmla="*/ 35 h 47"/>
                <a:gd name="T20" fmla="*/ 27 w 47"/>
                <a:gd name="T21" fmla="*/ 38 h 47"/>
                <a:gd name="T22" fmla="*/ 28 w 47"/>
                <a:gd name="T23" fmla="*/ 38 h 47"/>
                <a:gd name="T24" fmla="*/ 28 w 47"/>
                <a:gd name="T25" fmla="*/ 38 h 47"/>
                <a:gd name="T26" fmla="*/ 29 w 47"/>
                <a:gd name="T27" fmla="*/ 38 h 47"/>
                <a:gd name="T28" fmla="*/ 38 w 47"/>
                <a:gd name="T29" fmla="*/ 27 h 47"/>
                <a:gd name="T30" fmla="*/ 38 w 47"/>
                <a:gd name="T31" fmla="*/ 26 h 47"/>
                <a:gd name="T32" fmla="*/ 38 w 47"/>
                <a:gd name="T33" fmla="*/ 26 h 47"/>
                <a:gd name="T34" fmla="*/ 38 w 47"/>
                <a:gd name="T35" fmla="*/ 25 h 47"/>
                <a:gd name="T36" fmla="*/ 24 w 47"/>
                <a:gd name="T37" fmla="*/ 12 h 47"/>
                <a:gd name="T38" fmla="*/ 24 w 47"/>
                <a:gd name="T39" fmla="*/ 1 h 47"/>
                <a:gd name="T40" fmla="*/ 27 w 47"/>
                <a:gd name="T41" fmla="*/ 3 h 47"/>
                <a:gd name="T42" fmla="*/ 24 w 47"/>
                <a:gd name="T43" fmla="*/ 46 h 47"/>
                <a:gd name="T44" fmla="*/ 21 w 47"/>
                <a:gd name="T45" fmla="*/ 44 h 47"/>
                <a:gd name="T46" fmla="*/ 4 w 47"/>
                <a:gd name="T47" fmla="*/ 29 h 47"/>
                <a:gd name="T48" fmla="*/ 0 w 47"/>
                <a:gd name="T49" fmla="*/ 22 h 47"/>
                <a:gd name="T50" fmla="*/ 0 w 47"/>
                <a:gd name="T51" fmla="*/ 22 h 47"/>
                <a:gd name="T52" fmla="*/ 3 w 47"/>
                <a:gd name="T53" fmla="*/ 15 h 47"/>
                <a:gd name="T54" fmla="*/ 12 w 47"/>
                <a:gd name="T55" fmla="*/ 4 h 47"/>
                <a:gd name="T56" fmla="*/ 19 w 47"/>
                <a:gd name="T57" fmla="*/ 0 h 47"/>
                <a:gd name="T58" fmla="*/ 19 w 47"/>
                <a:gd name="T59" fmla="*/ 0 h 47"/>
                <a:gd name="T60" fmla="*/ 24 w 47"/>
                <a:gd name="T61" fmla="*/ 1 h 47"/>
                <a:gd name="T62" fmla="*/ 24 w 47"/>
                <a:gd name="T63" fmla="*/ 12 h 47"/>
                <a:gd name="T64" fmla="*/ 21 w 47"/>
                <a:gd name="T65" fmla="*/ 10 h 47"/>
                <a:gd name="T66" fmla="*/ 20 w 47"/>
                <a:gd name="T67" fmla="*/ 9 h 47"/>
                <a:gd name="T68" fmla="*/ 20 w 47"/>
                <a:gd name="T69" fmla="*/ 9 h 47"/>
                <a:gd name="T70" fmla="*/ 19 w 47"/>
                <a:gd name="T71" fmla="*/ 10 h 47"/>
                <a:gd name="T72" fmla="*/ 9 w 47"/>
                <a:gd name="T73" fmla="*/ 20 h 47"/>
                <a:gd name="T74" fmla="*/ 9 w 47"/>
                <a:gd name="T75" fmla="*/ 22 h 47"/>
                <a:gd name="T76" fmla="*/ 9 w 47"/>
                <a:gd name="T77" fmla="*/ 22 h 47"/>
                <a:gd name="T78" fmla="*/ 9 w 47"/>
                <a:gd name="T79" fmla="*/ 23 h 47"/>
                <a:gd name="T80" fmla="*/ 24 w 47"/>
                <a:gd name="T81" fmla="*/ 35 h 47"/>
                <a:gd name="T82" fmla="*/ 24 w 47"/>
                <a:gd name="T83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47">
                  <a:moveTo>
                    <a:pt x="27" y="3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6" y="20"/>
                    <a:pt x="47" y="23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8"/>
                    <a:pt x="47" y="30"/>
                    <a:pt x="45" y="3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3" y="45"/>
                    <a:pt x="31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7" y="47"/>
                    <a:pt x="25" y="47"/>
                    <a:pt x="24" y="4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9" y="3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2"/>
                    <a:pt x="26" y="2"/>
                    <a:pt x="27" y="3"/>
                  </a:cubicBezTo>
                  <a:close/>
                  <a:moveTo>
                    <a:pt x="24" y="46"/>
                  </a:moveTo>
                  <a:cubicBezTo>
                    <a:pt x="23" y="46"/>
                    <a:pt x="22" y="45"/>
                    <a:pt x="21" y="4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" y="27"/>
                    <a:pt x="0" y="25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9"/>
                    <a:pt x="1" y="17"/>
                    <a:pt x="3" y="1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4" y="2"/>
                    <a:pt x="17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2" y="1"/>
                    <a:pt x="24" y="1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3"/>
                  </a:cubicBezTo>
                  <a:cubicBezTo>
                    <a:pt x="24" y="35"/>
                    <a:pt x="24" y="35"/>
                    <a:pt x="24" y="35"/>
                  </a:cubicBezTo>
                  <a:lnTo>
                    <a:pt x="24" y="46"/>
                  </a:lnTo>
                  <a:close/>
                </a:path>
              </a:pathLst>
            </a:custGeom>
            <a:solidFill>
              <a:srgbClr val="FF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íŝḷîḓé"/>
            <p:cNvSpPr/>
            <p:nvPr/>
          </p:nvSpPr>
          <p:spPr bwMode="auto">
            <a:xfrm>
              <a:off x="5579269" y="2608264"/>
              <a:ext cx="1795463" cy="1681163"/>
            </a:xfrm>
            <a:custGeom>
              <a:avLst/>
              <a:gdLst>
                <a:gd name="T0" fmla="*/ 182 w 259"/>
                <a:gd name="T1" fmla="*/ 62 h 243"/>
                <a:gd name="T2" fmla="*/ 29 w 259"/>
                <a:gd name="T3" fmla="*/ 34 h 243"/>
                <a:gd name="T4" fmla="*/ 76 w 259"/>
                <a:gd name="T5" fmla="*/ 182 h 243"/>
                <a:gd name="T6" fmla="*/ 229 w 259"/>
                <a:gd name="T7" fmla="*/ 210 h 243"/>
                <a:gd name="T8" fmla="*/ 182 w 259"/>
                <a:gd name="T9" fmla="*/ 6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43">
                  <a:moveTo>
                    <a:pt x="182" y="62"/>
                  </a:moveTo>
                  <a:cubicBezTo>
                    <a:pt x="127" y="13"/>
                    <a:pt x="59" y="0"/>
                    <a:pt x="29" y="34"/>
                  </a:cubicBezTo>
                  <a:cubicBezTo>
                    <a:pt x="0" y="67"/>
                    <a:pt x="21" y="133"/>
                    <a:pt x="76" y="182"/>
                  </a:cubicBezTo>
                  <a:cubicBezTo>
                    <a:pt x="131" y="231"/>
                    <a:pt x="200" y="243"/>
                    <a:pt x="229" y="210"/>
                  </a:cubicBezTo>
                  <a:cubicBezTo>
                    <a:pt x="259" y="177"/>
                    <a:pt x="238" y="110"/>
                    <a:pt x="182" y="6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íṥlíďè"/>
            <p:cNvSpPr/>
            <p:nvPr/>
          </p:nvSpPr>
          <p:spPr bwMode="auto">
            <a:xfrm>
              <a:off x="5655469" y="2705101"/>
              <a:ext cx="790575" cy="768350"/>
            </a:xfrm>
            <a:custGeom>
              <a:avLst/>
              <a:gdLst>
                <a:gd name="T0" fmla="*/ 89 w 114"/>
                <a:gd name="T1" fmla="*/ 19 h 111"/>
                <a:gd name="T2" fmla="*/ 96 w 114"/>
                <a:gd name="T3" fmla="*/ 90 h 111"/>
                <a:gd name="T4" fmla="*/ 25 w 114"/>
                <a:gd name="T5" fmla="*/ 92 h 111"/>
                <a:gd name="T6" fmla="*/ 17 w 114"/>
                <a:gd name="T7" fmla="*/ 21 h 111"/>
                <a:gd name="T8" fmla="*/ 89 w 114"/>
                <a:gd name="T9" fmla="*/ 1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1">
                  <a:moveTo>
                    <a:pt x="89" y="19"/>
                  </a:moveTo>
                  <a:cubicBezTo>
                    <a:pt x="110" y="38"/>
                    <a:pt x="114" y="70"/>
                    <a:pt x="96" y="90"/>
                  </a:cubicBezTo>
                  <a:cubicBezTo>
                    <a:pt x="78" y="110"/>
                    <a:pt x="46" y="111"/>
                    <a:pt x="25" y="92"/>
                  </a:cubicBezTo>
                  <a:cubicBezTo>
                    <a:pt x="3" y="73"/>
                    <a:pt x="0" y="41"/>
                    <a:pt x="17" y="21"/>
                  </a:cubicBezTo>
                  <a:cubicBezTo>
                    <a:pt x="35" y="1"/>
                    <a:pt x="67" y="0"/>
                    <a:pt x="89" y="1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ïṥ1îdê"/>
            <p:cNvSpPr/>
            <p:nvPr/>
          </p:nvSpPr>
          <p:spPr bwMode="auto">
            <a:xfrm>
              <a:off x="5828507" y="2733676"/>
              <a:ext cx="1393825" cy="1320800"/>
            </a:xfrm>
            <a:custGeom>
              <a:avLst/>
              <a:gdLst>
                <a:gd name="T0" fmla="*/ 155 w 201"/>
                <a:gd name="T1" fmla="*/ 34 h 191"/>
                <a:gd name="T2" fmla="*/ 171 w 201"/>
                <a:gd name="T3" fmla="*/ 158 h 191"/>
                <a:gd name="T4" fmla="*/ 47 w 201"/>
                <a:gd name="T5" fmla="*/ 157 h 191"/>
                <a:gd name="T6" fmla="*/ 30 w 201"/>
                <a:gd name="T7" fmla="*/ 33 h 191"/>
                <a:gd name="T8" fmla="*/ 155 w 201"/>
                <a:gd name="T9" fmla="*/ 3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1">
                  <a:moveTo>
                    <a:pt x="155" y="34"/>
                  </a:moveTo>
                  <a:cubicBezTo>
                    <a:pt x="194" y="69"/>
                    <a:pt x="201" y="124"/>
                    <a:pt x="171" y="158"/>
                  </a:cubicBezTo>
                  <a:cubicBezTo>
                    <a:pt x="141" y="191"/>
                    <a:pt x="86" y="191"/>
                    <a:pt x="47" y="157"/>
                  </a:cubicBezTo>
                  <a:cubicBezTo>
                    <a:pt x="8" y="122"/>
                    <a:pt x="0" y="67"/>
                    <a:pt x="30" y="33"/>
                  </a:cubicBezTo>
                  <a:cubicBezTo>
                    <a:pt x="60" y="0"/>
                    <a:pt x="116" y="0"/>
                    <a:pt x="155" y="34"/>
                  </a:cubicBezTo>
                  <a:close/>
                </a:path>
              </a:pathLst>
            </a:custGeom>
            <a:solidFill>
              <a:srgbClr val="F7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iśļidê"/>
            <p:cNvSpPr/>
            <p:nvPr/>
          </p:nvSpPr>
          <p:spPr bwMode="auto">
            <a:xfrm>
              <a:off x="5704682" y="3009901"/>
              <a:ext cx="825500" cy="788988"/>
            </a:xfrm>
            <a:custGeom>
              <a:avLst/>
              <a:gdLst>
                <a:gd name="T0" fmla="*/ 92 w 119"/>
                <a:gd name="T1" fmla="*/ 20 h 114"/>
                <a:gd name="T2" fmla="*/ 101 w 119"/>
                <a:gd name="T3" fmla="*/ 94 h 114"/>
                <a:gd name="T4" fmla="*/ 27 w 119"/>
                <a:gd name="T5" fmla="*/ 93 h 114"/>
                <a:gd name="T6" fmla="*/ 18 w 119"/>
                <a:gd name="T7" fmla="*/ 20 h 114"/>
                <a:gd name="T8" fmla="*/ 92 w 119"/>
                <a:gd name="T9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4">
                  <a:moveTo>
                    <a:pt x="92" y="20"/>
                  </a:moveTo>
                  <a:cubicBezTo>
                    <a:pt x="115" y="41"/>
                    <a:pt x="119" y="74"/>
                    <a:pt x="101" y="94"/>
                  </a:cubicBezTo>
                  <a:cubicBezTo>
                    <a:pt x="83" y="114"/>
                    <a:pt x="50" y="113"/>
                    <a:pt x="27" y="93"/>
                  </a:cubicBezTo>
                  <a:cubicBezTo>
                    <a:pt x="4" y="73"/>
                    <a:pt x="0" y="40"/>
                    <a:pt x="18" y="20"/>
                  </a:cubicBezTo>
                  <a:cubicBezTo>
                    <a:pt x="35" y="0"/>
                    <a:pt x="68" y="0"/>
                    <a:pt x="92" y="2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işlídê"/>
            <p:cNvSpPr/>
            <p:nvPr/>
          </p:nvSpPr>
          <p:spPr bwMode="auto">
            <a:xfrm>
              <a:off x="6155532" y="3411539"/>
              <a:ext cx="823913" cy="781050"/>
            </a:xfrm>
            <a:custGeom>
              <a:avLst/>
              <a:gdLst>
                <a:gd name="T0" fmla="*/ 92 w 119"/>
                <a:gd name="T1" fmla="*/ 20 h 113"/>
                <a:gd name="T2" fmla="*/ 18 w 119"/>
                <a:gd name="T3" fmla="*/ 20 h 113"/>
                <a:gd name="T4" fmla="*/ 28 w 119"/>
                <a:gd name="T5" fmla="*/ 93 h 113"/>
                <a:gd name="T6" fmla="*/ 101 w 119"/>
                <a:gd name="T7" fmla="*/ 93 h 113"/>
                <a:gd name="T8" fmla="*/ 92 w 119"/>
                <a:gd name="T9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3">
                  <a:moveTo>
                    <a:pt x="92" y="20"/>
                  </a:moveTo>
                  <a:cubicBezTo>
                    <a:pt x="69" y="0"/>
                    <a:pt x="36" y="0"/>
                    <a:pt x="18" y="20"/>
                  </a:cubicBezTo>
                  <a:cubicBezTo>
                    <a:pt x="0" y="40"/>
                    <a:pt x="5" y="72"/>
                    <a:pt x="28" y="93"/>
                  </a:cubicBezTo>
                  <a:cubicBezTo>
                    <a:pt x="51" y="113"/>
                    <a:pt x="84" y="113"/>
                    <a:pt x="101" y="93"/>
                  </a:cubicBezTo>
                  <a:cubicBezTo>
                    <a:pt x="119" y="73"/>
                    <a:pt x="115" y="40"/>
                    <a:pt x="92" y="2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ïsḷíḍè"/>
            <p:cNvSpPr/>
            <p:nvPr/>
          </p:nvSpPr>
          <p:spPr bwMode="auto">
            <a:xfrm>
              <a:off x="5364957" y="3086101"/>
              <a:ext cx="811213" cy="809625"/>
            </a:xfrm>
            <a:custGeom>
              <a:avLst/>
              <a:gdLst>
                <a:gd name="T0" fmla="*/ 93 w 117"/>
                <a:gd name="T1" fmla="*/ 19 h 117"/>
                <a:gd name="T2" fmla="*/ 98 w 117"/>
                <a:gd name="T3" fmla="*/ 93 h 117"/>
                <a:gd name="T4" fmla="*/ 23 w 117"/>
                <a:gd name="T5" fmla="*/ 98 h 117"/>
                <a:gd name="T6" fmla="*/ 19 w 117"/>
                <a:gd name="T7" fmla="*/ 24 h 117"/>
                <a:gd name="T8" fmla="*/ 93 w 117"/>
                <a:gd name="T9" fmla="*/ 1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93" y="19"/>
                  </a:moveTo>
                  <a:cubicBezTo>
                    <a:pt x="115" y="38"/>
                    <a:pt x="117" y="71"/>
                    <a:pt x="98" y="93"/>
                  </a:cubicBezTo>
                  <a:cubicBezTo>
                    <a:pt x="78" y="115"/>
                    <a:pt x="45" y="117"/>
                    <a:pt x="23" y="98"/>
                  </a:cubicBezTo>
                  <a:cubicBezTo>
                    <a:pt x="2" y="79"/>
                    <a:pt x="0" y="46"/>
                    <a:pt x="19" y="24"/>
                  </a:cubicBezTo>
                  <a:cubicBezTo>
                    <a:pt x="38" y="2"/>
                    <a:pt x="71" y="0"/>
                    <a:pt x="93" y="1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1îḑé"/>
            <p:cNvSpPr/>
            <p:nvPr/>
          </p:nvSpPr>
          <p:spPr bwMode="auto">
            <a:xfrm>
              <a:off x="6120607" y="3749676"/>
              <a:ext cx="811213" cy="809625"/>
            </a:xfrm>
            <a:custGeom>
              <a:avLst/>
              <a:gdLst>
                <a:gd name="T0" fmla="*/ 93 w 117"/>
                <a:gd name="T1" fmla="*/ 19 h 117"/>
                <a:gd name="T2" fmla="*/ 19 w 117"/>
                <a:gd name="T3" fmla="*/ 24 h 117"/>
                <a:gd name="T4" fmla="*/ 24 w 117"/>
                <a:gd name="T5" fmla="*/ 98 h 117"/>
                <a:gd name="T6" fmla="*/ 98 w 117"/>
                <a:gd name="T7" fmla="*/ 93 h 117"/>
                <a:gd name="T8" fmla="*/ 93 w 117"/>
                <a:gd name="T9" fmla="*/ 1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93" y="19"/>
                  </a:moveTo>
                  <a:cubicBezTo>
                    <a:pt x="72" y="0"/>
                    <a:pt x="38" y="2"/>
                    <a:pt x="19" y="24"/>
                  </a:cubicBezTo>
                  <a:cubicBezTo>
                    <a:pt x="0" y="46"/>
                    <a:pt x="2" y="79"/>
                    <a:pt x="24" y="98"/>
                  </a:cubicBezTo>
                  <a:cubicBezTo>
                    <a:pt x="45" y="117"/>
                    <a:pt x="78" y="115"/>
                    <a:pt x="98" y="93"/>
                  </a:cubicBezTo>
                  <a:cubicBezTo>
                    <a:pt x="117" y="72"/>
                    <a:pt x="115" y="38"/>
                    <a:pt x="93" y="1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śḷíḍè"/>
            <p:cNvSpPr/>
            <p:nvPr/>
          </p:nvSpPr>
          <p:spPr bwMode="auto">
            <a:xfrm>
              <a:off x="5544344" y="3438526"/>
              <a:ext cx="819150" cy="809625"/>
            </a:xfrm>
            <a:custGeom>
              <a:avLst/>
              <a:gdLst>
                <a:gd name="T0" fmla="*/ 94 w 118"/>
                <a:gd name="T1" fmla="*/ 19 h 117"/>
                <a:gd name="T2" fmla="*/ 20 w 118"/>
                <a:gd name="T3" fmla="*/ 24 h 117"/>
                <a:gd name="T4" fmla="*/ 24 w 118"/>
                <a:gd name="T5" fmla="*/ 98 h 117"/>
                <a:gd name="T6" fmla="*/ 98 w 118"/>
                <a:gd name="T7" fmla="*/ 93 h 117"/>
                <a:gd name="T8" fmla="*/ 94 w 118"/>
                <a:gd name="T9" fmla="*/ 1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7">
                  <a:moveTo>
                    <a:pt x="94" y="19"/>
                  </a:moveTo>
                  <a:cubicBezTo>
                    <a:pt x="72" y="0"/>
                    <a:pt x="39" y="2"/>
                    <a:pt x="20" y="24"/>
                  </a:cubicBezTo>
                  <a:cubicBezTo>
                    <a:pt x="0" y="46"/>
                    <a:pt x="2" y="79"/>
                    <a:pt x="24" y="98"/>
                  </a:cubicBezTo>
                  <a:cubicBezTo>
                    <a:pt x="46" y="117"/>
                    <a:pt x="79" y="115"/>
                    <a:pt x="98" y="93"/>
                  </a:cubicBezTo>
                  <a:cubicBezTo>
                    <a:pt x="118" y="71"/>
                    <a:pt x="116" y="38"/>
                    <a:pt x="94" y="1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ṡḷïḑé"/>
            <p:cNvSpPr/>
            <p:nvPr/>
          </p:nvSpPr>
          <p:spPr bwMode="auto">
            <a:xfrm>
              <a:off x="6349207" y="3003551"/>
              <a:ext cx="201613" cy="171450"/>
            </a:xfrm>
            <a:custGeom>
              <a:avLst/>
              <a:gdLst>
                <a:gd name="T0" fmla="*/ 3 w 29"/>
                <a:gd name="T1" fmla="*/ 5 h 25"/>
                <a:gd name="T2" fmla="*/ 1 w 29"/>
                <a:gd name="T3" fmla="*/ 4 h 25"/>
                <a:gd name="T4" fmla="*/ 1 w 29"/>
                <a:gd name="T5" fmla="*/ 1 h 25"/>
                <a:gd name="T6" fmla="*/ 7 w 29"/>
                <a:gd name="T7" fmla="*/ 1 h 25"/>
                <a:gd name="T8" fmla="*/ 18 w 29"/>
                <a:gd name="T9" fmla="*/ 6 h 25"/>
                <a:gd name="T10" fmla="*/ 27 w 29"/>
                <a:gd name="T11" fmla="*/ 15 h 25"/>
                <a:gd name="T12" fmla="*/ 28 w 29"/>
                <a:gd name="T13" fmla="*/ 23 h 25"/>
                <a:gd name="T14" fmla="*/ 26 w 29"/>
                <a:gd name="T15" fmla="*/ 25 h 25"/>
                <a:gd name="T16" fmla="*/ 25 w 29"/>
                <a:gd name="T17" fmla="*/ 23 h 25"/>
                <a:gd name="T18" fmla="*/ 23 w 29"/>
                <a:gd name="T19" fmla="*/ 17 h 25"/>
                <a:gd name="T20" fmla="*/ 16 w 29"/>
                <a:gd name="T21" fmla="*/ 9 h 25"/>
                <a:gd name="T22" fmla="*/ 6 w 29"/>
                <a:gd name="T23" fmla="*/ 5 h 25"/>
                <a:gd name="T24" fmla="*/ 3 w 29"/>
                <a:gd name="T2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25">
                  <a:moveTo>
                    <a:pt x="3" y="5"/>
                  </a:moveTo>
                  <a:cubicBezTo>
                    <a:pt x="2" y="6"/>
                    <a:pt x="1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11" y="1"/>
                    <a:pt x="15" y="3"/>
                    <a:pt x="18" y="6"/>
                  </a:cubicBezTo>
                  <a:cubicBezTo>
                    <a:pt x="22" y="8"/>
                    <a:pt x="25" y="12"/>
                    <a:pt x="27" y="15"/>
                  </a:cubicBezTo>
                  <a:cubicBezTo>
                    <a:pt x="28" y="18"/>
                    <a:pt x="29" y="20"/>
                    <a:pt x="28" y="23"/>
                  </a:cubicBezTo>
                  <a:cubicBezTo>
                    <a:pt x="28" y="24"/>
                    <a:pt x="27" y="25"/>
                    <a:pt x="26" y="25"/>
                  </a:cubicBezTo>
                  <a:cubicBezTo>
                    <a:pt x="25" y="25"/>
                    <a:pt x="24" y="24"/>
                    <a:pt x="25" y="23"/>
                  </a:cubicBezTo>
                  <a:cubicBezTo>
                    <a:pt x="25" y="21"/>
                    <a:pt x="24" y="19"/>
                    <a:pt x="23" y="17"/>
                  </a:cubicBezTo>
                  <a:cubicBezTo>
                    <a:pt x="22" y="14"/>
                    <a:pt x="19" y="11"/>
                    <a:pt x="16" y="9"/>
                  </a:cubicBezTo>
                  <a:cubicBezTo>
                    <a:pt x="13" y="7"/>
                    <a:pt x="9" y="5"/>
                    <a:pt x="6" y="5"/>
                  </a:cubicBezTo>
                  <a:cubicBezTo>
                    <a:pt x="5" y="4"/>
                    <a:pt x="4" y="5"/>
                    <a:pt x="3" y="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i$ļïḋê"/>
            <p:cNvSpPr/>
            <p:nvPr/>
          </p:nvSpPr>
          <p:spPr bwMode="auto">
            <a:xfrm>
              <a:off x="6334919" y="3189289"/>
              <a:ext cx="395288" cy="395288"/>
            </a:xfrm>
            <a:custGeom>
              <a:avLst/>
              <a:gdLst>
                <a:gd name="T0" fmla="*/ 46 w 57"/>
                <a:gd name="T1" fmla="*/ 9 h 57"/>
                <a:gd name="T2" fmla="*/ 48 w 57"/>
                <a:gd name="T3" fmla="*/ 45 h 57"/>
                <a:gd name="T4" fmla="*/ 12 w 57"/>
                <a:gd name="T5" fmla="*/ 47 h 57"/>
                <a:gd name="T6" fmla="*/ 10 w 57"/>
                <a:gd name="T7" fmla="*/ 11 h 57"/>
                <a:gd name="T8" fmla="*/ 46 w 57"/>
                <a:gd name="T9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46" y="9"/>
                  </a:moveTo>
                  <a:cubicBezTo>
                    <a:pt x="56" y="18"/>
                    <a:pt x="57" y="34"/>
                    <a:pt x="48" y="45"/>
                  </a:cubicBezTo>
                  <a:cubicBezTo>
                    <a:pt x="39" y="56"/>
                    <a:pt x="23" y="57"/>
                    <a:pt x="12" y="47"/>
                  </a:cubicBezTo>
                  <a:cubicBezTo>
                    <a:pt x="1" y="38"/>
                    <a:pt x="0" y="22"/>
                    <a:pt x="10" y="11"/>
                  </a:cubicBezTo>
                  <a:cubicBezTo>
                    <a:pt x="19" y="1"/>
                    <a:pt x="35" y="0"/>
                    <a:pt x="46" y="9"/>
                  </a:cubicBezTo>
                  <a:close/>
                </a:path>
              </a:pathLst>
            </a:custGeom>
            <a:solidFill>
              <a:srgbClr val="F1A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Sľíḍê"/>
            <p:cNvSpPr/>
            <p:nvPr/>
          </p:nvSpPr>
          <p:spPr bwMode="auto">
            <a:xfrm>
              <a:off x="6792119" y="3189289"/>
              <a:ext cx="250825" cy="331788"/>
            </a:xfrm>
            <a:custGeom>
              <a:avLst/>
              <a:gdLst>
                <a:gd name="T0" fmla="*/ 28 w 36"/>
                <a:gd name="T1" fmla="*/ 18 h 48"/>
                <a:gd name="T2" fmla="*/ 5 w 36"/>
                <a:gd name="T3" fmla="*/ 4 h 48"/>
                <a:gd name="T4" fmla="*/ 19 w 36"/>
                <a:gd name="T5" fmla="*/ 25 h 48"/>
                <a:gd name="T6" fmla="*/ 31 w 36"/>
                <a:gd name="T7" fmla="*/ 45 h 48"/>
                <a:gd name="T8" fmla="*/ 28 w 36"/>
                <a:gd name="T9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8">
                  <a:moveTo>
                    <a:pt x="28" y="18"/>
                  </a:moveTo>
                  <a:cubicBezTo>
                    <a:pt x="21" y="7"/>
                    <a:pt x="10" y="0"/>
                    <a:pt x="5" y="4"/>
                  </a:cubicBezTo>
                  <a:cubicBezTo>
                    <a:pt x="0" y="7"/>
                    <a:pt x="11" y="13"/>
                    <a:pt x="19" y="25"/>
                  </a:cubicBezTo>
                  <a:cubicBezTo>
                    <a:pt x="26" y="36"/>
                    <a:pt x="26" y="48"/>
                    <a:pt x="31" y="45"/>
                  </a:cubicBezTo>
                  <a:cubicBezTo>
                    <a:pt x="36" y="41"/>
                    <a:pt x="35" y="29"/>
                    <a:pt x="28" y="1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îṥlîḍê"/>
            <p:cNvSpPr/>
            <p:nvPr/>
          </p:nvSpPr>
          <p:spPr bwMode="auto">
            <a:xfrm>
              <a:off x="6349207" y="2898776"/>
              <a:ext cx="346075" cy="222250"/>
            </a:xfrm>
            <a:custGeom>
              <a:avLst/>
              <a:gdLst>
                <a:gd name="T0" fmla="*/ 30 w 50"/>
                <a:gd name="T1" fmla="*/ 5 h 32"/>
                <a:gd name="T2" fmla="*/ 47 w 50"/>
                <a:gd name="T3" fmla="*/ 26 h 32"/>
                <a:gd name="T4" fmla="*/ 24 w 50"/>
                <a:gd name="T5" fmla="*/ 15 h 32"/>
                <a:gd name="T6" fmla="*/ 3 w 50"/>
                <a:gd name="T7" fmla="*/ 6 h 32"/>
                <a:gd name="T8" fmla="*/ 30 w 50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2">
                  <a:moveTo>
                    <a:pt x="30" y="5"/>
                  </a:moveTo>
                  <a:cubicBezTo>
                    <a:pt x="42" y="11"/>
                    <a:pt x="50" y="20"/>
                    <a:pt x="47" y="26"/>
                  </a:cubicBezTo>
                  <a:cubicBezTo>
                    <a:pt x="44" y="32"/>
                    <a:pt x="37" y="21"/>
                    <a:pt x="24" y="15"/>
                  </a:cubicBezTo>
                  <a:cubicBezTo>
                    <a:pt x="12" y="10"/>
                    <a:pt x="0" y="11"/>
                    <a:pt x="3" y="6"/>
                  </a:cubicBezTo>
                  <a:cubicBezTo>
                    <a:pt x="6" y="0"/>
                    <a:pt x="18" y="0"/>
                    <a:pt x="30" y="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ïṡļiḋê"/>
            <p:cNvSpPr/>
            <p:nvPr/>
          </p:nvSpPr>
          <p:spPr bwMode="auto">
            <a:xfrm>
              <a:off x="6266657" y="3417889"/>
              <a:ext cx="269875" cy="241300"/>
            </a:xfrm>
            <a:custGeom>
              <a:avLst/>
              <a:gdLst>
                <a:gd name="T0" fmla="*/ 1 w 39"/>
                <a:gd name="T1" fmla="*/ 2 h 35"/>
                <a:gd name="T2" fmla="*/ 3 w 39"/>
                <a:gd name="T3" fmla="*/ 0 h 35"/>
                <a:gd name="T4" fmla="*/ 5 w 39"/>
                <a:gd name="T5" fmla="*/ 2 h 35"/>
                <a:gd name="T6" fmla="*/ 5 w 39"/>
                <a:gd name="T7" fmla="*/ 8 h 35"/>
                <a:gd name="T8" fmla="*/ 15 w 39"/>
                <a:gd name="T9" fmla="*/ 22 h 35"/>
                <a:gd name="T10" fmla="*/ 30 w 39"/>
                <a:gd name="T11" fmla="*/ 30 h 35"/>
                <a:gd name="T12" fmla="*/ 36 w 39"/>
                <a:gd name="T13" fmla="*/ 30 h 35"/>
                <a:gd name="T14" fmla="*/ 39 w 39"/>
                <a:gd name="T15" fmla="*/ 31 h 35"/>
                <a:gd name="T16" fmla="*/ 37 w 39"/>
                <a:gd name="T17" fmla="*/ 34 h 35"/>
                <a:gd name="T18" fmla="*/ 29 w 39"/>
                <a:gd name="T19" fmla="*/ 34 h 35"/>
                <a:gd name="T20" fmla="*/ 12 w 39"/>
                <a:gd name="T21" fmla="*/ 25 h 35"/>
                <a:gd name="T22" fmla="*/ 2 w 39"/>
                <a:gd name="T23" fmla="*/ 10 h 35"/>
                <a:gd name="T24" fmla="*/ 1 w 39"/>
                <a:gd name="T2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5">
                  <a:moveTo>
                    <a:pt x="1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4" y="4"/>
                    <a:pt x="5" y="6"/>
                    <a:pt x="5" y="8"/>
                  </a:cubicBezTo>
                  <a:cubicBezTo>
                    <a:pt x="7" y="13"/>
                    <a:pt x="11" y="18"/>
                    <a:pt x="15" y="22"/>
                  </a:cubicBezTo>
                  <a:cubicBezTo>
                    <a:pt x="19" y="26"/>
                    <a:pt x="25" y="29"/>
                    <a:pt x="30" y="30"/>
                  </a:cubicBezTo>
                  <a:cubicBezTo>
                    <a:pt x="32" y="31"/>
                    <a:pt x="34" y="31"/>
                    <a:pt x="36" y="30"/>
                  </a:cubicBezTo>
                  <a:cubicBezTo>
                    <a:pt x="37" y="30"/>
                    <a:pt x="38" y="30"/>
                    <a:pt x="39" y="31"/>
                  </a:cubicBezTo>
                  <a:cubicBezTo>
                    <a:pt x="39" y="32"/>
                    <a:pt x="38" y="33"/>
                    <a:pt x="37" y="34"/>
                  </a:cubicBezTo>
                  <a:cubicBezTo>
                    <a:pt x="35" y="35"/>
                    <a:pt x="32" y="35"/>
                    <a:pt x="29" y="34"/>
                  </a:cubicBezTo>
                  <a:cubicBezTo>
                    <a:pt x="23" y="33"/>
                    <a:pt x="17" y="30"/>
                    <a:pt x="12" y="25"/>
                  </a:cubicBezTo>
                  <a:cubicBezTo>
                    <a:pt x="7" y="21"/>
                    <a:pt x="3" y="15"/>
                    <a:pt x="2" y="10"/>
                  </a:cubicBezTo>
                  <a:cubicBezTo>
                    <a:pt x="1" y="7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F1A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iṧļïḓé"/>
            <p:cNvSpPr/>
            <p:nvPr/>
          </p:nvSpPr>
          <p:spPr bwMode="auto">
            <a:xfrm>
              <a:off x="6328569" y="2152651"/>
              <a:ext cx="1344613" cy="1098550"/>
            </a:xfrm>
            <a:custGeom>
              <a:avLst/>
              <a:gdLst>
                <a:gd name="T0" fmla="*/ 148 w 194"/>
                <a:gd name="T1" fmla="*/ 159 h 159"/>
                <a:gd name="T2" fmla="*/ 114 w 194"/>
                <a:gd name="T3" fmla="*/ 24 h 159"/>
                <a:gd name="T4" fmla="*/ 51 w 194"/>
                <a:gd name="T5" fmla="*/ 52 h 159"/>
                <a:gd name="T6" fmla="*/ 148 w 194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59">
                  <a:moveTo>
                    <a:pt x="148" y="159"/>
                  </a:moveTo>
                  <a:cubicBezTo>
                    <a:pt x="183" y="106"/>
                    <a:pt x="194" y="46"/>
                    <a:pt x="114" y="24"/>
                  </a:cubicBezTo>
                  <a:cubicBezTo>
                    <a:pt x="34" y="3"/>
                    <a:pt x="0" y="0"/>
                    <a:pt x="51" y="52"/>
                  </a:cubicBezTo>
                  <a:cubicBezTo>
                    <a:pt x="101" y="103"/>
                    <a:pt x="110" y="127"/>
                    <a:pt x="148" y="159"/>
                  </a:cubicBez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isļide"/>
            <p:cNvSpPr/>
            <p:nvPr/>
          </p:nvSpPr>
          <p:spPr bwMode="auto">
            <a:xfrm>
              <a:off x="6771482" y="2443164"/>
              <a:ext cx="596900" cy="282575"/>
            </a:xfrm>
            <a:custGeom>
              <a:avLst/>
              <a:gdLst>
                <a:gd name="T0" fmla="*/ 0 w 86"/>
                <a:gd name="T1" fmla="*/ 21 h 41"/>
                <a:gd name="T2" fmla="*/ 66 w 86"/>
                <a:gd name="T3" fmla="*/ 21 h 41"/>
                <a:gd name="T4" fmla="*/ 0 w 86"/>
                <a:gd name="T5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41">
                  <a:moveTo>
                    <a:pt x="0" y="21"/>
                  </a:moveTo>
                  <a:cubicBezTo>
                    <a:pt x="8" y="10"/>
                    <a:pt x="46" y="2"/>
                    <a:pt x="66" y="21"/>
                  </a:cubicBezTo>
                  <a:cubicBezTo>
                    <a:pt x="86" y="41"/>
                    <a:pt x="46" y="0"/>
                    <a:pt x="0" y="21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ïṩḷíḋé"/>
            <p:cNvSpPr/>
            <p:nvPr/>
          </p:nvSpPr>
          <p:spPr bwMode="auto">
            <a:xfrm>
              <a:off x="6258719" y="1909764"/>
              <a:ext cx="596900" cy="587375"/>
            </a:xfrm>
            <a:custGeom>
              <a:avLst/>
              <a:gdLst>
                <a:gd name="T0" fmla="*/ 68 w 86"/>
                <a:gd name="T1" fmla="*/ 14 h 85"/>
                <a:gd name="T2" fmla="*/ 72 w 86"/>
                <a:gd name="T3" fmla="*/ 68 h 85"/>
                <a:gd name="T4" fmla="*/ 18 w 86"/>
                <a:gd name="T5" fmla="*/ 71 h 85"/>
                <a:gd name="T6" fmla="*/ 14 w 86"/>
                <a:gd name="T7" fmla="*/ 17 h 85"/>
                <a:gd name="T8" fmla="*/ 68 w 86"/>
                <a:gd name="T9" fmla="*/ 1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5">
                  <a:moveTo>
                    <a:pt x="68" y="14"/>
                  </a:moveTo>
                  <a:cubicBezTo>
                    <a:pt x="84" y="28"/>
                    <a:pt x="86" y="52"/>
                    <a:pt x="72" y="68"/>
                  </a:cubicBezTo>
                  <a:cubicBezTo>
                    <a:pt x="58" y="84"/>
                    <a:pt x="33" y="85"/>
                    <a:pt x="18" y="71"/>
                  </a:cubicBezTo>
                  <a:cubicBezTo>
                    <a:pt x="2" y="57"/>
                    <a:pt x="0" y="33"/>
                    <a:pt x="14" y="17"/>
                  </a:cubicBezTo>
                  <a:cubicBezTo>
                    <a:pt x="28" y="1"/>
                    <a:pt x="52" y="0"/>
                    <a:pt x="68" y="1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iṩḻïďê"/>
            <p:cNvSpPr/>
            <p:nvPr/>
          </p:nvSpPr>
          <p:spPr bwMode="auto">
            <a:xfrm>
              <a:off x="6050757" y="2435226"/>
              <a:ext cx="1443038" cy="1363663"/>
            </a:xfrm>
            <a:custGeom>
              <a:avLst/>
              <a:gdLst>
                <a:gd name="T0" fmla="*/ 156 w 208"/>
                <a:gd name="T1" fmla="*/ 39 h 197"/>
                <a:gd name="T2" fmla="*/ 175 w 208"/>
                <a:gd name="T3" fmla="*/ 177 h 197"/>
                <a:gd name="T4" fmla="*/ 147 w 208"/>
                <a:gd name="T5" fmla="*/ 197 h 197"/>
                <a:gd name="T6" fmla="*/ 112 w 208"/>
                <a:gd name="T7" fmla="*/ 89 h 197"/>
                <a:gd name="T8" fmla="*/ 0 w 208"/>
                <a:gd name="T9" fmla="*/ 68 h 197"/>
                <a:gd name="T10" fmla="*/ 17 w 208"/>
                <a:gd name="T11" fmla="*/ 38 h 197"/>
                <a:gd name="T12" fmla="*/ 156 w 208"/>
                <a:gd name="T13" fmla="*/ 3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97">
                  <a:moveTo>
                    <a:pt x="156" y="39"/>
                  </a:moveTo>
                  <a:cubicBezTo>
                    <a:pt x="200" y="78"/>
                    <a:pt x="208" y="140"/>
                    <a:pt x="175" y="177"/>
                  </a:cubicBezTo>
                  <a:cubicBezTo>
                    <a:pt x="167" y="186"/>
                    <a:pt x="158" y="193"/>
                    <a:pt x="147" y="197"/>
                  </a:cubicBezTo>
                  <a:cubicBezTo>
                    <a:pt x="159" y="162"/>
                    <a:pt x="146" y="118"/>
                    <a:pt x="112" y="89"/>
                  </a:cubicBezTo>
                  <a:cubicBezTo>
                    <a:pt x="79" y="59"/>
                    <a:pt x="34" y="52"/>
                    <a:pt x="0" y="68"/>
                  </a:cubicBezTo>
                  <a:cubicBezTo>
                    <a:pt x="4" y="57"/>
                    <a:pt x="9" y="47"/>
                    <a:pt x="17" y="38"/>
                  </a:cubicBezTo>
                  <a:cubicBezTo>
                    <a:pt x="50" y="0"/>
                    <a:pt x="112" y="1"/>
                    <a:pt x="156" y="3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šḻïďe"/>
            <p:cNvSpPr/>
            <p:nvPr/>
          </p:nvSpPr>
          <p:spPr bwMode="auto">
            <a:xfrm>
              <a:off x="6487319" y="3230564"/>
              <a:ext cx="111125" cy="104775"/>
            </a:xfrm>
            <a:custGeom>
              <a:avLst/>
              <a:gdLst>
                <a:gd name="T0" fmla="*/ 13 w 16"/>
                <a:gd name="T1" fmla="*/ 2 h 15"/>
                <a:gd name="T2" fmla="*/ 13 w 16"/>
                <a:gd name="T3" fmla="*/ 12 h 15"/>
                <a:gd name="T4" fmla="*/ 3 w 16"/>
                <a:gd name="T5" fmla="*/ 13 h 15"/>
                <a:gd name="T6" fmla="*/ 3 w 16"/>
                <a:gd name="T7" fmla="*/ 3 h 15"/>
                <a:gd name="T8" fmla="*/ 13 w 16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3" y="2"/>
                  </a:moveTo>
                  <a:cubicBezTo>
                    <a:pt x="15" y="5"/>
                    <a:pt x="16" y="9"/>
                    <a:pt x="13" y="12"/>
                  </a:cubicBezTo>
                  <a:cubicBezTo>
                    <a:pt x="11" y="15"/>
                    <a:pt x="6" y="15"/>
                    <a:pt x="3" y="13"/>
                  </a:cubicBezTo>
                  <a:cubicBezTo>
                    <a:pt x="1" y="10"/>
                    <a:pt x="0" y="6"/>
                    <a:pt x="3" y="3"/>
                  </a:cubicBezTo>
                  <a:cubicBezTo>
                    <a:pt x="5" y="0"/>
                    <a:pt x="10" y="0"/>
                    <a:pt x="13" y="2"/>
                  </a:cubicBezTo>
                  <a:close/>
                </a:path>
              </a:pathLst>
            </a:custGeom>
            <a:solidFill>
              <a:srgbClr val="FAC2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isḻîḑé"/>
            <p:cNvSpPr/>
            <p:nvPr/>
          </p:nvSpPr>
          <p:spPr bwMode="auto">
            <a:xfrm>
              <a:off x="6750844" y="3348039"/>
              <a:ext cx="187325" cy="180975"/>
            </a:xfrm>
            <a:custGeom>
              <a:avLst/>
              <a:gdLst>
                <a:gd name="T0" fmla="*/ 26 w 27"/>
                <a:gd name="T1" fmla="*/ 25 h 26"/>
                <a:gd name="T2" fmla="*/ 24 w 27"/>
                <a:gd name="T3" fmla="*/ 26 h 26"/>
                <a:gd name="T4" fmla="*/ 23 w 27"/>
                <a:gd name="T5" fmla="*/ 23 h 26"/>
                <a:gd name="T6" fmla="*/ 23 w 27"/>
                <a:gd name="T7" fmla="*/ 20 h 26"/>
                <a:gd name="T8" fmla="*/ 17 w 27"/>
                <a:gd name="T9" fmla="*/ 11 h 26"/>
                <a:gd name="T10" fmla="*/ 8 w 27"/>
                <a:gd name="T11" fmla="*/ 5 h 26"/>
                <a:gd name="T12" fmla="*/ 3 w 27"/>
                <a:gd name="T13" fmla="*/ 4 h 26"/>
                <a:gd name="T14" fmla="*/ 0 w 27"/>
                <a:gd name="T15" fmla="*/ 3 h 26"/>
                <a:gd name="T16" fmla="*/ 2 w 27"/>
                <a:gd name="T17" fmla="*/ 0 h 26"/>
                <a:gd name="T18" fmla="*/ 9 w 27"/>
                <a:gd name="T19" fmla="*/ 1 h 26"/>
                <a:gd name="T20" fmla="*/ 20 w 27"/>
                <a:gd name="T21" fmla="*/ 8 h 26"/>
                <a:gd name="T22" fmla="*/ 27 w 27"/>
                <a:gd name="T23" fmla="*/ 19 h 26"/>
                <a:gd name="T24" fmla="*/ 26 w 27"/>
                <a:gd name="T2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6">
                  <a:moveTo>
                    <a:pt x="26" y="25"/>
                  </a:moveTo>
                  <a:cubicBezTo>
                    <a:pt x="26" y="26"/>
                    <a:pt x="25" y="26"/>
                    <a:pt x="24" y="26"/>
                  </a:cubicBezTo>
                  <a:cubicBezTo>
                    <a:pt x="23" y="26"/>
                    <a:pt x="22" y="24"/>
                    <a:pt x="23" y="23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2" y="17"/>
                    <a:pt x="20" y="14"/>
                    <a:pt x="17" y="11"/>
                  </a:cubicBezTo>
                  <a:cubicBezTo>
                    <a:pt x="15" y="8"/>
                    <a:pt x="11" y="6"/>
                    <a:pt x="8" y="5"/>
                  </a:cubicBezTo>
                  <a:cubicBezTo>
                    <a:pt x="6" y="4"/>
                    <a:pt x="4" y="4"/>
                    <a:pt x="3" y="4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7" y="0"/>
                    <a:pt x="9" y="1"/>
                  </a:cubicBezTo>
                  <a:cubicBezTo>
                    <a:pt x="13" y="2"/>
                    <a:pt x="17" y="5"/>
                    <a:pt x="20" y="8"/>
                  </a:cubicBezTo>
                  <a:cubicBezTo>
                    <a:pt x="23" y="12"/>
                    <a:pt x="26" y="16"/>
                    <a:pt x="27" y="19"/>
                  </a:cubicBezTo>
                  <a:cubicBezTo>
                    <a:pt x="27" y="21"/>
                    <a:pt x="27" y="23"/>
                    <a:pt x="26" y="2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ŝlïḋè"/>
            <p:cNvSpPr/>
            <p:nvPr/>
          </p:nvSpPr>
          <p:spPr bwMode="auto">
            <a:xfrm>
              <a:off x="5464969" y="1143001"/>
              <a:ext cx="46038" cy="2967038"/>
            </a:xfrm>
            <a:custGeom>
              <a:avLst/>
              <a:gdLst>
                <a:gd name="T0" fmla="*/ 33 w 33"/>
                <a:gd name="T1" fmla="*/ 0 h 429"/>
                <a:gd name="T2" fmla="*/ 33 w 33"/>
                <a:gd name="T3" fmla="*/ 200 h 429"/>
                <a:gd name="T4" fmla="*/ 33 w 33"/>
                <a:gd name="T5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429">
                  <a:moveTo>
                    <a:pt x="33" y="0"/>
                  </a:moveTo>
                  <a:cubicBezTo>
                    <a:pt x="33" y="200"/>
                    <a:pt x="33" y="200"/>
                    <a:pt x="33" y="200"/>
                  </a:cubicBezTo>
                  <a:cubicBezTo>
                    <a:pt x="33" y="276"/>
                    <a:pt x="0" y="319"/>
                    <a:pt x="33" y="42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3338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iṣľiďe"/>
            <p:cNvSpPr/>
            <p:nvPr/>
          </p:nvSpPr>
          <p:spPr bwMode="auto">
            <a:xfrm>
              <a:off x="5177632" y="1273176"/>
              <a:ext cx="311150" cy="311150"/>
            </a:xfrm>
            <a:custGeom>
              <a:avLst/>
              <a:gdLst>
                <a:gd name="T0" fmla="*/ 38 w 45"/>
                <a:gd name="T1" fmla="*/ 10 h 45"/>
                <a:gd name="T2" fmla="*/ 35 w 45"/>
                <a:gd name="T3" fmla="*/ 38 h 45"/>
                <a:gd name="T4" fmla="*/ 7 w 45"/>
                <a:gd name="T5" fmla="*/ 35 h 45"/>
                <a:gd name="T6" fmla="*/ 10 w 45"/>
                <a:gd name="T7" fmla="*/ 7 h 45"/>
                <a:gd name="T8" fmla="*/ 38 w 45"/>
                <a:gd name="T9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8" y="10"/>
                  </a:moveTo>
                  <a:cubicBezTo>
                    <a:pt x="45" y="18"/>
                    <a:pt x="44" y="31"/>
                    <a:pt x="35" y="38"/>
                  </a:cubicBezTo>
                  <a:cubicBezTo>
                    <a:pt x="27" y="45"/>
                    <a:pt x="14" y="44"/>
                    <a:pt x="7" y="35"/>
                  </a:cubicBezTo>
                  <a:cubicBezTo>
                    <a:pt x="0" y="27"/>
                    <a:pt x="2" y="14"/>
                    <a:pt x="10" y="7"/>
                  </a:cubicBezTo>
                  <a:cubicBezTo>
                    <a:pt x="18" y="0"/>
                    <a:pt x="31" y="1"/>
                    <a:pt x="38" y="10"/>
                  </a:cubicBezTo>
                  <a:close/>
                </a:path>
              </a:pathLst>
            </a:custGeom>
            <a:solidFill>
              <a:srgbClr val="FF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ṥ1iďê"/>
            <p:cNvSpPr/>
            <p:nvPr/>
          </p:nvSpPr>
          <p:spPr bwMode="auto">
            <a:xfrm>
              <a:off x="5441157" y="1287464"/>
              <a:ext cx="61913" cy="55563"/>
            </a:xfrm>
            <a:custGeom>
              <a:avLst/>
              <a:gdLst>
                <a:gd name="T0" fmla="*/ 8 w 9"/>
                <a:gd name="T1" fmla="*/ 2 h 8"/>
                <a:gd name="T2" fmla="*/ 9 w 9"/>
                <a:gd name="T3" fmla="*/ 5 h 8"/>
                <a:gd name="T4" fmla="*/ 9 w 9"/>
                <a:gd name="T5" fmla="*/ 5 h 8"/>
                <a:gd name="T6" fmla="*/ 7 w 9"/>
                <a:gd name="T7" fmla="*/ 7 h 8"/>
                <a:gd name="T8" fmla="*/ 4 w 9"/>
                <a:gd name="T9" fmla="*/ 8 h 8"/>
                <a:gd name="T10" fmla="*/ 4 w 9"/>
                <a:gd name="T11" fmla="*/ 6 h 8"/>
                <a:gd name="T12" fmla="*/ 6 w 9"/>
                <a:gd name="T13" fmla="*/ 6 h 8"/>
                <a:gd name="T14" fmla="*/ 6 w 9"/>
                <a:gd name="T15" fmla="*/ 4 h 8"/>
                <a:gd name="T16" fmla="*/ 6 w 9"/>
                <a:gd name="T17" fmla="*/ 4 h 8"/>
                <a:gd name="T18" fmla="*/ 6 w 9"/>
                <a:gd name="T19" fmla="*/ 3 h 8"/>
                <a:gd name="T20" fmla="*/ 5 w 9"/>
                <a:gd name="T21" fmla="*/ 2 h 8"/>
                <a:gd name="T22" fmla="*/ 5 w 9"/>
                <a:gd name="T23" fmla="*/ 2 h 8"/>
                <a:gd name="T24" fmla="*/ 4 w 9"/>
                <a:gd name="T25" fmla="*/ 2 h 8"/>
                <a:gd name="T26" fmla="*/ 4 w 9"/>
                <a:gd name="T27" fmla="*/ 0 h 8"/>
                <a:gd name="T28" fmla="*/ 5 w 9"/>
                <a:gd name="T29" fmla="*/ 0 h 8"/>
                <a:gd name="T30" fmla="*/ 5 w 9"/>
                <a:gd name="T31" fmla="*/ 0 h 8"/>
                <a:gd name="T32" fmla="*/ 8 w 9"/>
                <a:gd name="T33" fmla="*/ 2 h 8"/>
                <a:gd name="T34" fmla="*/ 4 w 9"/>
                <a:gd name="T35" fmla="*/ 8 h 8"/>
                <a:gd name="T36" fmla="*/ 4 w 9"/>
                <a:gd name="T37" fmla="*/ 8 h 8"/>
                <a:gd name="T38" fmla="*/ 1 w 9"/>
                <a:gd name="T39" fmla="*/ 7 h 8"/>
                <a:gd name="T40" fmla="*/ 0 w 9"/>
                <a:gd name="T41" fmla="*/ 4 h 8"/>
                <a:gd name="T42" fmla="*/ 0 w 9"/>
                <a:gd name="T43" fmla="*/ 4 h 8"/>
                <a:gd name="T44" fmla="*/ 0 w 9"/>
                <a:gd name="T45" fmla="*/ 4 h 8"/>
                <a:gd name="T46" fmla="*/ 2 w 9"/>
                <a:gd name="T47" fmla="*/ 1 h 8"/>
                <a:gd name="T48" fmla="*/ 4 w 9"/>
                <a:gd name="T49" fmla="*/ 0 h 8"/>
                <a:gd name="T50" fmla="*/ 4 w 9"/>
                <a:gd name="T51" fmla="*/ 2 h 8"/>
                <a:gd name="T52" fmla="*/ 3 w 9"/>
                <a:gd name="T53" fmla="*/ 3 h 8"/>
                <a:gd name="T54" fmla="*/ 3 w 9"/>
                <a:gd name="T55" fmla="*/ 4 h 8"/>
                <a:gd name="T56" fmla="*/ 3 w 9"/>
                <a:gd name="T57" fmla="*/ 4 h 8"/>
                <a:gd name="T58" fmla="*/ 3 w 9"/>
                <a:gd name="T59" fmla="*/ 5 h 8"/>
                <a:gd name="T60" fmla="*/ 4 w 9"/>
                <a:gd name="T61" fmla="*/ 6 h 8"/>
                <a:gd name="T62" fmla="*/ 4 w 9"/>
                <a:gd name="T63" fmla="*/ 6 h 8"/>
                <a:gd name="T64" fmla="*/ 4 w 9"/>
                <a:gd name="T6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8">
                  <a:moveTo>
                    <a:pt x="8" y="2"/>
                  </a:moveTo>
                  <a:cubicBezTo>
                    <a:pt x="8" y="2"/>
                    <a:pt x="9" y="3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8" y="2"/>
                  </a:cubicBezTo>
                  <a:close/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ṡḻïḑê"/>
            <p:cNvSpPr/>
            <p:nvPr/>
          </p:nvSpPr>
          <p:spPr bwMode="auto">
            <a:xfrm>
              <a:off x="5412582" y="1301751"/>
              <a:ext cx="63500" cy="68263"/>
            </a:xfrm>
            <a:custGeom>
              <a:avLst/>
              <a:gdLst>
                <a:gd name="T0" fmla="*/ 1 w 9"/>
                <a:gd name="T1" fmla="*/ 3 h 10"/>
                <a:gd name="T2" fmla="*/ 1 w 9"/>
                <a:gd name="T3" fmla="*/ 4 h 10"/>
                <a:gd name="T4" fmla="*/ 2 w 9"/>
                <a:gd name="T5" fmla="*/ 5 h 10"/>
                <a:gd name="T6" fmla="*/ 2 w 9"/>
                <a:gd name="T7" fmla="*/ 5 h 10"/>
                <a:gd name="T8" fmla="*/ 3 w 9"/>
                <a:gd name="T9" fmla="*/ 6 h 10"/>
                <a:gd name="T10" fmla="*/ 4 w 9"/>
                <a:gd name="T11" fmla="*/ 7 h 10"/>
                <a:gd name="T12" fmla="*/ 4 w 9"/>
                <a:gd name="T13" fmla="*/ 8 h 10"/>
                <a:gd name="T14" fmla="*/ 5 w 9"/>
                <a:gd name="T15" fmla="*/ 8 h 10"/>
                <a:gd name="T16" fmla="*/ 6 w 9"/>
                <a:gd name="T17" fmla="*/ 9 h 10"/>
                <a:gd name="T18" fmla="*/ 6 w 9"/>
                <a:gd name="T19" fmla="*/ 10 h 10"/>
                <a:gd name="T20" fmla="*/ 9 w 9"/>
                <a:gd name="T21" fmla="*/ 7 h 10"/>
                <a:gd name="T22" fmla="*/ 9 w 9"/>
                <a:gd name="T23" fmla="*/ 6 h 10"/>
                <a:gd name="T24" fmla="*/ 5 w 9"/>
                <a:gd name="T25" fmla="*/ 1 h 10"/>
                <a:gd name="T26" fmla="*/ 4 w 9"/>
                <a:gd name="T27" fmla="*/ 1 h 10"/>
                <a:gd name="T28" fmla="*/ 1 w 9"/>
                <a:gd name="T2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0">
                  <a:moveTo>
                    <a:pt x="1" y="3"/>
                  </a:moveTo>
                  <a:cubicBezTo>
                    <a:pt x="0" y="3"/>
                    <a:pt x="1" y="4"/>
                    <a:pt x="1" y="4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1" y="5"/>
                    <a:pt x="2" y="6"/>
                    <a:pt x="2" y="5"/>
                  </a:cubicBezTo>
                  <a:cubicBezTo>
                    <a:pt x="3" y="5"/>
                    <a:pt x="4" y="6"/>
                    <a:pt x="3" y="6"/>
                  </a:cubicBezTo>
                  <a:cubicBezTo>
                    <a:pt x="3" y="6"/>
                    <a:pt x="3" y="7"/>
                    <a:pt x="4" y="7"/>
                  </a:cubicBezTo>
                  <a:cubicBezTo>
                    <a:pt x="4" y="6"/>
                    <a:pt x="5" y="7"/>
                    <a:pt x="4" y="8"/>
                  </a:cubicBezTo>
                  <a:cubicBezTo>
                    <a:pt x="4" y="8"/>
                    <a:pt x="4" y="9"/>
                    <a:pt x="5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5" y="9"/>
                    <a:pt x="6" y="10"/>
                    <a:pt x="6" y="1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1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îṡlíde"/>
            <p:cNvSpPr/>
            <p:nvPr/>
          </p:nvSpPr>
          <p:spPr bwMode="auto">
            <a:xfrm>
              <a:off x="5315744" y="1314451"/>
              <a:ext cx="90488" cy="90488"/>
            </a:xfrm>
            <a:custGeom>
              <a:avLst/>
              <a:gdLst>
                <a:gd name="T0" fmla="*/ 11 w 13"/>
                <a:gd name="T1" fmla="*/ 3 h 13"/>
                <a:gd name="T2" fmla="*/ 10 w 13"/>
                <a:gd name="T3" fmla="*/ 11 h 13"/>
                <a:gd name="T4" fmla="*/ 2 w 13"/>
                <a:gd name="T5" fmla="*/ 10 h 13"/>
                <a:gd name="T6" fmla="*/ 3 w 13"/>
                <a:gd name="T7" fmla="*/ 2 h 13"/>
                <a:gd name="T8" fmla="*/ 11 w 13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1" y="3"/>
                  </a:moveTo>
                  <a:cubicBezTo>
                    <a:pt x="13" y="5"/>
                    <a:pt x="12" y="9"/>
                    <a:pt x="10" y="11"/>
                  </a:cubicBezTo>
                  <a:cubicBezTo>
                    <a:pt x="7" y="13"/>
                    <a:pt x="4" y="13"/>
                    <a:pt x="2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5" y="0"/>
                    <a:pt x="9" y="0"/>
                    <a:pt x="11" y="3"/>
                  </a:cubicBez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ísḻídé"/>
            <p:cNvSpPr/>
            <p:nvPr/>
          </p:nvSpPr>
          <p:spPr bwMode="auto">
            <a:xfrm>
              <a:off x="5517357" y="1598614"/>
              <a:ext cx="311150" cy="304800"/>
            </a:xfrm>
            <a:custGeom>
              <a:avLst/>
              <a:gdLst>
                <a:gd name="T0" fmla="*/ 7 w 45"/>
                <a:gd name="T1" fmla="*/ 9 h 44"/>
                <a:gd name="T2" fmla="*/ 35 w 45"/>
                <a:gd name="T3" fmla="*/ 7 h 44"/>
                <a:gd name="T4" fmla="*/ 38 w 45"/>
                <a:gd name="T5" fmla="*/ 35 h 44"/>
                <a:gd name="T6" fmla="*/ 10 w 45"/>
                <a:gd name="T7" fmla="*/ 37 h 44"/>
                <a:gd name="T8" fmla="*/ 7 w 45"/>
                <a:gd name="T9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4">
                  <a:moveTo>
                    <a:pt x="7" y="9"/>
                  </a:moveTo>
                  <a:cubicBezTo>
                    <a:pt x="14" y="1"/>
                    <a:pt x="27" y="0"/>
                    <a:pt x="35" y="7"/>
                  </a:cubicBezTo>
                  <a:cubicBezTo>
                    <a:pt x="44" y="14"/>
                    <a:pt x="45" y="26"/>
                    <a:pt x="38" y="35"/>
                  </a:cubicBezTo>
                  <a:cubicBezTo>
                    <a:pt x="31" y="43"/>
                    <a:pt x="18" y="44"/>
                    <a:pt x="10" y="37"/>
                  </a:cubicBezTo>
                  <a:cubicBezTo>
                    <a:pt x="1" y="30"/>
                    <a:pt x="0" y="18"/>
                    <a:pt x="7" y="9"/>
                  </a:cubicBezTo>
                  <a:close/>
                </a:path>
              </a:pathLst>
            </a:custGeom>
            <a:solidFill>
              <a:srgbClr val="74A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íślîḓè"/>
            <p:cNvSpPr/>
            <p:nvPr/>
          </p:nvSpPr>
          <p:spPr bwMode="auto">
            <a:xfrm>
              <a:off x="5511007" y="1612901"/>
              <a:ext cx="55563" cy="55563"/>
            </a:xfrm>
            <a:custGeom>
              <a:avLst/>
              <a:gdLst>
                <a:gd name="T0" fmla="*/ 4 w 8"/>
                <a:gd name="T1" fmla="*/ 0 h 8"/>
                <a:gd name="T2" fmla="*/ 6 w 8"/>
                <a:gd name="T3" fmla="*/ 1 h 8"/>
                <a:gd name="T4" fmla="*/ 8 w 8"/>
                <a:gd name="T5" fmla="*/ 3 h 8"/>
                <a:gd name="T6" fmla="*/ 7 w 8"/>
                <a:gd name="T7" fmla="*/ 6 h 8"/>
                <a:gd name="T8" fmla="*/ 4 w 8"/>
                <a:gd name="T9" fmla="*/ 8 h 8"/>
                <a:gd name="T10" fmla="*/ 4 w 8"/>
                <a:gd name="T11" fmla="*/ 8 h 8"/>
                <a:gd name="T12" fmla="*/ 4 w 8"/>
                <a:gd name="T13" fmla="*/ 8 h 8"/>
                <a:gd name="T14" fmla="*/ 4 w 8"/>
                <a:gd name="T15" fmla="*/ 8 h 8"/>
                <a:gd name="T16" fmla="*/ 4 w 8"/>
                <a:gd name="T17" fmla="*/ 6 h 8"/>
                <a:gd name="T18" fmla="*/ 4 w 8"/>
                <a:gd name="T19" fmla="*/ 6 h 8"/>
                <a:gd name="T20" fmla="*/ 4 w 8"/>
                <a:gd name="T21" fmla="*/ 6 h 8"/>
                <a:gd name="T22" fmla="*/ 5 w 8"/>
                <a:gd name="T23" fmla="*/ 5 h 8"/>
                <a:gd name="T24" fmla="*/ 6 w 8"/>
                <a:gd name="T25" fmla="*/ 3 h 8"/>
                <a:gd name="T26" fmla="*/ 5 w 8"/>
                <a:gd name="T27" fmla="*/ 2 h 8"/>
                <a:gd name="T28" fmla="*/ 4 w 8"/>
                <a:gd name="T29" fmla="*/ 2 h 8"/>
                <a:gd name="T30" fmla="*/ 4 w 8"/>
                <a:gd name="T31" fmla="*/ 0 h 8"/>
                <a:gd name="T32" fmla="*/ 1 w 8"/>
                <a:gd name="T33" fmla="*/ 1 h 8"/>
                <a:gd name="T34" fmla="*/ 3 w 8"/>
                <a:gd name="T35" fmla="*/ 0 h 8"/>
                <a:gd name="T36" fmla="*/ 3 w 8"/>
                <a:gd name="T37" fmla="*/ 0 h 8"/>
                <a:gd name="T38" fmla="*/ 4 w 8"/>
                <a:gd name="T39" fmla="*/ 0 h 8"/>
                <a:gd name="T40" fmla="*/ 4 w 8"/>
                <a:gd name="T41" fmla="*/ 2 h 8"/>
                <a:gd name="T42" fmla="*/ 4 w 8"/>
                <a:gd name="T43" fmla="*/ 2 h 8"/>
                <a:gd name="T44" fmla="*/ 4 w 8"/>
                <a:gd name="T45" fmla="*/ 2 h 8"/>
                <a:gd name="T46" fmla="*/ 2 w 8"/>
                <a:gd name="T47" fmla="*/ 2 h 8"/>
                <a:gd name="T48" fmla="*/ 2 w 8"/>
                <a:gd name="T49" fmla="*/ 4 h 8"/>
                <a:gd name="T50" fmla="*/ 2 w 8"/>
                <a:gd name="T51" fmla="*/ 4 h 8"/>
                <a:gd name="T52" fmla="*/ 2 w 8"/>
                <a:gd name="T53" fmla="*/ 5 h 8"/>
                <a:gd name="T54" fmla="*/ 4 w 8"/>
                <a:gd name="T55" fmla="*/ 6 h 8"/>
                <a:gd name="T56" fmla="*/ 4 w 8"/>
                <a:gd name="T57" fmla="*/ 8 h 8"/>
                <a:gd name="T58" fmla="*/ 1 w 8"/>
                <a:gd name="T59" fmla="*/ 7 h 8"/>
                <a:gd name="T60" fmla="*/ 0 w 8"/>
                <a:gd name="T61" fmla="*/ 4 h 8"/>
                <a:gd name="T62" fmla="*/ 0 w 8"/>
                <a:gd name="T63" fmla="*/ 4 h 8"/>
                <a:gd name="T64" fmla="*/ 1 w 8"/>
                <a:gd name="T6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8" y="2"/>
                    <a:pt x="8" y="3"/>
                  </a:cubicBezTo>
                  <a:cubicBezTo>
                    <a:pt x="8" y="4"/>
                    <a:pt x="8" y="5"/>
                    <a:pt x="7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3"/>
                    <a:pt x="5" y="3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lnTo>
                    <a:pt x="4" y="0"/>
                  </a:lnTo>
                  <a:close/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ísḻïḓè"/>
            <p:cNvSpPr/>
            <p:nvPr/>
          </p:nvSpPr>
          <p:spPr bwMode="auto">
            <a:xfrm>
              <a:off x="5531644" y="1627189"/>
              <a:ext cx="61913" cy="68263"/>
            </a:xfrm>
            <a:custGeom>
              <a:avLst/>
              <a:gdLst>
                <a:gd name="T0" fmla="*/ 3 w 9"/>
                <a:gd name="T1" fmla="*/ 9 h 10"/>
                <a:gd name="T2" fmla="*/ 4 w 9"/>
                <a:gd name="T3" fmla="*/ 9 h 10"/>
                <a:gd name="T4" fmla="*/ 4 w 9"/>
                <a:gd name="T5" fmla="*/ 8 h 10"/>
                <a:gd name="T6" fmla="*/ 5 w 9"/>
                <a:gd name="T7" fmla="*/ 7 h 10"/>
                <a:gd name="T8" fmla="*/ 6 w 9"/>
                <a:gd name="T9" fmla="*/ 6 h 10"/>
                <a:gd name="T10" fmla="*/ 6 w 9"/>
                <a:gd name="T11" fmla="*/ 6 h 10"/>
                <a:gd name="T12" fmla="*/ 7 w 9"/>
                <a:gd name="T13" fmla="*/ 5 h 10"/>
                <a:gd name="T14" fmla="*/ 7 w 9"/>
                <a:gd name="T15" fmla="*/ 4 h 10"/>
                <a:gd name="T16" fmla="*/ 8 w 9"/>
                <a:gd name="T17" fmla="*/ 3 h 10"/>
                <a:gd name="T18" fmla="*/ 9 w 9"/>
                <a:gd name="T19" fmla="*/ 3 h 10"/>
                <a:gd name="T20" fmla="*/ 6 w 9"/>
                <a:gd name="T21" fmla="*/ 0 h 10"/>
                <a:gd name="T22" fmla="*/ 5 w 9"/>
                <a:gd name="T23" fmla="*/ 0 h 10"/>
                <a:gd name="T24" fmla="*/ 0 w 9"/>
                <a:gd name="T25" fmla="*/ 6 h 10"/>
                <a:gd name="T26" fmla="*/ 0 w 9"/>
                <a:gd name="T27" fmla="*/ 7 h 10"/>
                <a:gd name="T28" fmla="*/ 3 w 9"/>
                <a:gd name="T2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0">
                  <a:moveTo>
                    <a:pt x="3" y="9"/>
                  </a:moveTo>
                  <a:cubicBezTo>
                    <a:pt x="4" y="10"/>
                    <a:pt x="4" y="9"/>
                    <a:pt x="4" y="9"/>
                  </a:cubicBezTo>
                  <a:cubicBezTo>
                    <a:pt x="3" y="8"/>
                    <a:pt x="4" y="7"/>
                    <a:pt x="4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6" y="7"/>
                    <a:pt x="7" y="6"/>
                    <a:pt x="6" y="6"/>
                  </a:cubicBezTo>
                  <a:cubicBezTo>
                    <a:pt x="6" y="5"/>
                    <a:pt x="6" y="4"/>
                    <a:pt x="7" y="5"/>
                  </a:cubicBezTo>
                  <a:cubicBezTo>
                    <a:pt x="7" y="5"/>
                    <a:pt x="8" y="4"/>
                    <a:pt x="7" y="4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iş1iḓe"/>
            <p:cNvSpPr/>
            <p:nvPr/>
          </p:nvSpPr>
          <p:spPr bwMode="auto">
            <a:xfrm>
              <a:off x="5566569" y="1647826"/>
              <a:ext cx="88900" cy="88900"/>
            </a:xfrm>
            <a:custGeom>
              <a:avLst/>
              <a:gdLst>
                <a:gd name="T0" fmla="*/ 3 w 13"/>
                <a:gd name="T1" fmla="*/ 3 h 13"/>
                <a:gd name="T2" fmla="*/ 11 w 13"/>
                <a:gd name="T3" fmla="*/ 2 h 13"/>
                <a:gd name="T4" fmla="*/ 11 w 13"/>
                <a:gd name="T5" fmla="*/ 11 h 13"/>
                <a:gd name="T6" fmla="*/ 3 w 13"/>
                <a:gd name="T7" fmla="*/ 11 h 13"/>
                <a:gd name="T8" fmla="*/ 3 w 13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3"/>
                  </a:moveTo>
                  <a:cubicBezTo>
                    <a:pt x="5" y="1"/>
                    <a:pt x="8" y="0"/>
                    <a:pt x="11" y="2"/>
                  </a:cubicBezTo>
                  <a:cubicBezTo>
                    <a:pt x="13" y="4"/>
                    <a:pt x="13" y="8"/>
                    <a:pt x="11" y="11"/>
                  </a:cubicBezTo>
                  <a:cubicBezTo>
                    <a:pt x="9" y="13"/>
                    <a:pt x="6" y="13"/>
                    <a:pt x="3" y="11"/>
                  </a:cubicBezTo>
                  <a:cubicBezTo>
                    <a:pt x="1" y="9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A3D6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îś1ídê"/>
            <p:cNvSpPr/>
            <p:nvPr/>
          </p:nvSpPr>
          <p:spPr bwMode="auto">
            <a:xfrm>
              <a:off x="5177632" y="1924051"/>
              <a:ext cx="311150" cy="311150"/>
            </a:xfrm>
            <a:custGeom>
              <a:avLst/>
              <a:gdLst>
                <a:gd name="T0" fmla="*/ 38 w 45"/>
                <a:gd name="T1" fmla="*/ 10 h 45"/>
                <a:gd name="T2" fmla="*/ 35 w 45"/>
                <a:gd name="T3" fmla="*/ 38 h 45"/>
                <a:gd name="T4" fmla="*/ 7 w 45"/>
                <a:gd name="T5" fmla="*/ 35 h 45"/>
                <a:gd name="T6" fmla="*/ 10 w 45"/>
                <a:gd name="T7" fmla="*/ 7 h 45"/>
                <a:gd name="T8" fmla="*/ 38 w 45"/>
                <a:gd name="T9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8" y="10"/>
                  </a:moveTo>
                  <a:cubicBezTo>
                    <a:pt x="45" y="18"/>
                    <a:pt x="44" y="31"/>
                    <a:pt x="35" y="38"/>
                  </a:cubicBezTo>
                  <a:cubicBezTo>
                    <a:pt x="27" y="45"/>
                    <a:pt x="14" y="44"/>
                    <a:pt x="7" y="35"/>
                  </a:cubicBezTo>
                  <a:cubicBezTo>
                    <a:pt x="0" y="27"/>
                    <a:pt x="2" y="14"/>
                    <a:pt x="10" y="7"/>
                  </a:cubicBezTo>
                  <a:cubicBezTo>
                    <a:pt x="18" y="0"/>
                    <a:pt x="31" y="2"/>
                    <a:pt x="38" y="10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ŝļíḓê"/>
            <p:cNvSpPr/>
            <p:nvPr/>
          </p:nvSpPr>
          <p:spPr bwMode="auto">
            <a:xfrm>
              <a:off x="5441157" y="1938339"/>
              <a:ext cx="61913" cy="53975"/>
            </a:xfrm>
            <a:custGeom>
              <a:avLst/>
              <a:gdLst>
                <a:gd name="T0" fmla="*/ 8 w 9"/>
                <a:gd name="T1" fmla="*/ 2 h 8"/>
                <a:gd name="T2" fmla="*/ 9 w 9"/>
                <a:gd name="T3" fmla="*/ 5 h 8"/>
                <a:gd name="T4" fmla="*/ 9 w 9"/>
                <a:gd name="T5" fmla="*/ 5 h 8"/>
                <a:gd name="T6" fmla="*/ 7 w 9"/>
                <a:gd name="T7" fmla="*/ 7 h 8"/>
                <a:gd name="T8" fmla="*/ 4 w 9"/>
                <a:gd name="T9" fmla="*/ 8 h 8"/>
                <a:gd name="T10" fmla="*/ 4 w 9"/>
                <a:gd name="T11" fmla="*/ 6 h 8"/>
                <a:gd name="T12" fmla="*/ 6 w 9"/>
                <a:gd name="T13" fmla="*/ 6 h 8"/>
                <a:gd name="T14" fmla="*/ 6 w 9"/>
                <a:gd name="T15" fmla="*/ 5 h 8"/>
                <a:gd name="T16" fmla="*/ 6 w 9"/>
                <a:gd name="T17" fmla="*/ 4 h 8"/>
                <a:gd name="T18" fmla="*/ 6 w 9"/>
                <a:gd name="T19" fmla="*/ 3 h 8"/>
                <a:gd name="T20" fmla="*/ 5 w 9"/>
                <a:gd name="T21" fmla="*/ 2 h 8"/>
                <a:gd name="T22" fmla="*/ 5 w 9"/>
                <a:gd name="T23" fmla="*/ 2 h 8"/>
                <a:gd name="T24" fmla="*/ 4 w 9"/>
                <a:gd name="T25" fmla="*/ 2 h 8"/>
                <a:gd name="T26" fmla="*/ 4 w 9"/>
                <a:gd name="T27" fmla="*/ 0 h 8"/>
                <a:gd name="T28" fmla="*/ 5 w 9"/>
                <a:gd name="T29" fmla="*/ 0 h 8"/>
                <a:gd name="T30" fmla="*/ 5 w 9"/>
                <a:gd name="T31" fmla="*/ 0 h 8"/>
                <a:gd name="T32" fmla="*/ 8 w 9"/>
                <a:gd name="T33" fmla="*/ 2 h 8"/>
                <a:gd name="T34" fmla="*/ 4 w 9"/>
                <a:gd name="T35" fmla="*/ 8 h 8"/>
                <a:gd name="T36" fmla="*/ 4 w 9"/>
                <a:gd name="T37" fmla="*/ 8 h 8"/>
                <a:gd name="T38" fmla="*/ 1 w 9"/>
                <a:gd name="T39" fmla="*/ 7 h 8"/>
                <a:gd name="T40" fmla="*/ 0 w 9"/>
                <a:gd name="T41" fmla="*/ 4 h 8"/>
                <a:gd name="T42" fmla="*/ 0 w 9"/>
                <a:gd name="T43" fmla="*/ 4 h 8"/>
                <a:gd name="T44" fmla="*/ 0 w 9"/>
                <a:gd name="T45" fmla="*/ 4 h 8"/>
                <a:gd name="T46" fmla="*/ 2 w 9"/>
                <a:gd name="T47" fmla="*/ 1 h 8"/>
                <a:gd name="T48" fmla="*/ 4 w 9"/>
                <a:gd name="T49" fmla="*/ 0 h 8"/>
                <a:gd name="T50" fmla="*/ 4 w 9"/>
                <a:gd name="T51" fmla="*/ 2 h 8"/>
                <a:gd name="T52" fmla="*/ 3 w 9"/>
                <a:gd name="T53" fmla="*/ 3 h 8"/>
                <a:gd name="T54" fmla="*/ 3 w 9"/>
                <a:gd name="T55" fmla="*/ 4 h 8"/>
                <a:gd name="T56" fmla="*/ 3 w 9"/>
                <a:gd name="T57" fmla="*/ 4 h 8"/>
                <a:gd name="T58" fmla="*/ 3 w 9"/>
                <a:gd name="T59" fmla="*/ 6 h 8"/>
                <a:gd name="T60" fmla="*/ 4 w 9"/>
                <a:gd name="T61" fmla="*/ 6 h 8"/>
                <a:gd name="T62" fmla="*/ 4 w 9"/>
                <a:gd name="T63" fmla="*/ 6 h 8"/>
                <a:gd name="T64" fmla="*/ 4 w 9"/>
                <a:gd name="T6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8">
                  <a:moveTo>
                    <a:pt x="8" y="2"/>
                  </a:moveTo>
                  <a:cubicBezTo>
                    <a:pt x="8" y="3"/>
                    <a:pt x="9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8" y="2"/>
                  </a:cubicBezTo>
                  <a:close/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ṧľîḓé"/>
            <p:cNvSpPr/>
            <p:nvPr/>
          </p:nvSpPr>
          <p:spPr bwMode="auto">
            <a:xfrm>
              <a:off x="5412582" y="1951039"/>
              <a:ext cx="63500" cy="69850"/>
            </a:xfrm>
            <a:custGeom>
              <a:avLst/>
              <a:gdLst>
                <a:gd name="T0" fmla="*/ 1 w 9"/>
                <a:gd name="T1" fmla="*/ 3 h 10"/>
                <a:gd name="T2" fmla="*/ 1 w 9"/>
                <a:gd name="T3" fmla="*/ 4 h 10"/>
                <a:gd name="T4" fmla="*/ 2 w 9"/>
                <a:gd name="T5" fmla="*/ 5 h 10"/>
                <a:gd name="T6" fmla="*/ 2 w 9"/>
                <a:gd name="T7" fmla="*/ 5 h 10"/>
                <a:gd name="T8" fmla="*/ 3 w 9"/>
                <a:gd name="T9" fmla="*/ 6 h 10"/>
                <a:gd name="T10" fmla="*/ 4 w 9"/>
                <a:gd name="T11" fmla="*/ 7 h 10"/>
                <a:gd name="T12" fmla="*/ 4 w 9"/>
                <a:gd name="T13" fmla="*/ 8 h 10"/>
                <a:gd name="T14" fmla="*/ 5 w 9"/>
                <a:gd name="T15" fmla="*/ 8 h 10"/>
                <a:gd name="T16" fmla="*/ 6 w 9"/>
                <a:gd name="T17" fmla="*/ 9 h 10"/>
                <a:gd name="T18" fmla="*/ 6 w 9"/>
                <a:gd name="T19" fmla="*/ 10 h 10"/>
                <a:gd name="T20" fmla="*/ 9 w 9"/>
                <a:gd name="T21" fmla="*/ 7 h 10"/>
                <a:gd name="T22" fmla="*/ 9 w 9"/>
                <a:gd name="T23" fmla="*/ 6 h 10"/>
                <a:gd name="T24" fmla="*/ 5 w 9"/>
                <a:gd name="T25" fmla="*/ 1 h 10"/>
                <a:gd name="T26" fmla="*/ 4 w 9"/>
                <a:gd name="T27" fmla="*/ 1 h 10"/>
                <a:gd name="T28" fmla="*/ 1 w 9"/>
                <a:gd name="T2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0">
                  <a:moveTo>
                    <a:pt x="1" y="3"/>
                  </a:move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1" y="5"/>
                    <a:pt x="2" y="6"/>
                    <a:pt x="2" y="5"/>
                  </a:cubicBezTo>
                  <a:cubicBezTo>
                    <a:pt x="3" y="5"/>
                    <a:pt x="4" y="6"/>
                    <a:pt x="3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6"/>
                    <a:pt x="5" y="7"/>
                    <a:pt x="4" y="8"/>
                  </a:cubicBezTo>
                  <a:cubicBezTo>
                    <a:pt x="4" y="8"/>
                    <a:pt x="4" y="9"/>
                    <a:pt x="5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0"/>
                    <a:pt x="4" y="1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śļîḑé"/>
            <p:cNvSpPr/>
            <p:nvPr/>
          </p:nvSpPr>
          <p:spPr bwMode="auto">
            <a:xfrm>
              <a:off x="5315744" y="1965326"/>
              <a:ext cx="90488" cy="90488"/>
            </a:xfrm>
            <a:custGeom>
              <a:avLst/>
              <a:gdLst>
                <a:gd name="T0" fmla="*/ 11 w 13"/>
                <a:gd name="T1" fmla="*/ 3 h 13"/>
                <a:gd name="T2" fmla="*/ 10 w 13"/>
                <a:gd name="T3" fmla="*/ 11 h 13"/>
                <a:gd name="T4" fmla="*/ 2 w 13"/>
                <a:gd name="T5" fmla="*/ 10 h 13"/>
                <a:gd name="T6" fmla="*/ 3 w 13"/>
                <a:gd name="T7" fmla="*/ 2 h 13"/>
                <a:gd name="T8" fmla="*/ 11 w 13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1" y="3"/>
                  </a:moveTo>
                  <a:cubicBezTo>
                    <a:pt x="13" y="5"/>
                    <a:pt x="12" y="9"/>
                    <a:pt x="10" y="11"/>
                  </a:cubicBezTo>
                  <a:cubicBezTo>
                    <a:pt x="7" y="13"/>
                    <a:pt x="4" y="13"/>
                    <a:pt x="2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5" y="0"/>
                    <a:pt x="9" y="1"/>
                    <a:pt x="11" y="3"/>
                  </a:cubicBez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ṧḷïḍe"/>
            <p:cNvSpPr/>
            <p:nvPr/>
          </p:nvSpPr>
          <p:spPr bwMode="auto">
            <a:xfrm>
              <a:off x="5295107" y="2387601"/>
              <a:ext cx="249238" cy="206375"/>
            </a:xfrm>
            <a:custGeom>
              <a:avLst/>
              <a:gdLst>
                <a:gd name="T0" fmla="*/ 12 w 36"/>
                <a:gd name="T1" fmla="*/ 4 h 30"/>
                <a:gd name="T2" fmla="*/ 33 w 36"/>
                <a:gd name="T3" fmla="*/ 7 h 30"/>
                <a:gd name="T4" fmla="*/ 24 w 36"/>
                <a:gd name="T5" fmla="*/ 26 h 30"/>
                <a:gd name="T6" fmla="*/ 4 w 36"/>
                <a:gd name="T7" fmla="*/ 23 h 30"/>
                <a:gd name="T8" fmla="*/ 12 w 36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12" y="4"/>
                  </a:moveTo>
                  <a:cubicBezTo>
                    <a:pt x="20" y="0"/>
                    <a:pt x="30" y="1"/>
                    <a:pt x="33" y="7"/>
                  </a:cubicBezTo>
                  <a:cubicBezTo>
                    <a:pt x="36" y="13"/>
                    <a:pt x="32" y="22"/>
                    <a:pt x="24" y="26"/>
                  </a:cubicBezTo>
                  <a:cubicBezTo>
                    <a:pt x="16" y="30"/>
                    <a:pt x="7" y="29"/>
                    <a:pt x="4" y="23"/>
                  </a:cubicBezTo>
                  <a:cubicBezTo>
                    <a:pt x="0" y="17"/>
                    <a:pt x="4" y="8"/>
                    <a:pt x="12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7" name="矩形 56"/>
          <p:cNvSpPr/>
          <p:nvPr/>
        </p:nvSpPr>
        <p:spPr>
          <a:xfrm>
            <a:off x="6388545" y="2560199"/>
            <a:ext cx="2893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CD3F"/>
                </a:solidFill>
                <a:latin typeface="Candara" panose="020E0502030303020204" pitchFamily="34" charset="0"/>
              </a:rPr>
              <a:t>ADD YOU TITLE</a:t>
            </a:r>
            <a:endParaRPr lang="zh-CN" altLang="en-US" sz="3200" b="1" dirty="0">
              <a:solidFill>
                <a:srgbClr val="FFCD3F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椭圆 190"/>
          <p:cNvSpPr/>
          <p:nvPr/>
        </p:nvSpPr>
        <p:spPr>
          <a:xfrm>
            <a:off x="3457228" y="6365396"/>
            <a:ext cx="4780883" cy="15817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961888" y="0"/>
            <a:ext cx="6230112" cy="6858000"/>
          </a:xfrm>
          <a:prstGeom prst="rect">
            <a:avLst/>
          </a:prstGeom>
          <a:pattFill prst="pct90">
            <a:fgClr>
              <a:srgbClr val="FFCD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8266047" y="1334726"/>
            <a:ext cx="1418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65</a:t>
            </a:r>
            <a:r>
              <a:rPr lang="zh-CN" altLang="en-US" sz="4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％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7890448" y="1719447"/>
            <a:ext cx="2170176" cy="1145673"/>
          </a:xfrm>
          <a:custGeom>
            <a:avLst/>
            <a:gdLst>
              <a:gd name="connsiteX0" fmla="*/ 365760 w 2170176"/>
              <a:gd name="connsiteY0" fmla="*/ 0 h 2084832"/>
              <a:gd name="connsiteX1" fmla="*/ 1743456 w 2170176"/>
              <a:gd name="connsiteY1" fmla="*/ 0 h 2084832"/>
              <a:gd name="connsiteX2" fmla="*/ 1743456 w 2170176"/>
              <a:gd name="connsiteY2" fmla="*/ 475488 h 2084832"/>
              <a:gd name="connsiteX3" fmla="*/ 2170176 w 2170176"/>
              <a:gd name="connsiteY3" fmla="*/ 475488 h 2084832"/>
              <a:gd name="connsiteX4" fmla="*/ 2170176 w 2170176"/>
              <a:gd name="connsiteY4" fmla="*/ 2084832 h 2084832"/>
              <a:gd name="connsiteX5" fmla="*/ 0 w 2170176"/>
              <a:gd name="connsiteY5" fmla="*/ 2084832 h 2084832"/>
              <a:gd name="connsiteX6" fmla="*/ 0 w 2170176"/>
              <a:gd name="connsiteY6" fmla="*/ 475488 h 2084832"/>
              <a:gd name="connsiteX7" fmla="*/ 365760 w 2170176"/>
              <a:gd name="connsiteY7" fmla="*/ 475488 h 2084832"/>
              <a:gd name="connsiteX0-1" fmla="*/ 365760 w 2170176"/>
              <a:gd name="connsiteY0-2" fmla="*/ 0 h 2084832"/>
              <a:gd name="connsiteX1-3" fmla="*/ 1743456 w 2170176"/>
              <a:gd name="connsiteY1-4" fmla="*/ 0 h 2084832"/>
              <a:gd name="connsiteX2-5" fmla="*/ 1743456 w 2170176"/>
              <a:gd name="connsiteY2-6" fmla="*/ 475488 h 2084832"/>
              <a:gd name="connsiteX3-7" fmla="*/ 2170176 w 2170176"/>
              <a:gd name="connsiteY3-8" fmla="*/ 475488 h 2084832"/>
              <a:gd name="connsiteX4-9" fmla="*/ 2170176 w 2170176"/>
              <a:gd name="connsiteY4-10" fmla="*/ 2084832 h 2084832"/>
              <a:gd name="connsiteX5-11" fmla="*/ 0 w 2170176"/>
              <a:gd name="connsiteY5-12" fmla="*/ 2084832 h 2084832"/>
              <a:gd name="connsiteX6-13" fmla="*/ 0 w 2170176"/>
              <a:gd name="connsiteY6-14" fmla="*/ 475488 h 2084832"/>
              <a:gd name="connsiteX7-15" fmla="*/ 365760 w 2170176"/>
              <a:gd name="connsiteY7-16" fmla="*/ 475488 h 2084832"/>
              <a:gd name="connsiteX8" fmla="*/ 457200 w 2170176"/>
              <a:gd name="connsiteY8" fmla="*/ 91440 h 2084832"/>
              <a:gd name="connsiteX0-17" fmla="*/ 365760 w 2170176"/>
              <a:gd name="connsiteY0-18" fmla="*/ 0 h 2084832"/>
              <a:gd name="connsiteX1-19" fmla="*/ 1743456 w 2170176"/>
              <a:gd name="connsiteY1-20" fmla="*/ 0 h 2084832"/>
              <a:gd name="connsiteX2-21" fmla="*/ 1743456 w 2170176"/>
              <a:gd name="connsiteY2-22" fmla="*/ 475488 h 2084832"/>
              <a:gd name="connsiteX3-23" fmla="*/ 2170176 w 2170176"/>
              <a:gd name="connsiteY3-24" fmla="*/ 475488 h 2084832"/>
              <a:gd name="connsiteX4-25" fmla="*/ 2170176 w 2170176"/>
              <a:gd name="connsiteY4-26" fmla="*/ 2084832 h 2084832"/>
              <a:gd name="connsiteX5-27" fmla="*/ 0 w 2170176"/>
              <a:gd name="connsiteY5-28" fmla="*/ 2084832 h 2084832"/>
              <a:gd name="connsiteX6-29" fmla="*/ 0 w 2170176"/>
              <a:gd name="connsiteY6-30" fmla="*/ 475488 h 2084832"/>
              <a:gd name="connsiteX7-31" fmla="*/ 365760 w 2170176"/>
              <a:gd name="connsiteY7-32" fmla="*/ 475488 h 2084832"/>
              <a:gd name="connsiteX0-33" fmla="*/ 365760 w 2170176"/>
              <a:gd name="connsiteY0-34" fmla="*/ 0 h 2084832"/>
              <a:gd name="connsiteX1-35" fmla="*/ 1743456 w 2170176"/>
              <a:gd name="connsiteY1-36" fmla="*/ 475488 h 2084832"/>
              <a:gd name="connsiteX2-37" fmla="*/ 2170176 w 2170176"/>
              <a:gd name="connsiteY2-38" fmla="*/ 475488 h 2084832"/>
              <a:gd name="connsiteX3-39" fmla="*/ 2170176 w 2170176"/>
              <a:gd name="connsiteY3-40" fmla="*/ 2084832 h 2084832"/>
              <a:gd name="connsiteX4-41" fmla="*/ 0 w 2170176"/>
              <a:gd name="connsiteY4-42" fmla="*/ 2084832 h 2084832"/>
              <a:gd name="connsiteX5-43" fmla="*/ 0 w 2170176"/>
              <a:gd name="connsiteY5-44" fmla="*/ 475488 h 2084832"/>
              <a:gd name="connsiteX6-45" fmla="*/ 365760 w 2170176"/>
              <a:gd name="connsiteY6-46" fmla="*/ 475488 h 2084832"/>
              <a:gd name="connsiteX0-47" fmla="*/ 1743456 w 2170176"/>
              <a:gd name="connsiteY0-48" fmla="*/ 0 h 1609344"/>
              <a:gd name="connsiteX1-49" fmla="*/ 2170176 w 2170176"/>
              <a:gd name="connsiteY1-50" fmla="*/ 0 h 1609344"/>
              <a:gd name="connsiteX2-51" fmla="*/ 2170176 w 2170176"/>
              <a:gd name="connsiteY2-52" fmla="*/ 1609344 h 1609344"/>
              <a:gd name="connsiteX3-53" fmla="*/ 0 w 2170176"/>
              <a:gd name="connsiteY3-54" fmla="*/ 1609344 h 1609344"/>
              <a:gd name="connsiteX4-55" fmla="*/ 0 w 2170176"/>
              <a:gd name="connsiteY4-56" fmla="*/ 0 h 1609344"/>
              <a:gd name="connsiteX5-57" fmla="*/ 365760 w 2170176"/>
              <a:gd name="connsiteY5-58" fmla="*/ 0 h 1609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70176" h="1609344">
                <a:moveTo>
                  <a:pt x="1743456" y="0"/>
                </a:moveTo>
                <a:lnTo>
                  <a:pt x="2170176" y="0"/>
                </a:lnTo>
                <a:lnTo>
                  <a:pt x="2170176" y="1609344"/>
                </a:lnTo>
                <a:lnTo>
                  <a:pt x="0" y="1609344"/>
                </a:lnTo>
                <a:lnTo>
                  <a:pt x="0" y="0"/>
                </a:lnTo>
                <a:lnTo>
                  <a:pt x="365760" y="0"/>
                </a:lnTo>
              </a:path>
            </a:pathLst>
          </a:cu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119372" y="2155830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ADD 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KEYWORD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8804818" y="2888997"/>
            <a:ext cx="341436" cy="278190"/>
          </a:xfrm>
          <a:prstGeom prst="triangle">
            <a:avLst>
              <a:gd name="adj" fmla="val 535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15394" y="3715688"/>
            <a:ext cx="49230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190" name="椭圆 189"/>
          <p:cNvSpPr/>
          <p:nvPr/>
        </p:nvSpPr>
        <p:spPr>
          <a:xfrm>
            <a:off x="5514358" y="6184938"/>
            <a:ext cx="3946633" cy="1700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0" name="edb4908c-9a7f-4d59-a83b-96622bdc192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302882" y="5285543"/>
            <a:ext cx="1634365" cy="1572457"/>
            <a:chOff x="3512792" y="1156687"/>
            <a:chExt cx="5166417" cy="4970719"/>
          </a:xfrm>
        </p:grpSpPr>
        <p:sp>
          <p:nvSpPr>
            <p:cNvPr id="111" name="işḷïḍè"/>
            <p:cNvSpPr/>
            <p:nvPr/>
          </p:nvSpPr>
          <p:spPr bwMode="auto">
            <a:xfrm>
              <a:off x="3512792" y="5382190"/>
              <a:ext cx="4353881" cy="745216"/>
            </a:xfrm>
            <a:prstGeom prst="ellipse">
              <a:avLst/>
            </a:prstGeom>
            <a:solidFill>
              <a:srgbClr val="609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$ľíḍe"/>
            <p:cNvSpPr/>
            <p:nvPr/>
          </p:nvSpPr>
          <p:spPr bwMode="auto">
            <a:xfrm>
              <a:off x="6299526" y="5266337"/>
              <a:ext cx="648150" cy="726429"/>
            </a:xfrm>
            <a:custGeom>
              <a:avLst/>
              <a:gdLst>
                <a:gd name="T0" fmla="*/ 8 w 67"/>
                <a:gd name="T1" fmla="*/ 41 h 75"/>
                <a:gd name="T2" fmla="*/ 12 w 67"/>
                <a:gd name="T3" fmla="*/ 63 h 75"/>
                <a:gd name="T4" fmla="*/ 49 w 67"/>
                <a:gd name="T5" fmla="*/ 54 h 75"/>
                <a:gd name="T6" fmla="*/ 45 w 67"/>
                <a:gd name="T7" fmla="*/ 10 h 75"/>
                <a:gd name="T8" fmla="*/ 8 w 67"/>
                <a:gd name="T9" fmla="*/ 4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5">
                  <a:moveTo>
                    <a:pt x="8" y="41"/>
                  </a:moveTo>
                  <a:cubicBezTo>
                    <a:pt x="10" y="45"/>
                    <a:pt x="5" y="55"/>
                    <a:pt x="12" y="63"/>
                  </a:cubicBezTo>
                  <a:cubicBezTo>
                    <a:pt x="19" y="71"/>
                    <a:pt x="29" y="75"/>
                    <a:pt x="49" y="54"/>
                  </a:cubicBezTo>
                  <a:cubicBezTo>
                    <a:pt x="67" y="33"/>
                    <a:pt x="59" y="19"/>
                    <a:pt x="45" y="10"/>
                  </a:cubicBezTo>
                  <a:cubicBezTo>
                    <a:pt x="30" y="0"/>
                    <a:pt x="0" y="28"/>
                    <a:pt x="8" y="4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íŝḷïdê"/>
            <p:cNvSpPr/>
            <p:nvPr/>
          </p:nvSpPr>
          <p:spPr bwMode="auto">
            <a:xfrm>
              <a:off x="5496383" y="4328554"/>
              <a:ext cx="1141308" cy="1247768"/>
            </a:xfrm>
            <a:custGeom>
              <a:avLst/>
              <a:gdLst>
                <a:gd name="T0" fmla="*/ 0 w 729"/>
                <a:gd name="T1" fmla="*/ 198 h 797"/>
                <a:gd name="T2" fmla="*/ 501 w 729"/>
                <a:gd name="T3" fmla="*/ 797 h 797"/>
                <a:gd name="T4" fmla="*/ 729 w 729"/>
                <a:gd name="T5" fmla="*/ 599 h 797"/>
                <a:gd name="T6" fmla="*/ 235 w 729"/>
                <a:gd name="T7" fmla="*/ 0 h 797"/>
                <a:gd name="T8" fmla="*/ 0 w 729"/>
                <a:gd name="T9" fmla="*/ 198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797">
                  <a:moveTo>
                    <a:pt x="0" y="198"/>
                  </a:moveTo>
                  <a:lnTo>
                    <a:pt x="501" y="797"/>
                  </a:lnTo>
                  <a:lnTo>
                    <a:pt x="729" y="599"/>
                  </a:lnTo>
                  <a:lnTo>
                    <a:pt x="235" y="0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îśḷiḋê"/>
            <p:cNvSpPr/>
            <p:nvPr/>
          </p:nvSpPr>
          <p:spPr bwMode="auto">
            <a:xfrm>
              <a:off x="6193067" y="5180230"/>
              <a:ext cx="571437" cy="521338"/>
            </a:xfrm>
            <a:custGeom>
              <a:avLst/>
              <a:gdLst>
                <a:gd name="T0" fmla="*/ 41 w 59"/>
                <a:gd name="T1" fmla="*/ 3 h 54"/>
                <a:gd name="T2" fmla="*/ 3 w 59"/>
                <a:gd name="T3" fmla="*/ 34 h 54"/>
                <a:gd name="T4" fmla="*/ 3 w 59"/>
                <a:gd name="T5" fmla="*/ 41 h 54"/>
                <a:gd name="T6" fmla="*/ 5 w 59"/>
                <a:gd name="T7" fmla="*/ 44 h 54"/>
                <a:gd name="T8" fmla="*/ 20 w 59"/>
                <a:gd name="T9" fmla="*/ 52 h 54"/>
                <a:gd name="T10" fmla="*/ 56 w 59"/>
                <a:gd name="T11" fmla="*/ 22 h 54"/>
                <a:gd name="T12" fmla="*/ 50 w 59"/>
                <a:gd name="T13" fmla="*/ 6 h 54"/>
                <a:gd name="T14" fmla="*/ 47 w 59"/>
                <a:gd name="T15" fmla="*/ 3 h 54"/>
                <a:gd name="T16" fmla="*/ 41 w 59"/>
                <a:gd name="T17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54">
                  <a:moveTo>
                    <a:pt x="41" y="3"/>
                  </a:moveTo>
                  <a:cubicBezTo>
                    <a:pt x="32" y="15"/>
                    <a:pt x="14" y="29"/>
                    <a:pt x="3" y="34"/>
                  </a:cubicBezTo>
                  <a:cubicBezTo>
                    <a:pt x="0" y="36"/>
                    <a:pt x="1" y="39"/>
                    <a:pt x="3" y="41"/>
                  </a:cubicBezTo>
                  <a:cubicBezTo>
                    <a:pt x="3" y="42"/>
                    <a:pt x="4" y="43"/>
                    <a:pt x="5" y="44"/>
                  </a:cubicBezTo>
                  <a:cubicBezTo>
                    <a:pt x="10" y="49"/>
                    <a:pt x="14" y="54"/>
                    <a:pt x="20" y="52"/>
                  </a:cubicBezTo>
                  <a:cubicBezTo>
                    <a:pt x="34" y="47"/>
                    <a:pt x="48" y="35"/>
                    <a:pt x="56" y="22"/>
                  </a:cubicBezTo>
                  <a:cubicBezTo>
                    <a:pt x="59" y="17"/>
                    <a:pt x="54" y="11"/>
                    <a:pt x="50" y="6"/>
                  </a:cubicBezTo>
                  <a:cubicBezTo>
                    <a:pt x="49" y="5"/>
                    <a:pt x="48" y="4"/>
                    <a:pt x="47" y="3"/>
                  </a:cubicBezTo>
                  <a:cubicBezTo>
                    <a:pt x="46" y="1"/>
                    <a:pt x="42" y="0"/>
                    <a:pt x="41" y="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îṣľíḑe"/>
            <p:cNvSpPr/>
            <p:nvPr/>
          </p:nvSpPr>
          <p:spPr bwMode="auto">
            <a:xfrm>
              <a:off x="4005950" y="3728936"/>
              <a:ext cx="823496" cy="1160095"/>
            </a:xfrm>
            <a:custGeom>
              <a:avLst/>
              <a:gdLst>
                <a:gd name="T0" fmla="*/ 71 w 85"/>
                <a:gd name="T1" fmla="*/ 49 h 120"/>
                <a:gd name="T2" fmla="*/ 42 w 85"/>
                <a:gd name="T3" fmla="*/ 117 h 120"/>
                <a:gd name="T4" fmla="*/ 0 w 85"/>
                <a:gd name="T5" fmla="*/ 99 h 120"/>
                <a:gd name="T6" fmla="*/ 29 w 85"/>
                <a:gd name="T7" fmla="*/ 32 h 120"/>
                <a:gd name="T8" fmla="*/ 71 w 85"/>
                <a:gd name="T9" fmla="*/ 4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20">
                  <a:moveTo>
                    <a:pt x="71" y="49"/>
                  </a:moveTo>
                  <a:cubicBezTo>
                    <a:pt x="42" y="117"/>
                    <a:pt x="42" y="117"/>
                    <a:pt x="42" y="117"/>
                  </a:cubicBezTo>
                  <a:cubicBezTo>
                    <a:pt x="24" y="120"/>
                    <a:pt x="11" y="114"/>
                    <a:pt x="0" y="99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43" y="0"/>
                    <a:pt x="85" y="16"/>
                    <a:pt x="71" y="49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ís1iḍé"/>
            <p:cNvSpPr/>
            <p:nvPr/>
          </p:nvSpPr>
          <p:spPr bwMode="auto">
            <a:xfrm>
              <a:off x="3755457" y="4734039"/>
              <a:ext cx="609011" cy="659110"/>
            </a:xfrm>
            <a:custGeom>
              <a:avLst/>
              <a:gdLst>
                <a:gd name="T0" fmla="*/ 58 w 63"/>
                <a:gd name="T1" fmla="*/ 38 h 68"/>
                <a:gd name="T2" fmla="*/ 41 w 63"/>
                <a:gd name="T3" fmla="*/ 48 h 68"/>
                <a:gd name="T4" fmla="*/ 20 w 63"/>
                <a:gd name="T5" fmla="*/ 64 h 68"/>
                <a:gd name="T6" fmla="*/ 24 w 63"/>
                <a:gd name="T7" fmla="*/ 11 h 68"/>
                <a:gd name="T8" fmla="*/ 58 w 63"/>
                <a:gd name="T9" fmla="*/ 3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8">
                  <a:moveTo>
                    <a:pt x="58" y="38"/>
                  </a:moveTo>
                  <a:cubicBezTo>
                    <a:pt x="56" y="54"/>
                    <a:pt x="48" y="63"/>
                    <a:pt x="41" y="48"/>
                  </a:cubicBezTo>
                  <a:cubicBezTo>
                    <a:pt x="39" y="55"/>
                    <a:pt x="30" y="68"/>
                    <a:pt x="20" y="64"/>
                  </a:cubicBezTo>
                  <a:cubicBezTo>
                    <a:pt x="0" y="55"/>
                    <a:pt x="7" y="29"/>
                    <a:pt x="24" y="11"/>
                  </a:cubicBezTo>
                  <a:cubicBezTo>
                    <a:pt x="35" y="0"/>
                    <a:pt x="63" y="9"/>
                    <a:pt x="58" y="3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íšḻide"/>
            <p:cNvSpPr/>
            <p:nvPr/>
          </p:nvSpPr>
          <p:spPr bwMode="auto">
            <a:xfrm>
              <a:off x="3919843" y="4647932"/>
              <a:ext cx="532298" cy="356952"/>
            </a:xfrm>
            <a:custGeom>
              <a:avLst/>
              <a:gdLst>
                <a:gd name="T0" fmla="*/ 10 w 55"/>
                <a:gd name="T1" fmla="*/ 2 h 37"/>
                <a:gd name="T2" fmla="*/ 51 w 55"/>
                <a:gd name="T3" fmla="*/ 20 h 37"/>
                <a:gd name="T4" fmla="*/ 54 w 55"/>
                <a:gd name="T5" fmla="*/ 25 h 37"/>
                <a:gd name="T6" fmla="*/ 43 w 55"/>
                <a:gd name="T7" fmla="*/ 36 h 37"/>
                <a:gd name="T8" fmla="*/ 4 w 55"/>
                <a:gd name="T9" fmla="*/ 19 h 37"/>
                <a:gd name="T10" fmla="*/ 5 w 55"/>
                <a:gd name="T11" fmla="*/ 4 h 37"/>
                <a:gd name="T12" fmla="*/ 10 w 55"/>
                <a:gd name="T13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7">
                  <a:moveTo>
                    <a:pt x="10" y="2"/>
                  </a:moveTo>
                  <a:cubicBezTo>
                    <a:pt x="21" y="11"/>
                    <a:pt x="41" y="18"/>
                    <a:pt x="51" y="20"/>
                  </a:cubicBezTo>
                  <a:cubicBezTo>
                    <a:pt x="55" y="20"/>
                    <a:pt x="55" y="23"/>
                    <a:pt x="54" y="25"/>
                  </a:cubicBezTo>
                  <a:cubicBezTo>
                    <a:pt x="52" y="31"/>
                    <a:pt x="49" y="37"/>
                    <a:pt x="43" y="36"/>
                  </a:cubicBezTo>
                  <a:cubicBezTo>
                    <a:pt x="29" y="35"/>
                    <a:pt x="13" y="29"/>
                    <a:pt x="4" y="19"/>
                  </a:cubicBezTo>
                  <a:cubicBezTo>
                    <a:pt x="0" y="16"/>
                    <a:pt x="2" y="9"/>
                    <a:pt x="5" y="4"/>
                  </a:cubicBezTo>
                  <a:cubicBezTo>
                    <a:pt x="6" y="2"/>
                    <a:pt x="8" y="0"/>
                    <a:pt x="10" y="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ṩliḑè"/>
            <p:cNvSpPr/>
            <p:nvPr/>
          </p:nvSpPr>
          <p:spPr bwMode="auto">
            <a:xfrm>
              <a:off x="5186398" y="5169271"/>
              <a:ext cx="638757" cy="726429"/>
            </a:xfrm>
            <a:custGeom>
              <a:avLst/>
              <a:gdLst>
                <a:gd name="T0" fmla="*/ 6 w 66"/>
                <a:gd name="T1" fmla="*/ 39 h 75"/>
                <a:gd name="T2" fmla="*/ 9 w 66"/>
                <a:gd name="T3" fmla="*/ 61 h 75"/>
                <a:gd name="T4" fmla="*/ 46 w 66"/>
                <a:gd name="T5" fmla="*/ 54 h 75"/>
                <a:gd name="T6" fmla="*/ 46 w 66"/>
                <a:gd name="T7" fmla="*/ 10 h 75"/>
                <a:gd name="T8" fmla="*/ 6 w 66"/>
                <a:gd name="T9" fmla="*/ 3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5">
                  <a:moveTo>
                    <a:pt x="6" y="39"/>
                  </a:moveTo>
                  <a:cubicBezTo>
                    <a:pt x="8" y="43"/>
                    <a:pt x="3" y="52"/>
                    <a:pt x="9" y="61"/>
                  </a:cubicBezTo>
                  <a:cubicBezTo>
                    <a:pt x="15" y="69"/>
                    <a:pt x="25" y="75"/>
                    <a:pt x="46" y="54"/>
                  </a:cubicBezTo>
                  <a:cubicBezTo>
                    <a:pt x="66" y="36"/>
                    <a:pt x="59" y="21"/>
                    <a:pt x="46" y="10"/>
                  </a:cubicBezTo>
                  <a:cubicBezTo>
                    <a:pt x="32" y="0"/>
                    <a:pt x="0" y="25"/>
                    <a:pt x="6" y="39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iṩliḓê"/>
            <p:cNvSpPr/>
            <p:nvPr/>
          </p:nvSpPr>
          <p:spPr bwMode="auto">
            <a:xfrm>
              <a:off x="4809093" y="4676113"/>
              <a:ext cx="735823" cy="774962"/>
            </a:xfrm>
            <a:custGeom>
              <a:avLst/>
              <a:gdLst>
                <a:gd name="T0" fmla="*/ 19 w 76"/>
                <a:gd name="T1" fmla="*/ 55 h 80"/>
                <a:gd name="T2" fmla="*/ 36 w 76"/>
                <a:gd name="T3" fmla="*/ 80 h 80"/>
                <a:gd name="T4" fmla="*/ 76 w 76"/>
                <a:gd name="T5" fmla="*/ 51 h 80"/>
                <a:gd name="T6" fmla="*/ 60 w 76"/>
                <a:gd name="T7" fmla="*/ 27 h 80"/>
                <a:gd name="T8" fmla="*/ 19 w 76"/>
                <a:gd name="T9" fmla="*/ 5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0">
                  <a:moveTo>
                    <a:pt x="19" y="55"/>
                  </a:moveTo>
                  <a:cubicBezTo>
                    <a:pt x="36" y="80"/>
                    <a:pt x="36" y="80"/>
                    <a:pt x="36" y="80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41" y="0"/>
                    <a:pt x="0" y="28"/>
                    <a:pt x="19" y="55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išļïḋê"/>
            <p:cNvSpPr/>
            <p:nvPr/>
          </p:nvSpPr>
          <p:spPr bwMode="auto">
            <a:xfrm>
              <a:off x="5079938" y="5083164"/>
              <a:ext cx="580831" cy="493158"/>
            </a:xfrm>
            <a:custGeom>
              <a:avLst/>
              <a:gdLst>
                <a:gd name="T0" fmla="*/ 43 w 60"/>
                <a:gd name="T1" fmla="*/ 2 h 51"/>
                <a:gd name="T2" fmla="*/ 3 w 60"/>
                <a:gd name="T3" fmla="*/ 30 h 51"/>
                <a:gd name="T4" fmla="*/ 2 w 60"/>
                <a:gd name="T5" fmla="*/ 37 h 51"/>
                <a:gd name="T6" fmla="*/ 5 w 60"/>
                <a:gd name="T7" fmla="*/ 40 h 51"/>
                <a:gd name="T8" fmla="*/ 18 w 60"/>
                <a:gd name="T9" fmla="*/ 50 h 51"/>
                <a:gd name="T10" fmla="*/ 57 w 60"/>
                <a:gd name="T11" fmla="*/ 22 h 51"/>
                <a:gd name="T12" fmla="*/ 52 w 60"/>
                <a:gd name="T13" fmla="*/ 6 h 51"/>
                <a:gd name="T14" fmla="*/ 50 w 60"/>
                <a:gd name="T15" fmla="*/ 3 h 51"/>
                <a:gd name="T16" fmla="*/ 43 w 60"/>
                <a:gd name="T17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51">
                  <a:moveTo>
                    <a:pt x="43" y="2"/>
                  </a:moveTo>
                  <a:cubicBezTo>
                    <a:pt x="34" y="14"/>
                    <a:pt x="15" y="27"/>
                    <a:pt x="3" y="30"/>
                  </a:cubicBezTo>
                  <a:cubicBezTo>
                    <a:pt x="0" y="32"/>
                    <a:pt x="1" y="35"/>
                    <a:pt x="2" y="37"/>
                  </a:cubicBezTo>
                  <a:cubicBezTo>
                    <a:pt x="3" y="38"/>
                    <a:pt x="4" y="39"/>
                    <a:pt x="5" y="40"/>
                  </a:cubicBezTo>
                  <a:cubicBezTo>
                    <a:pt x="8" y="46"/>
                    <a:pt x="13" y="51"/>
                    <a:pt x="18" y="50"/>
                  </a:cubicBezTo>
                  <a:cubicBezTo>
                    <a:pt x="33" y="46"/>
                    <a:pt x="48" y="35"/>
                    <a:pt x="57" y="22"/>
                  </a:cubicBezTo>
                  <a:cubicBezTo>
                    <a:pt x="60" y="18"/>
                    <a:pt x="56" y="11"/>
                    <a:pt x="52" y="6"/>
                  </a:cubicBezTo>
                  <a:cubicBezTo>
                    <a:pt x="51" y="5"/>
                    <a:pt x="51" y="4"/>
                    <a:pt x="50" y="3"/>
                  </a:cubicBezTo>
                  <a:cubicBezTo>
                    <a:pt x="48" y="1"/>
                    <a:pt x="45" y="0"/>
                    <a:pt x="43" y="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ïŝḷíďè"/>
            <p:cNvSpPr/>
            <p:nvPr/>
          </p:nvSpPr>
          <p:spPr bwMode="auto">
            <a:xfrm>
              <a:off x="4258009" y="3157499"/>
              <a:ext cx="2448569" cy="2187116"/>
            </a:xfrm>
            <a:custGeom>
              <a:avLst/>
              <a:gdLst>
                <a:gd name="T0" fmla="*/ 102 w 253"/>
                <a:gd name="T1" fmla="*/ 15 h 226"/>
                <a:gd name="T2" fmla="*/ 239 w 253"/>
                <a:gd name="T3" fmla="*/ 85 h 226"/>
                <a:gd name="T4" fmla="*/ 151 w 253"/>
                <a:gd name="T5" fmla="*/ 210 h 226"/>
                <a:gd name="T6" fmla="*/ 14 w 253"/>
                <a:gd name="T7" fmla="*/ 141 h 226"/>
                <a:gd name="T8" fmla="*/ 102 w 253"/>
                <a:gd name="T9" fmla="*/ 1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26">
                  <a:moveTo>
                    <a:pt x="102" y="15"/>
                  </a:moveTo>
                  <a:cubicBezTo>
                    <a:pt x="165" y="0"/>
                    <a:pt x="226" y="31"/>
                    <a:pt x="239" y="85"/>
                  </a:cubicBezTo>
                  <a:cubicBezTo>
                    <a:pt x="253" y="139"/>
                    <a:pt x="213" y="195"/>
                    <a:pt x="151" y="210"/>
                  </a:cubicBezTo>
                  <a:cubicBezTo>
                    <a:pt x="89" y="226"/>
                    <a:pt x="27" y="195"/>
                    <a:pt x="14" y="141"/>
                  </a:cubicBezTo>
                  <a:cubicBezTo>
                    <a:pt x="0" y="87"/>
                    <a:pt x="40" y="31"/>
                    <a:pt x="102" y="15"/>
                  </a:cubicBez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isliḑe"/>
            <p:cNvSpPr/>
            <p:nvPr/>
          </p:nvSpPr>
          <p:spPr bwMode="auto">
            <a:xfrm>
              <a:off x="4567994" y="4367693"/>
              <a:ext cx="2011771" cy="821930"/>
            </a:xfrm>
            <a:custGeom>
              <a:avLst/>
              <a:gdLst>
                <a:gd name="T0" fmla="*/ 193 w 208"/>
                <a:gd name="T1" fmla="*/ 35 h 85"/>
                <a:gd name="T2" fmla="*/ 29 w 208"/>
                <a:gd name="T3" fmla="*/ 75 h 85"/>
                <a:gd name="T4" fmla="*/ 0 w 208"/>
                <a:gd name="T5" fmla="*/ 52 h 85"/>
                <a:gd name="T6" fmla="*/ 208 w 208"/>
                <a:gd name="T7" fmla="*/ 0 h 85"/>
                <a:gd name="T8" fmla="*/ 193 w 208"/>
                <a:gd name="T9" fmla="*/ 3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85">
                  <a:moveTo>
                    <a:pt x="193" y="35"/>
                  </a:moveTo>
                  <a:cubicBezTo>
                    <a:pt x="150" y="68"/>
                    <a:pt x="84" y="85"/>
                    <a:pt x="29" y="75"/>
                  </a:cubicBezTo>
                  <a:cubicBezTo>
                    <a:pt x="18" y="69"/>
                    <a:pt x="8" y="61"/>
                    <a:pt x="0" y="52"/>
                  </a:cubicBezTo>
                  <a:cubicBezTo>
                    <a:pt x="68" y="74"/>
                    <a:pt x="159" y="51"/>
                    <a:pt x="208" y="0"/>
                  </a:cubicBezTo>
                  <a:cubicBezTo>
                    <a:pt x="205" y="12"/>
                    <a:pt x="200" y="24"/>
                    <a:pt x="193" y="3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iṣlîďê"/>
            <p:cNvSpPr/>
            <p:nvPr/>
          </p:nvSpPr>
          <p:spPr bwMode="auto">
            <a:xfrm>
              <a:off x="5003225" y="4851458"/>
              <a:ext cx="435231" cy="347559"/>
            </a:xfrm>
            <a:custGeom>
              <a:avLst/>
              <a:gdLst>
                <a:gd name="T0" fmla="*/ 22 w 45"/>
                <a:gd name="T1" fmla="*/ 0 h 36"/>
                <a:gd name="T2" fmla="*/ 35 w 45"/>
                <a:gd name="T3" fmla="*/ 1 h 36"/>
                <a:gd name="T4" fmla="*/ 42 w 45"/>
                <a:gd name="T5" fmla="*/ 4 h 36"/>
                <a:gd name="T6" fmla="*/ 42 w 45"/>
                <a:gd name="T7" fmla="*/ 4 h 36"/>
                <a:gd name="T8" fmla="*/ 44 w 45"/>
                <a:gd name="T9" fmla="*/ 11 h 36"/>
                <a:gd name="T10" fmla="*/ 44 w 45"/>
                <a:gd name="T11" fmla="*/ 26 h 36"/>
                <a:gd name="T12" fmla="*/ 40 w 45"/>
                <a:gd name="T13" fmla="*/ 33 h 36"/>
                <a:gd name="T14" fmla="*/ 40 w 45"/>
                <a:gd name="T15" fmla="*/ 33 h 36"/>
                <a:gd name="T16" fmla="*/ 33 w 45"/>
                <a:gd name="T17" fmla="*/ 36 h 36"/>
                <a:gd name="T18" fmla="*/ 22 w 45"/>
                <a:gd name="T19" fmla="*/ 35 h 36"/>
                <a:gd name="T20" fmla="*/ 22 w 45"/>
                <a:gd name="T21" fmla="*/ 26 h 36"/>
                <a:gd name="T22" fmla="*/ 34 w 45"/>
                <a:gd name="T23" fmla="*/ 27 h 36"/>
                <a:gd name="T24" fmla="*/ 35 w 45"/>
                <a:gd name="T25" fmla="*/ 26 h 36"/>
                <a:gd name="T26" fmla="*/ 35 w 45"/>
                <a:gd name="T27" fmla="*/ 26 h 36"/>
                <a:gd name="T28" fmla="*/ 35 w 45"/>
                <a:gd name="T29" fmla="*/ 25 h 36"/>
                <a:gd name="T30" fmla="*/ 36 w 45"/>
                <a:gd name="T31" fmla="*/ 11 h 36"/>
                <a:gd name="T32" fmla="*/ 35 w 45"/>
                <a:gd name="T33" fmla="*/ 10 h 36"/>
                <a:gd name="T34" fmla="*/ 35 w 45"/>
                <a:gd name="T35" fmla="*/ 10 h 36"/>
                <a:gd name="T36" fmla="*/ 34 w 45"/>
                <a:gd name="T37" fmla="*/ 9 h 36"/>
                <a:gd name="T38" fmla="*/ 22 w 45"/>
                <a:gd name="T39" fmla="*/ 9 h 36"/>
                <a:gd name="T40" fmla="*/ 22 w 45"/>
                <a:gd name="T41" fmla="*/ 0 h 36"/>
                <a:gd name="T42" fmla="*/ 12 w 45"/>
                <a:gd name="T43" fmla="*/ 0 h 36"/>
                <a:gd name="T44" fmla="*/ 22 w 45"/>
                <a:gd name="T45" fmla="*/ 0 h 36"/>
                <a:gd name="T46" fmla="*/ 22 w 45"/>
                <a:gd name="T47" fmla="*/ 9 h 36"/>
                <a:gd name="T48" fmla="*/ 11 w 45"/>
                <a:gd name="T49" fmla="*/ 8 h 36"/>
                <a:gd name="T50" fmla="*/ 10 w 45"/>
                <a:gd name="T51" fmla="*/ 9 h 36"/>
                <a:gd name="T52" fmla="*/ 10 w 45"/>
                <a:gd name="T53" fmla="*/ 9 h 36"/>
                <a:gd name="T54" fmla="*/ 10 w 45"/>
                <a:gd name="T55" fmla="*/ 10 h 36"/>
                <a:gd name="T56" fmla="*/ 9 w 45"/>
                <a:gd name="T57" fmla="*/ 24 h 36"/>
                <a:gd name="T58" fmla="*/ 10 w 45"/>
                <a:gd name="T59" fmla="*/ 25 h 36"/>
                <a:gd name="T60" fmla="*/ 10 w 45"/>
                <a:gd name="T61" fmla="*/ 25 h 36"/>
                <a:gd name="T62" fmla="*/ 11 w 45"/>
                <a:gd name="T63" fmla="*/ 26 h 36"/>
                <a:gd name="T64" fmla="*/ 22 w 45"/>
                <a:gd name="T65" fmla="*/ 26 h 36"/>
                <a:gd name="T66" fmla="*/ 22 w 45"/>
                <a:gd name="T67" fmla="*/ 35 h 36"/>
                <a:gd name="T68" fmla="*/ 10 w 45"/>
                <a:gd name="T69" fmla="*/ 35 h 36"/>
                <a:gd name="T70" fmla="*/ 3 w 45"/>
                <a:gd name="T71" fmla="*/ 31 h 36"/>
                <a:gd name="T72" fmla="*/ 3 w 45"/>
                <a:gd name="T73" fmla="*/ 31 h 36"/>
                <a:gd name="T74" fmla="*/ 0 w 45"/>
                <a:gd name="T75" fmla="*/ 24 h 36"/>
                <a:gd name="T76" fmla="*/ 1 w 45"/>
                <a:gd name="T77" fmla="*/ 10 h 36"/>
                <a:gd name="T78" fmla="*/ 4 w 45"/>
                <a:gd name="T79" fmla="*/ 2 h 36"/>
                <a:gd name="T80" fmla="*/ 4 w 45"/>
                <a:gd name="T81" fmla="*/ 2 h 36"/>
                <a:gd name="T82" fmla="*/ 12 w 45"/>
                <a:gd name="T8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" h="36">
                  <a:moveTo>
                    <a:pt x="22" y="0"/>
                  </a:moveTo>
                  <a:cubicBezTo>
                    <a:pt x="35" y="1"/>
                    <a:pt x="35" y="1"/>
                    <a:pt x="35" y="1"/>
                  </a:cubicBezTo>
                  <a:cubicBezTo>
                    <a:pt x="37" y="1"/>
                    <a:pt x="40" y="2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6"/>
                    <a:pt x="45" y="9"/>
                    <a:pt x="44" y="1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9"/>
                    <a:pt x="42" y="31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9" y="35"/>
                    <a:pt x="36" y="36"/>
                    <a:pt x="33" y="3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5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9"/>
                    <a:pt x="34" y="9"/>
                  </a:cubicBezTo>
                  <a:cubicBezTo>
                    <a:pt x="22" y="9"/>
                    <a:pt x="22" y="9"/>
                    <a:pt x="22" y="9"/>
                  </a:cubicBezTo>
                  <a:lnTo>
                    <a:pt x="22" y="0"/>
                  </a:lnTo>
                  <a:close/>
                  <a:moveTo>
                    <a:pt x="1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5"/>
                    <a:pt x="9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6"/>
                    <a:pt x="10" y="26"/>
                    <a:pt x="1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7" y="34"/>
                    <a:pt x="5" y="33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1" y="29"/>
                    <a:pt x="0" y="27"/>
                    <a:pt x="0" y="24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2" y="4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1"/>
                    <a:pt x="9" y="0"/>
                    <a:pt x="12" y="0"/>
                  </a:cubicBezTo>
                  <a:close/>
                </a:path>
              </a:pathLst>
            </a:custGeom>
            <a:solidFill>
              <a:srgbClr val="FD9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îṡḻide"/>
            <p:cNvSpPr/>
            <p:nvPr/>
          </p:nvSpPr>
          <p:spPr bwMode="auto">
            <a:xfrm>
              <a:off x="3551932" y="2249462"/>
              <a:ext cx="2719414" cy="1895918"/>
            </a:xfrm>
            <a:custGeom>
              <a:avLst/>
              <a:gdLst>
                <a:gd name="T0" fmla="*/ 118 w 281"/>
                <a:gd name="T1" fmla="*/ 21 h 196"/>
                <a:gd name="T2" fmla="*/ 268 w 281"/>
                <a:gd name="T3" fmla="*/ 60 h 196"/>
                <a:gd name="T4" fmla="*/ 163 w 281"/>
                <a:gd name="T5" fmla="*/ 175 h 196"/>
                <a:gd name="T6" fmla="*/ 13 w 281"/>
                <a:gd name="T7" fmla="*/ 136 h 196"/>
                <a:gd name="T8" fmla="*/ 118 w 281"/>
                <a:gd name="T9" fmla="*/ 2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96">
                  <a:moveTo>
                    <a:pt x="118" y="21"/>
                  </a:moveTo>
                  <a:cubicBezTo>
                    <a:pt x="188" y="0"/>
                    <a:pt x="256" y="18"/>
                    <a:pt x="268" y="60"/>
                  </a:cubicBezTo>
                  <a:cubicBezTo>
                    <a:pt x="281" y="103"/>
                    <a:pt x="234" y="154"/>
                    <a:pt x="163" y="175"/>
                  </a:cubicBezTo>
                  <a:cubicBezTo>
                    <a:pt x="93" y="196"/>
                    <a:pt x="25" y="178"/>
                    <a:pt x="13" y="136"/>
                  </a:cubicBezTo>
                  <a:cubicBezTo>
                    <a:pt x="0" y="93"/>
                    <a:pt x="47" y="42"/>
                    <a:pt x="118" y="2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śľidé"/>
            <p:cNvSpPr/>
            <p:nvPr/>
          </p:nvSpPr>
          <p:spPr bwMode="auto">
            <a:xfrm>
              <a:off x="5109685" y="2462381"/>
              <a:ext cx="1113128" cy="1053636"/>
            </a:xfrm>
            <a:custGeom>
              <a:avLst/>
              <a:gdLst>
                <a:gd name="T0" fmla="*/ 44 w 115"/>
                <a:gd name="T1" fmla="*/ 8 h 109"/>
                <a:gd name="T2" fmla="*/ 7 w 115"/>
                <a:gd name="T3" fmla="*/ 70 h 109"/>
                <a:gd name="T4" fmla="*/ 71 w 115"/>
                <a:gd name="T5" fmla="*/ 101 h 109"/>
                <a:gd name="T6" fmla="*/ 108 w 115"/>
                <a:gd name="T7" fmla="*/ 40 h 109"/>
                <a:gd name="T8" fmla="*/ 44 w 115"/>
                <a:gd name="T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09">
                  <a:moveTo>
                    <a:pt x="44" y="8"/>
                  </a:moveTo>
                  <a:cubicBezTo>
                    <a:pt x="16" y="16"/>
                    <a:pt x="0" y="44"/>
                    <a:pt x="7" y="70"/>
                  </a:cubicBezTo>
                  <a:cubicBezTo>
                    <a:pt x="15" y="95"/>
                    <a:pt x="43" y="109"/>
                    <a:pt x="71" y="101"/>
                  </a:cubicBezTo>
                  <a:cubicBezTo>
                    <a:pt x="99" y="93"/>
                    <a:pt x="115" y="66"/>
                    <a:pt x="108" y="40"/>
                  </a:cubicBezTo>
                  <a:cubicBezTo>
                    <a:pt x="100" y="14"/>
                    <a:pt x="71" y="0"/>
                    <a:pt x="44" y="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iṡḷïdè"/>
            <p:cNvSpPr/>
            <p:nvPr/>
          </p:nvSpPr>
          <p:spPr bwMode="auto">
            <a:xfrm>
              <a:off x="3880704" y="2191536"/>
              <a:ext cx="1992984" cy="1798852"/>
            </a:xfrm>
            <a:custGeom>
              <a:avLst/>
              <a:gdLst>
                <a:gd name="T0" fmla="*/ 80 w 206"/>
                <a:gd name="T1" fmla="*/ 15 h 186"/>
                <a:gd name="T2" fmla="*/ 13 w 206"/>
                <a:gd name="T3" fmla="*/ 120 h 186"/>
                <a:gd name="T4" fmla="*/ 126 w 206"/>
                <a:gd name="T5" fmla="*/ 171 h 186"/>
                <a:gd name="T6" fmla="*/ 193 w 206"/>
                <a:gd name="T7" fmla="*/ 67 h 186"/>
                <a:gd name="T8" fmla="*/ 80 w 206"/>
                <a:gd name="T9" fmla="*/ 1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6">
                  <a:moveTo>
                    <a:pt x="80" y="15"/>
                  </a:moveTo>
                  <a:cubicBezTo>
                    <a:pt x="30" y="30"/>
                    <a:pt x="0" y="77"/>
                    <a:pt x="13" y="120"/>
                  </a:cubicBezTo>
                  <a:cubicBezTo>
                    <a:pt x="26" y="163"/>
                    <a:pt x="77" y="186"/>
                    <a:pt x="126" y="171"/>
                  </a:cubicBezTo>
                  <a:cubicBezTo>
                    <a:pt x="176" y="157"/>
                    <a:pt x="206" y="110"/>
                    <a:pt x="193" y="67"/>
                  </a:cubicBezTo>
                  <a:cubicBezTo>
                    <a:pt x="181" y="24"/>
                    <a:pt x="130" y="0"/>
                    <a:pt x="80" y="15"/>
                  </a:cubicBezTo>
                  <a:close/>
                </a:path>
              </a:pathLst>
            </a:custGeom>
            <a:solidFill>
              <a:srgbClr val="F7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šļïďè"/>
            <p:cNvSpPr/>
            <p:nvPr/>
          </p:nvSpPr>
          <p:spPr bwMode="auto">
            <a:xfrm>
              <a:off x="4809093" y="2809940"/>
              <a:ext cx="1171055" cy="1073988"/>
            </a:xfrm>
            <a:custGeom>
              <a:avLst/>
              <a:gdLst>
                <a:gd name="T0" fmla="*/ 47 w 121"/>
                <a:gd name="T1" fmla="*/ 9 h 111"/>
                <a:gd name="T2" fmla="*/ 7 w 121"/>
                <a:gd name="T3" fmla="*/ 71 h 111"/>
                <a:gd name="T4" fmla="*/ 74 w 121"/>
                <a:gd name="T5" fmla="*/ 102 h 111"/>
                <a:gd name="T6" fmla="*/ 114 w 121"/>
                <a:gd name="T7" fmla="*/ 40 h 111"/>
                <a:gd name="T8" fmla="*/ 47 w 121"/>
                <a:gd name="T9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11">
                  <a:moveTo>
                    <a:pt x="47" y="9"/>
                  </a:moveTo>
                  <a:cubicBezTo>
                    <a:pt x="17" y="18"/>
                    <a:pt x="0" y="46"/>
                    <a:pt x="7" y="71"/>
                  </a:cubicBezTo>
                  <a:cubicBezTo>
                    <a:pt x="15" y="97"/>
                    <a:pt x="45" y="111"/>
                    <a:pt x="74" y="102"/>
                  </a:cubicBezTo>
                  <a:cubicBezTo>
                    <a:pt x="104" y="93"/>
                    <a:pt x="121" y="65"/>
                    <a:pt x="114" y="40"/>
                  </a:cubicBezTo>
                  <a:cubicBezTo>
                    <a:pt x="106" y="14"/>
                    <a:pt x="76" y="0"/>
                    <a:pt x="47" y="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i$ḻide"/>
            <p:cNvSpPr/>
            <p:nvPr/>
          </p:nvSpPr>
          <p:spPr bwMode="auto">
            <a:xfrm>
              <a:off x="3996557" y="3052605"/>
              <a:ext cx="1180448" cy="1063029"/>
            </a:xfrm>
            <a:custGeom>
              <a:avLst/>
              <a:gdLst>
                <a:gd name="T0" fmla="*/ 47 w 122"/>
                <a:gd name="T1" fmla="*/ 9 h 110"/>
                <a:gd name="T2" fmla="*/ 114 w 122"/>
                <a:gd name="T3" fmla="*/ 39 h 110"/>
                <a:gd name="T4" fmla="*/ 75 w 122"/>
                <a:gd name="T5" fmla="*/ 102 h 110"/>
                <a:gd name="T6" fmla="*/ 8 w 122"/>
                <a:gd name="T7" fmla="*/ 71 h 110"/>
                <a:gd name="T8" fmla="*/ 47 w 122"/>
                <a:gd name="T9" fmla="*/ 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10">
                  <a:moveTo>
                    <a:pt x="47" y="9"/>
                  </a:moveTo>
                  <a:cubicBezTo>
                    <a:pt x="77" y="0"/>
                    <a:pt x="107" y="14"/>
                    <a:pt x="114" y="39"/>
                  </a:cubicBezTo>
                  <a:cubicBezTo>
                    <a:pt x="122" y="65"/>
                    <a:pt x="104" y="93"/>
                    <a:pt x="75" y="102"/>
                  </a:cubicBezTo>
                  <a:cubicBezTo>
                    <a:pt x="45" y="110"/>
                    <a:pt x="15" y="97"/>
                    <a:pt x="8" y="71"/>
                  </a:cubicBezTo>
                  <a:cubicBezTo>
                    <a:pt x="0" y="45"/>
                    <a:pt x="18" y="17"/>
                    <a:pt x="47" y="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ṥḻïḍê"/>
            <p:cNvSpPr/>
            <p:nvPr/>
          </p:nvSpPr>
          <p:spPr bwMode="auto">
            <a:xfrm>
              <a:off x="5234931" y="2946146"/>
              <a:ext cx="1131915" cy="1141308"/>
            </a:xfrm>
            <a:custGeom>
              <a:avLst/>
              <a:gdLst>
                <a:gd name="T0" fmla="*/ 43 w 117"/>
                <a:gd name="T1" fmla="*/ 8 h 118"/>
                <a:gd name="T2" fmla="*/ 8 w 117"/>
                <a:gd name="T3" fmla="*/ 74 h 118"/>
                <a:gd name="T4" fmla="*/ 73 w 117"/>
                <a:gd name="T5" fmla="*/ 109 h 118"/>
                <a:gd name="T6" fmla="*/ 109 w 117"/>
                <a:gd name="T7" fmla="*/ 44 h 118"/>
                <a:gd name="T8" fmla="*/ 43 w 117"/>
                <a:gd name="T9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43" y="8"/>
                  </a:moveTo>
                  <a:cubicBezTo>
                    <a:pt x="16" y="17"/>
                    <a:pt x="0" y="46"/>
                    <a:pt x="8" y="74"/>
                  </a:cubicBezTo>
                  <a:cubicBezTo>
                    <a:pt x="16" y="102"/>
                    <a:pt x="46" y="118"/>
                    <a:pt x="73" y="109"/>
                  </a:cubicBezTo>
                  <a:cubicBezTo>
                    <a:pt x="101" y="101"/>
                    <a:pt x="117" y="72"/>
                    <a:pt x="109" y="44"/>
                  </a:cubicBezTo>
                  <a:cubicBezTo>
                    <a:pt x="100" y="16"/>
                    <a:pt x="71" y="0"/>
                    <a:pt x="43" y="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šḷîḑé"/>
            <p:cNvSpPr/>
            <p:nvPr/>
          </p:nvSpPr>
          <p:spPr bwMode="auto">
            <a:xfrm>
              <a:off x="3871310" y="3497230"/>
              <a:ext cx="1131915" cy="1130349"/>
            </a:xfrm>
            <a:custGeom>
              <a:avLst/>
              <a:gdLst>
                <a:gd name="T0" fmla="*/ 43 w 117"/>
                <a:gd name="T1" fmla="*/ 8 h 117"/>
                <a:gd name="T2" fmla="*/ 108 w 117"/>
                <a:gd name="T3" fmla="*/ 44 h 117"/>
                <a:gd name="T4" fmla="*/ 73 w 117"/>
                <a:gd name="T5" fmla="*/ 109 h 117"/>
                <a:gd name="T6" fmla="*/ 8 w 117"/>
                <a:gd name="T7" fmla="*/ 73 h 117"/>
                <a:gd name="T8" fmla="*/ 43 w 117"/>
                <a:gd name="T9" fmla="*/ 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43" y="8"/>
                  </a:moveTo>
                  <a:cubicBezTo>
                    <a:pt x="71" y="0"/>
                    <a:pt x="100" y="16"/>
                    <a:pt x="108" y="44"/>
                  </a:cubicBezTo>
                  <a:cubicBezTo>
                    <a:pt x="117" y="72"/>
                    <a:pt x="101" y="101"/>
                    <a:pt x="73" y="109"/>
                  </a:cubicBezTo>
                  <a:cubicBezTo>
                    <a:pt x="45" y="117"/>
                    <a:pt x="16" y="101"/>
                    <a:pt x="8" y="73"/>
                  </a:cubicBezTo>
                  <a:cubicBezTo>
                    <a:pt x="0" y="45"/>
                    <a:pt x="15" y="16"/>
                    <a:pt x="43" y="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ïs1ïďe"/>
            <p:cNvSpPr/>
            <p:nvPr/>
          </p:nvSpPr>
          <p:spPr bwMode="auto">
            <a:xfrm>
              <a:off x="4635314" y="3603690"/>
              <a:ext cx="1131915" cy="1141308"/>
            </a:xfrm>
            <a:custGeom>
              <a:avLst/>
              <a:gdLst>
                <a:gd name="T0" fmla="*/ 43 w 117"/>
                <a:gd name="T1" fmla="*/ 9 h 118"/>
                <a:gd name="T2" fmla="*/ 109 w 117"/>
                <a:gd name="T3" fmla="*/ 44 h 118"/>
                <a:gd name="T4" fmla="*/ 73 w 117"/>
                <a:gd name="T5" fmla="*/ 110 h 118"/>
                <a:gd name="T6" fmla="*/ 8 w 117"/>
                <a:gd name="T7" fmla="*/ 74 h 118"/>
                <a:gd name="T8" fmla="*/ 43 w 117"/>
                <a:gd name="T9" fmla="*/ 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43" y="9"/>
                  </a:moveTo>
                  <a:cubicBezTo>
                    <a:pt x="71" y="0"/>
                    <a:pt x="100" y="16"/>
                    <a:pt x="109" y="44"/>
                  </a:cubicBezTo>
                  <a:cubicBezTo>
                    <a:pt x="117" y="72"/>
                    <a:pt x="101" y="101"/>
                    <a:pt x="73" y="110"/>
                  </a:cubicBezTo>
                  <a:cubicBezTo>
                    <a:pt x="46" y="118"/>
                    <a:pt x="16" y="102"/>
                    <a:pt x="8" y="74"/>
                  </a:cubicBezTo>
                  <a:cubicBezTo>
                    <a:pt x="0" y="46"/>
                    <a:pt x="16" y="17"/>
                    <a:pt x="43" y="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îSļïde"/>
            <p:cNvSpPr/>
            <p:nvPr/>
          </p:nvSpPr>
          <p:spPr bwMode="auto">
            <a:xfrm>
              <a:off x="4984438" y="2675300"/>
              <a:ext cx="338165" cy="144033"/>
            </a:xfrm>
            <a:custGeom>
              <a:avLst/>
              <a:gdLst>
                <a:gd name="T0" fmla="*/ 31 w 35"/>
                <a:gd name="T1" fmla="*/ 6 h 15"/>
                <a:gd name="T2" fmla="*/ 34 w 35"/>
                <a:gd name="T3" fmla="*/ 7 h 15"/>
                <a:gd name="T4" fmla="*/ 34 w 35"/>
                <a:gd name="T5" fmla="*/ 4 h 15"/>
                <a:gd name="T6" fmla="*/ 30 w 35"/>
                <a:gd name="T7" fmla="*/ 1 h 15"/>
                <a:gd name="T8" fmla="*/ 17 w 35"/>
                <a:gd name="T9" fmla="*/ 0 h 15"/>
                <a:gd name="T10" fmla="*/ 5 w 35"/>
                <a:gd name="T11" fmla="*/ 6 h 15"/>
                <a:gd name="T12" fmla="*/ 1 w 35"/>
                <a:gd name="T13" fmla="*/ 12 h 15"/>
                <a:gd name="T14" fmla="*/ 2 w 35"/>
                <a:gd name="T15" fmla="*/ 14 h 15"/>
                <a:gd name="T16" fmla="*/ 5 w 35"/>
                <a:gd name="T17" fmla="*/ 13 h 15"/>
                <a:gd name="T18" fmla="*/ 8 w 35"/>
                <a:gd name="T19" fmla="*/ 9 h 15"/>
                <a:gd name="T20" fmla="*/ 18 w 35"/>
                <a:gd name="T21" fmla="*/ 4 h 15"/>
                <a:gd name="T22" fmla="*/ 29 w 35"/>
                <a:gd name="T23" fmla="*/ 4 h 15"/>
                <a:gd name="T24" fmla="*/ 31 w 35"/>
                <a:gd name="T25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5">
                  <a:moveTo>
                    <a:pt x="31" y="6"/>
                  </a:moveTo>
                  <a:cubicBezTo>
                    <a:pt x="32" y="7"/>
                    <a:pt x="33" y="7"/>
                    <a:pt x="34" y="7"/>
                  </a:cubicBezTo>
                  <a:cubicBezTo>
                    <a:pt x="35" y="6"/>
                    <a:pt x="35" y="5"/>
                    <a:pt x="34" y="4"/>
                  </a:cubicBezTo>
                  <a:cubicBezTo>
                    <a:pt x="33" y="2"/>
                    <a:pt x="32" y="1"/>
                    <a:pt x="30" y="1"/>
                  </a:cubicBezTo>
                  <a:cubicBezTo>
                    <a:pt x="26" y="0"/>
                    <a:pt x="22" y="0"/>
                    <a:pt x="17" y="0"/>
                  </a:cubicBezTo>
                  <a:cubicBezTo>
                    <a:pt x="13" y="1"/>
                    <a:pt x="9" y="3"/>
                    <a:pt x="5" y="6"/>
                  </a:cubicBezTo>
                  <a:cubicBezTo>
                    <a:pt x="3" y="7"/>
                    <a:pt x="2" y="9"/>
                    <a:pt x="1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5"/>
                    <a:pt x="4" y="14"/>
                    <a:pt x="5" y="13"/>
                  </a:cubicBezTo>
                  <a:cubicBezTo>
                    <a:pt x="5" y="11"/>
                    <a:pt x="6" y="10"/>
                    <a:pt x="8" y="9"/>
                  </a:cubicBezTo>
                  <a:cubicBezTo>
                    <a:pt x="11" y="7"/>
                    <a:pt x="14" y="5"/>
                    <a:pt x="18" y="4"/>
                  </a:cubicBezTo>
                  <a:cubicBezTo>
                    <a:pt x="22" y="4"/>
                    <a:pt x="26" y="4"/>
                    <a:pt x="29" y="4"/>
                  </a:cubicBezTo>
                  <a:cubicBezTo>
                    <a:pt x="30" y="5"/>
                    <a:pt x="31" y="5"/>
                    <a:pt x="31" y="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íṥľídê"/>
            <p:cNvSpPr/>
            <p:nvPr/>
          </p:nvSpPr>
          <p:spPr bwMode="auto">
            <a:xfrm>
              <a:off x="4596174" y="2800547"/>
              <a:ext cx="552650" cy="551084"/>
            </a:xfrm>
            <a:custGeom>
              <a:avLst/>
              <a:gdLst>
                <a:gd name="T0" fmla="*/ 21 w 57"/>
                <a:gd name="T1" fmla="*/ 4 h 57"/>
                <a:gd name="T2" fmla="*/ 4 w 57"/>
                <a:gd name="T3" fmla="*/ 36 h 57"/>
                <a:gd name="T4" fmla="*/ 36 w 57"/>
                <a:gd name="T5" fmla="*/ 53 h 57"/>
                <a:gd name="T6" fmla="*/ 53 w 57"/>
                <a:gd name="T7" fmla="*/ 21 h 57"/>
                <a:gd name="T8" fmla="*/ 21 w 57"/>
                <a:gd name="T9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21" y="4"/>
                  </a:moveTo>
                  <a:cubicBezTo>
                    <a:pt x="8" y="8"/>
                    <a:pt x="0" y="22"/>
                    <a:pt x="4" y="36"/>
                  </a:cubicBezTo>
                  <a:cubicBezTo>
                    <a:pt x="8" y="49"/>
                    <a:pt x="22" y="57"/>
                    <a:pt x="36" y="53"/>
                  </a:cubicBezTo>
                  <a:cubicBezTo>
                    <a:pt x="50" y="49"/>
                    <a:pt x="57" y="35"/>
                    <a:pt x="53" y="21"/>
                  </a:cubicBezTo>
                  <a:cubicBezTo>
                    <a:pt x="49" y="8"/>
                    <a:pt x="35" y="0"/>
                    <a:pt x="21" y="4"/>
                  </a:cubicBezTo>
                  <a:close/>
                </a:path>
              </a:pathLst>
            </a:custGeom>
            <a:solidFill>
              <a:srgbClr val="F1A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ṧ1íḍé"/>
            <p:cNvSpPr/>
            <p:nvPr/>
          </p:nvSpPr>
          <p:spPr bwMode="auto">
            <a:xfrm>
              <a:off x="4181295" y="2636161"/>
              <a:ext cx="454018" cy="356952"/>
            </a:xfrm>
            <a:custGeom>
              <a:avLst/>
              <a:gdLst>
                <a:gd name="T0" fmla="*/ 17 w 47"/>
                <a:gd name="T1" fmla="*/ 9 h 37"/>
                <a:gd name="T2" fmla="*/ 44 w 47"/>
                <a:gd name="T3" fmla="*/ 6 h 37"/>
                <a:gd name="T4" fmla="*/ 23 w 47"/>
                <a:gd name="T5" fmla="*/ 19 h 37"/>
                <a:gd name="T6" fmla="*/ 3 w 47"/>
                <a:gd name="T7" fmla="*/ 32 h 37"/>
                <a:gd name="T8" fmla="*/ 17 w 47"/>
                <a:gd name="T9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7">
                  <a:moveTo>
                    <a:pt x="17" y="9"/>
                  </a:moveTo>
                  <a:cubicBezTo>
                    <a:pt x="28" y="2"/>
                    <a:pt x="40" y="0"/>
                    <a:pt x="44" y="6"/>
                  </a:cubicBezTo>
                  <a:cubicBezTo>
                    <a:pt x="47" y="11"/>
                    <a:pt x="34" y="12"/>
                    <a:pt x="23" y="19"/>
                  </a:cubicBezTo>
                  <a:cubicBezTo>
                    <a:pt x="11" y="26"/>
                    <a:pt x="6" y="37"/>
                    <a:pt x="3" y="32"/>
                  </a:cubicBezTo>
                  <a:cubicBezTo>
                    <a:pt x="0" y="26"/>
                    <a:pt x="6" y="16"/>
                    <a:pt x="17" y="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îśḻïďe"/>
            <p:cNvSpPr/>
            <p:nvPr/>
          </p:nvSpPr>
          <p:spPr bwMode="auto">
            <a:xfrm>
              <a:off x="4877979" y="2499955"/>
              <a:ext cx="463412" cy="175345"/>
            </a:xfrm>
            <a:custGeom>
              <a:avLst/>
              <a:gdLst>
                <a:gd name="T0" fmla="*/ 24 w 48"/>
                <a:gd name="T1" fmla="*/ 0 h 18"/>
                <a:gd name="T2" fmla="*/ 0 w 48"/>
                <a:gd name="T3" fmla="*/ 11 h 18"/>
                <a:gd name="T4" fmla="*/ 25 w 48"/>
                <a:gd name="T5" fmla="*/ 11 h 18"/>
                <a:gd name="T6" fmla="*/ 48 w 48"/>
                <a:gd name="T7" fmla="*/ 11 h 18"/>
                <a:gd name="T8" fmla="*/ 24 w 4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8">
                  <a:moveTo>
                    <a:pt x="24" y="0"/>
                  </a:moveTo>
                  <a:cubicBezTo>
                    <a:pt x="11" y="0"/>
                    <a:pt x="0" y="5"/>
                    <a:pt x="0" y="11"/>
                  </a:cubicBezTo>
                  <a:cubicBezTo>
                    <a:pt x="0" y="18"/>
                    <a:pt x="12" y="11"/>
                    <a:pt x="25" y="11"/>
                  </a:cubicBezTo>
                  <a:cubicBezTo>
                    <a:pt x="38" y="11"/>
                    <a:pt x="48" y="17"/>
                    <a:pt x="48" y="11"/>
                  </a:cubicBezTo>
                  <a:cubicBezTo>
                    <a:pt x="48" y="5"/>
                    <a:pt x="38" y="0"/>
                    <a:pt x="24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šlïdê"/>
            <p:cNvSpPr/>
            <p:nvPr/>
          </p:nvSpPr>
          <p:spPr bwMode="auto">
            <a:xfrm>
              <a:off x="4722986" y="3263959"/>
              <a:ext cx="463412" cy="212919"/>
            </a:xfrm>
            <a:custGeom>
              <a:avLst/>
              <a:gdLst>
                <a:gd name="T0" fmla="*/ 48 w 48"/>
                <a:gd name="T1" fmla="*/ 3 h 22"/>
                <a:gd name="T2" fmla="*/ 46 w 48"/>
                <a:gd name="T3" fmla="*/ 0 h 22"/>
                <a:gd name="T4" fmla="*/ 44 w 48"/>
                <a:gd name="T5" fmla="*/ 1 h 22"/>
                <a:gd name="T6" fmla="*/ 40 w 48"/>
                <a:gd name="T7" fmla="*/ 7 h 22"/>
                <a:gd name="T8" fmla="*/ 26 w 48"/>
                <a:gd name="T9" fmla="*/ 15 h 22"/>
                <a:gd name="T10" fmla="*/ 9 w 48"/>
                <a:gd name="T11" fmla="*/ 16 h 22"/>
                <a:gd name="T12" fmla="*/ 4 w 48"/>
                <a:gd name="T13" fmla="*/ 13 h 22"/>
                <a:gd name="T14" fmla="*/ 1 w 48"/>
                <a:gd name="T15" fmla="*/ 13 h 22"/>
                <a:gd name="T16" fmla="*/ 1 w 48"/>
                <a:gd name="T17" fmla="*/ 16 h 22"/>
                <a:gd name="T18" fmla="*/ 8 w 48"/>
                <a:gd name="T19" fmla="*/ 20 h 22"/>
                <a:gd name="T20" fmla="*/ 27 w 48"/>
                <a:gd name="T21" fmla="*/ 19 h 22"/>
                <a:gd name="T22" fmla="*/ 43 w 48"/>
                <a:gd name="T23" fmla="*/ 9 h 22"/>
                <a:gd name="T24" fmla="*/ 48 w 48"/>
                <a:gd name="T2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22">
                  <a:moveTo>
                    <a:pt x="48" y="3"/>
                  </a:moveTo>
                  <a:cubicBezTo>
                    <a:pt x="48" y="2"/>
                    <a:pt x="47" y="0"/>
                    <a:pt x="46" y="0"/>
                  </a:cubicBezTo>
                  <a:cubicBezTo>
                    <a:pt x="45" y="0"/>
                    <a:pt x="44" y="0"/>
                    <a:pt x="44" y="1"/>
                  </a:cubicBezTo>
                  <a:cubicBezTo>
                    <a:pt x="43" y="3"/>
                    <a:pt x="42" y="5"/>
                    <a:pt x="40" y="7"/>
                  </a:cubicBezTo>
                  <a:cubicBezTo>
                    <a:pt x="37" y="10"/>
                    <a:pt x="32" y="13"/>
                    <a:pt x="26" y="15"/>
                  </a:cubicBezTo>
                  <a:cubicBezTo>
                    <a:pt x="20" y="17"/>
                    <a:pt x="14" y="18"/>
                    <a:pt x="9" y="16"/>
                  </a:cubicBezTo>
                  <a:cubicBezTo>
                    <a:pt x="7" y="16"/>
                    <a:pt x="5" y="15"/>
                    <a:pt x="4" y="13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4"/>
                    <a:pt x="0" y="16"/>
                    <a:pt x="1" y="16"/>
                  </a:cubicBezTo>
                  <a:cubicBezTo>
                    <a:pt x="3" y="18"/>
                    <a:pt x="5" y="19"/>
                    <a:pt x="8" y="20"/>
                  </a:cubicBezTo>
                  <a:cubicBezTo>
                    <a:pt x="14" y="22"/>
                    <a:pt x="21" y="21"/>
                    <a:pt x="27" y="19"/>
                  </a:cubicBezTo>
                  <a:cubicBezTo>
                    <a:pt x="34" y="17"/>
                    <a:pt x="40" y="14"/>
                    <a:pt x="43" y="9"/>
                  </a:cubicBezTo>
                  <a:cubicBezTo>
                    <a:pt x="45" y="7"/>
                    <a:pt x="47" y="5"/>
                    <a:pt x="48" y="3"/>
                  </a:cubicBezTo>
                  <a:close/>
                </a:path>
              </a:pathLst>
            </a:custGeom>
            <a:solidFill>
              <a:srgbClr val="F1A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íślîḍe"/>
            <p:cNvSpPr/>
            <p:nvPr/>
          </p:nvSpPr>
          <p:spPr bwMode="auto">
            <a:xfrm>
              <a:off x="3822777" y="1242794"/>
              <a:ext cx="2032124" cy="1180448"/>
            </a:xfrm>
            <a:custGeom>
              <a:avLst/>
              <a:gdLst>
                <a:gd name="T0" fmla="*/ 10 w 210"/>
                <a:gd name="T1" fmla="*/ 122 h 122"/>
                <a:gd name="T2" fmla="*/ 98 w 210"/>
                <a:gd name="T3" fmla="*/ 15 h 122"/>
                <a:gd name="T4" fmla="*/ 143 w 210"/>
                <a:gd name="T5" fmla="*/ 66 h 122"/>
                <a:gd name="T6" fmla="*/ 10 w 210"/>
                <a:gd name="T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122">
                  <a:moveTo>
                    <a:pt x="10" y="122"/>
                  </a:moveTo>
                  <a:cubicBezTo>
                    <a:pt x="0" y="59"/>
                    <a:pt x="16" y="0"/>
                    <a:pt x="98" y="15"/>
                  </a:cubicBezTo>
                  <a:cubicBezTo>
                    <a:pt x="179" y="29"/>
                    <a:pt x="210" y="41"/>
                    <a:pt x="143" y="66"/>
                  </a:cubicBezTo>
                  <a:cubicBezTo>
                    <a:pt x="76" y="92"/>
                    <a:pt x="57" y="109"/>
                    <a:pt x="10" y="122"/>
                  </a:cubicBez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îṧľïḑê"/>
            <p:cNvSpPr/>
            <p:nvPr/>
          </p:nvSpPr>
          <p:spPr bwMode="auto">
            <a:xfrm>
              <a:off x="4209476" y="1562172"/>
              <a:ext cx="832889" cy="367911"/>
            </a:xfrm>
            <a:custGeom>
              <a:avLst/>
              <a:gdLst>
                <a:gd name="T0" fmla="*/ 86 w 86"/>
                <a:gd name="T1" fmla="*/ 38 h 38"/>
                <a:gd name="T2" fmla="*/ 26 w 86"/>
                <a:gd name="T3" fmla="*/ 10 h 38"/>
                <a:gd name="T4" fmla="*/ 86 w 86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38">
                  <a:moveTo>
                    <a:pt x="86" y="38"/>
                  </a:moveTo>
                  <a:cubicBezTo>
                    <a:pt x="83" y="25"/>
                    <a:pt x="52" y="1"/>
                    <a:pt x="26" y="10"/>
                  </a:cubicBezTo>
                  <a:cubicBezTo>
                    <a:pt x="0" y="19"/>
                    <a:pt x="53" y="0"/>
                    <a:pt x="86" y="38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ḻïḍé"/>
            <p:cNvSpPr/>
            <p:nvPr/>
          </p:nvSpPr>
          <p:spPr bwMode="auto">
            <a:xfrm>
              <a:off x="5128471" y="1156687"/>
              <a:ext cx="832889" cy="821930"/>
            </a:xfrm>
            <a:custGeom>
              <a:avLst/>
              <a:gdLst>
                <a:gd name="T0" fmla="*/ 32 w 86"/>
                <a:gd name="T1" fmla="*/ 6 h 85"/>
                <a:gd name="T2" fmla="*/ 6 w 86"/>
                <a:gd name="T3" fmla="*/ 54 h 85"/>
                <a:gd name="T4" fmla="*/ 54 w 86"/>
                <a:gd name="T5" fmla="*/ 79 h 85"/>
                <a:gd name="T6" fmla="*/ 80 w 86"/>
                <a:gd name="T7" fmla="*/ 32 h 85"/>
                <a:gd name="T8" fmla="*/ 32 w 86"/>
                <a:gd name="T9" fmla="*/ 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5">
                  <a:moveTo>
                    <a:pt x="32" y="6"/>
                  </a:moveTo>
                  <a:cubicBezTo>
                    <a:pt x="12" y="12"/>
                    <a:pt x="0" y="33"/>
                    <a:pt x="6" y="54"/>
                  </a:cubicBezTo>
                  <a:cubicBezTo>
                    <a:pt x="12" y="74"/>
                    <a:pt x="33" y="85"/>
                    <a:pt x="54" y="79"/>
                  </a:cubicBezTo>
                  <a:cubicBezTo>
                    <a:pt x="74" y="73"/>
                    <a:pt x="86" y="52"/>
                    <a:pt x="80" y="32"/>
                  </a:cubicBezTo>
                  <a:cubicBezTo>
                    <a:pt x="74" y="12"/>
                    <a:pt x="52" y="0"/>
                    <a:pt x="32" y="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ṣḷîdé"/>
            <p:cNvSpPr/>
            <p:nvPr/>
          </p:nvSpPr>
          <p:spPr bwMode="auto">
            <a:xfrm>
              <a:off x="3648998" y="1707771"/>
              <a:ext cx="2138584" cy="1585933"/>
            </a:xfrm>
            <a:custGeom>
              <a:avLst/>
              <a:gdLst>
                <a:gd name="T0" fmla="*/ 90 w 221"/>
                <a:gd name="T1" fmla="*/ 17 h 164"/>
                <a:gd name="T2" fmla="*/ 15 w 221"/>
                <a:gd name="T3" fmla="*/ 134 h 164"/>
                <a:gd name="T4" fmla="*/ 31 w 221"/>
                <a:gd name="T5" fmla="*/ 164 h 164"/>
                <a:gd name="T6" fmla="*/ 109 w 221"/>
                <a:gd name="T7" fmla="*/ 80 h 164"/>
                <a:gd name="T8" fmla="*/ 219 w 221"/>
                <a:gd name="T9" fmla="*/ 108 h 164"/>
                <a:gd name="T10" fmla="*/ 217 w 221"/>
                <a:gd name="T11" fmla="*/ 74 h 164"/>
                <a:gd name="T12" fmla="*/ 90 w 221"/>
                <a:gd name="T13" fmla="*/ 1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164">
                  <a:moveTo>
                    <a:pt x="90" y="17"/>
                  </a:moveTo>
                  <a:cubicBezTo>
                    <a:pt x="34" y="33"/>
                    <a:pt x="0" y="86"/>
                    <a:pt x="15" y="134"/>
                  </a:cubicBezTo>
                  <a:cubicBezTo>
                    <a:pt x="18" y="145"/>
                    <a:pt x="24" y="155"/>
                    <a:pt x="31" y="164"/>
                  </a:cubicBezTo>
                  <a:cubicBezTo>
                    <a:pt x="36" y="127"/>
                    <a:pt x="66" y="93"/>
                    <a:pt x="109" y="80"/>
                  </a:cubicBezTo>
                  <a:cubicBezTo>
                    <a:pt x="151" y="67"/>
                    <a:pt x="195" y="80"/>
                    <a:pt x="219" y="108"/>
                  </a:cubicBezTo>
                  <a:cubicBezTo>
                    <a:pt x="221" y="97"/>
                    <a:pt x="220" y="86"/>
                    <a:pt x="217" y="74"/>
                  </a:cubicBezTo>
                  <a:cubicBezTo>
                    <a:pt x="202" y="26"/>
                    <a:pt x="146" y="0"/>
                    <a:pt x="90" y="1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iŝ1íḋe"/>
            <p:cNvSpPr/>
            <p:nvPr/>
          </p:nvSpPr>
          <p:spPr bwMode="auto">
            <a:xfrm>
              <a:off x="4848233" y="2867867"/>
              <a:ext cx="154993" cy="154992"/>
            </a:xfrm>
            <a:custGeom>
              <a:avLst/>
              <a:gdLst>
                <a:gd name="T0" fmla="*/ 6 w 16"/>
                <a:gd name="T1" fmla="*/ 1 h 16"/>
                <a:gd name="T2" fmla="*/ 1 w 16"/>
                <a:gd name="T3" fmla="*/ 10 h 16"/>
                <a:gd name="T4" fmla="*/ 10 w 16"/>
                <a:gd name="T5" fmla="*/ 15 h 16"/>
                <a:gd name="T6" fmla="*/ 15 w 16"/>
                <a:gd name="T7" fmla="*/ 6 h 16"/>
                <a:gd name="T8" fmla="*/ 6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1"/>
                  </a:move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ubicBezTo>
                    <a:pt x="13" y="2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FAC2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ïṡľídé"/>
            <p:cNvSpPr/>
            <p:nvPr/>
          </p:nvSpPr>
          <p:spPr bwMode="auto">
            <a:xfrm>
              <a:off x="4287755" y="2867867"/>
              <a:ext cx="328772" cy="164386"/>
            </a:xfrm>
            <a:custGeom>
              <a:avLst/>
              <a:gdLst>
                <a:gd name="T0" fmla="*/ 0 w 34"/>
                <a:gd name="T1" fmla="*/ 15 h 17"/>
                <a:gd name="T2" fmla="*/ 2 w 34"/>
                <a:gd name="T3" fmla="*/ 17 h 17"/>
                <a:gd name="T4" fmla="*/ 4 w 34"/>
                <a:gd name="T5" fmla="*/ 16 h 17"/>
                <a:gd name="T6" fmla="*/ 6 w 34"/>
                <a:gd name="T7" fmla="*/ 13 h 17"/>
                <a:gd name="T8" fmla="*/ 14 w 34"/>
                <a:gd name="T9" fmla="*/ 7 h 17"/>
                <a:gd name="T10" fmla="*/ 25 w 34"/>
                <a:gd name="T11" fmla="*/ 5 h 17"/>
                <a:gd name="T12" fmla="*/ 30 w 34"/>
                <a:gd name="T13" fmla="*/ 7 h 17"/>
                <a:gd name="T14" fmla="*/ 33 w 34"/>
                <a:gd name="T15" fmla="*/ 6 h 17"/>
                <a:gd name="T16" fmla="*/ 33 w 34"/>
                <a:gd name="T17" fmla="*/ 4 h 17"/>
                <a:gd name="T18" fmla="*/ 26 w 34"/>
                <a:gd name="T19" fmla="*/ 1 h 17"/>
                <a:gd name="T20" fmla="*/ 13 w 34"/>
                <a:gd name="T21" fmla="*/ 3 h 17"/>
                <a:gd name="T22" fmla="*/ 3 w 34"/>
                <a:gd name="T23" fmla="*/ 10 h 17"/>
                <a:gd name="T24" fmla="*/ 0 w 34"/>
                <a:gd name="T2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7">
                  <a:moveTo>
                    <a:pt x="0" y="15"/>
                  </a:move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4" y="17"/>
                    <a:pt x="4" y="16"/>
                  </a:cubicBezTo>
                  <a:cubicBezTo>
                    <a:pt x="4" y="15"/>
                    <a:pt x="5" y="14"/>
                    <a:pt x="6" y="13"/>
                  </a:cubicBezTo>
                  <a:cubicBezTo>
                    <a:pt x="8" y="10"/>
                    <a:pt x="11" y="8"/>
                    <a:pt x="14" y="7"/>
                  </a:cubicBezTo>
                  <a:cubicBezTo>
                    <a:pt x="18" y="5"/>
                    <a:pt x="22" y="5"/>
                    <a:pt x="25" y="5"/>
                  </a:cubicBezTo>
                  <a:cubicBezTo>
                    <a:pt x="27" y="5"/>
                    <a:pt x="29" y="6"/>
                    <a:pt x="30" y="7"/>
                  </a:cubicBezTo>
                  <a:cubicBezTo>
                    <a:pt x="31" y="7"/>
                    <a:pt x="33" y="7"/>
                    <a:pt x="33" y="6"/>
                  </a:cubicBezTo>
                  <a:cubicBezTo>
                    <a:pt x="34" y="6"/>
                    <a:pt x="34" y="4"/>
                    <a:pt x="33" y="4"/>
                  </a:cubicBezTo>
                  <a:cubicBezTo>
                    <a:pt x="31" y="2"/>
                    <a:pt x="29" y="1"/>
                    <a:pt x="26" y="1"/>
                  </a:cubicBezTo>
                  <a:cubicBezTo>
                    <a:pt x="22" y="0"/>
                    <a:pt x="17" y="1"/>
                    <a:pt x="13" y="3"/>
                  </a:cubicBezTo>
                  <a:cubicBezTo>
                    <a:pt x="9" y="5"/>
                    <a:pt x="5" y="7"/>
                    <a:pt x="3" y="10"/>
                  </a:cubicBezTo>
                  <a:cubicBezTo>
                    <a:pt x="1" y="12"/>
                    <a:pt x="0" y="13"/>
                    <a:pt x="0" y="1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îṣľiḓé"/>
            <p:cNvSpPr/>
            <p:nvPr/>
          </p:nvSpPr>
          <p:spPr bwMode="auto">
            <a:xfrm>
              <a:off x="5477596" y="1948871"/>
              <a:ext cx="3201613" cy="3182826"/>
            </a:xfrm>
            <a:custGeom>
              <a:avLst/>
              <a:gdLst>
                <a:gd name="T0" fmla="*/ 33 w 331"/>
                <a:gd name="T1" fmla="*/ 107 h 329"/>
                <a:gd name="T2" fmla="*/ 271 w 331"/>
                <a:gd name="T3" fmla="*/ 120 h 329"/>
                <a:gd name="T4" fmla="*/ 98 w 331"/>
                <a:gd name="T5" fmla="*/ 289 h 329"/>
                <a:gd name="T6" fmla="*/ 82 w 331"/>
                <a:gd name="T7" fmla="*/ 157 h 329"/>
                <a:gd name="T8" fmla="*/ 47 w 331"/>
                <a:gd name="T9" fmla="*/ 168 h 329"/>
                <a:gd name="T10" fmla="*/ 10 w 331"/>
                <a:gd name="T11" fmla="*/ 162 h 329"/>
                <a:gd name="T12" fmla="*/ 33 w 331"/>
                <a:gd name="T13" fmla="*/ 10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329">
                  <a:moveTo>
                    <a:pt x="33" y="107"/>
                  </a:moveTo>
                  <a:cubicBezTo>
                    <a:pt x="63" y="36"/>
                    <a:pt x="223" y="0"/>
                    <a:pt x="271" y="120"/>
                  </a:cubicBezTo>
                  <a:cubicBezTo>
                    <a:pt x="331" y="266"/>
                    <a:pt x="184" y="329"/>
                    <a:pt x="98" y="289"/>
                  </a:cubicBezTo>
                  <a:cubicBezTo>
                    <a:pt x="110" y="268"/>
                    <a:pt x="135" y="204"/>
                    <a:pt x="82" y="157"/>
                  </a:cubicBezTo>
                  <a:cubicBezTo>
                    <a:pt x="65" y="142"/>
                    <a:pt x="40" y="150"/>
                    <a:pt x="47" y="168"/>
                  </a:cubicBezTo>
                  <a:cubicBezTo>
                    <a:pt x="56" y="194"/>
                    <a:pt x="0" y="198"/>
                    <a:pt x="10" y="162"/>
                  </a:cubicBezTo>
                  <a:cubicBezTo>
                    <a:pt x="14" y="149"/>
                    <a:pt x="22" y="133"/>
                    <a:pt x="33" y="107"/>
                  </a:cubicBez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šḷiḍè"/>
            <p:cNvSpPr/>
            <p:nvPr/>
          </p:nvSpPr>
          <p:spPr bwMode="auto">
            <a:xfrm>
              <a:off x="5903434" y="3119925"/>
              <a:ext cx="821930" cy="377305"/>
            </a:xfrm>
            <a:custGeom>
              <a:avLst/>
              <a:gdLst>
                <a:gd name="T0" fmla="*/ 0 w 85"/>
                <a:gd name="T1" fmla="*/ 21 h 39"/>
                <a:gd name="T2" fmla="*/ 82 w 85"/>
                <a:gd name="T3" fmla="*/ 21 h 39"/>
                <a:gd name="T4" fmla="*/ 0 w 85"/>
                <a:gd name="T5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39">
                  <a:moveTo>
                    <a:pt x="0" y="21"/>
                  </a:moveTo>
                  <a:cubicBezTo>
                    <a:pt x="27" y="0"/>
                    <a:pt x="85" y="2"/>
                    <a:pt x="82" y="21"/>
                  </a:cubicBezTo>
                  <a:cubicBezTo>
                    <a:pt x="79" y="39"/>
                    <a:pt x="43" y="7"/>
                    <a:pt x="0" y="21"/>
                  </a:cubicBezTo>
                  <a:close/>
                </a:path>
              </a:pathLst>
            </a:custGeom>
            <a:solidFill>
              <a:srgbClr val="E0B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íṧľîḍè"/>
            <p:cNvSpPr/>
            <p:nvPr/>
          </p:nvSpPr>
          <p:spPr bwMode="auto">
            <a:xfrm>
              <a:off x="5883081" y="2742620"/>
              <a:ext cx="958136" cy="502551"/>
            </a:xfrm>
            <a:custGeom>
              <a:avLst/>
              <a:gdLst>
                <a:gd name="T0" fmla="*/ 0 w 99"/>
                <a:gd name="T1" fmla="*/ 52 h 52"/>
                <a:gd name="T2" fmla="*/ 99 w 99"/>
                <a:gd name="T3" fmla="*/ 23 h 52"/>
                <a:gd name="T4" fmla="*/ 0 w 99"/>
                <a:gd name="T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52">
                  <a:moveTo>
                    <a:pt x="0" y="52"/>
                  </a:moveTo>
                  <a:cubicBezTo>
                    <a:pt x="23" y="22"/>
                    <a:pt x="99" y="0"/>
                    <a:pt x="99" y="23"/>
                  </a:cubicBezTo>
                  <a:cubicBezTo>
                    <a:pt x="99" y="47"/>
                    <a:pt x="47" y="22"/>
                    <a:pt x="0" y="52"/>
                  </a:cubicBezTo>
                  <a:close/>
                </a:path>
              </a:pathLst>
            </a:custGeom>
            <a:solidFill>
              <a:srgbClr val="E0B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iṧlíḍê"/>
            <p:cNvSpPr/>
            <p:nvPr/>
          </p:nvSpPr>
          <p:spPr bwMode="auto">
            <a:xfrm>
              <a:off x="5845508" y="2568841"/>
              <a:ext cx="724864" cy="579265"/>
            </a:xfrm>
            <a:custGeom>
              <a:avLst/>
              <a:gdLst>
                <a:gd name="T0" fmla="*/ 0 w 75"/>
                <a:gd name="T1" fmla="*/ 60 h 60"/>
                <a:gd name="T2" fmla="*/ 67 w 75"/>
                <a:gd name="T3" fmla="*/ 13 h 60"/>
                <a:gd name="T4" fmla="*/ 0 w 75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0">
                  <a:moveTo>
                    <a:pt x="0" y="60"/>
                  </a:moveTo>
                  <a:cubicBezTo>
                    <a:pt x="10" y="32"/>
                    <a:pt x="60" y="0"/>
                    <a:pt x="67" y="13"/>
                  </a:cubicBezTo>
                  <a:cubicBezTo>
                    <a:pt x="75" y="27"/>
                    <a:pt x="28" y="26"/>
                    <a:pt x="0" y="60"/>
                  </a:cubicBezTo>
                  <a:close/>
                </a:path>
              </a:pathLst>
            </a:custGeom>
            <a:solidFill>
              <a:srgbClr val="E0B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ïśļíďe"/>
            <p:cNvSpPr/>
            <p:nvPr/>
          </p:nvSpPr>
          <p:spPr bwMode="auto">
            <a:xfrm>
              <a:off x="5922221" y="3226385"/>
              <a:ext cx="821930" cy="764003"/>
            </a:xfrm>
            <a:custGeom>
              <a:avLst/>
              <a:gdLst>
                <a:gd name="T0" fmla="*/ 57 w 85"/>
                <a:gd name="T1" fmla="*/ 23 h 79"/>
                <a:gd name="T2" fmla="*/ 28 w 85"/>
                <a:gd name="T3" fmla="*/ 0 h 79"/>
                <a:gd name="T4" fmla="*/ 0 w 85"/>
                <a:gd name="T5" fmla="*/ 35 h 79"/>
                <a:gd name="T6" fmla="*/ 28 w 85"/>
                <a:gd name="T7" fmla="*/ 58 h 79"/>
                <a:gd name="T8" fmla="*/ 57 w 85"/>
                <a:gd name="T9" fmla="*/ 2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79">
                  <a:moveTo>
                    <a:pt x="57" y="23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1" y="5"/>
                    <a:pt x="2" y="17"/>
                    <a:pt x="0" y="35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55" y="79"/>
                    <a:pt x="85" y="45"/>
                    <a:pt x="57" y="23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íSľiḋê"/>
            <p:cNvSpPr/>
            <p:nvPr/>
          </p:nvSpPr>
          <p:spPr bwMode="auto">
            <a:xfrm>
              <a:off x="5574662" y="2897613"/>
              <a:ext cx="590224" cy="590224"/>
            </a:xfrm>
            <a:custGeom>
              <a:avLst/>
              <a:gdLst>
                <a:gd name="T0" fmla="*/ 44 w 61"/>
                <a:gd name="T1" fmla="*/ 16 h 61"/>
                <a:gd name="T2" fmla="*/ 23 w 61"/>
                <a:gd name="T3" fmla="*/ 16 h 61"/>
                <a:gd name="T4" fmla="*/ 9 w 61"/>
                <a:gd name="T5" fmla="*/ 24 h 61"/>
                <a:gd name="T6" fmla="*/ 27 w 61"/>
                <a:gd name="T7" fmla="*/ 56 h 61"/>
                <a:gd name="T8" fmla="*/ 44 w 61"/>
                <a:gd name="T9" fmla="*/ 1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44" y="16"/>
                  </a:moveTo>
                  <a:cubicBezTo>
                    <a:pt x="34" y="3"/>
                    <a:pt x="22" y="0"/>
                    <a:pt x="23" y="16"/>
                  </a:cubicBezTo>
                  <a:cubicBezTo>
                    <a:pt x="18" y="11"/>
                    <a:pt x="13" y="13"/>
                    <a:pt x="9" y="24"/>
                  </a:cubicBezTo>
                  <a:cubicBezTo>
                    <a:pt x="0" y="44"/>
                    <a:pt x="3" y="48"/>
                    <a:pt x="27" y="56"/>
                  </a:cubicBezTo>
                  <a:cubicBezTo>
                    <a:pt x="41" y="61"/>
                    <a:pt x="61" y="40"/>
                    <a:pt x="44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íṡḻiḑe"/>
            <p:cNvSpPr/>
            <p:nvPr/>
          </p:nvSpPr>
          <p:spPr bwMode="auto">
            <a:xfrm>
              <a:off x="5787581" y="3110532"/>
              <a:ext cx="444625" cy="493158"/>
            </a:xfrm>
            <a:custGeom>
              <a:avLst/>
              <a:gdLst>
                <a:gd name="T0" fmla="*/ 16 w 46"/>
                <a:gd name="T1" fmla="*/ 48 h 51"/>
                <a:gd name="T2" fmla="*/ 44 w 46"/>
                <a:gd name="T3" fmla="*/ 14 h 51"/>
                <a:gd name="T4" fmla="*/ 43 w 46"/>
                <a:gd name="T5" fmla="*/ 7 h 51"/>
                <a:gd name="T6" fmla="*/ 28 w 46"/>
                <a:gd name="T7" fmla="*/ 3 h 51"/>
                <a:gd name="T8" fmla="*/ 2 w 46"/>
                <a:gd name="T9" fmla="*/ 37 h 51"/>
                <a:gd name="T10" fmla="*/ 10 w 46"/>
                <a:gd name="T11" fmla="*/ 49 h 51"/>
                <a:gd name="T12" fmla="*/ 16 w 46"/>
                <a:gd name="T13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1">
                  <a:moveTo>
                    <a:pt x="16" y="48"/>
                  </a:moveTo>
                  <a:cubicBezTo>
                    <a:pt x="21" y="36"/>
                    <a:pt x="35" y="20"/>
                    <a:pt x="44" y="14"/>
                  </a:cubicBezTo>
                  <a:cubicBezTo>
                    <a:pt x="46" y="12"/>
                    <a:pt x="45" y="9"/>
                    <a:pt x="43" y="7"/>
                  </a:cubicBezTo>
                  <a:cubicBezTo>
                    <a:pt x="38" y="3"/>
                    <a:pt x="33" y="0"/>
                    <a:pt x="28" y="3"/>
                  </a:cubicBezTo>
                  <a:cubicBezTo>
                    <a:pt x="17" y="10"/>
                    <a:pt x="6" y="24"/>
                    <a:pt x="2" y="37"/>
                  </a:cubicBezTo>
                  <a:cubicBezTo>
                    <a:pt x="0" y="41"/>
                    <a:pt x="5" y="46"/>
                    <a:pt x="10" y="49"/>
                  </a:cubicBezTo>
                  <a:cubicBezTo>
                    <a:pt x="12" y="51"/>
                    <a:pt x="15" y="51"/>
                    <a:pt x="16" y="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92" name="椭圆 191"/>
          <p:cNvSpPr/>
          <p:nvPr/>
        </p:nvSpPr>
        <p:spPr>
          <a:xfrm>
            <a:off x="7776034" y="6683668"/>
            <a:ext cx="3946633" cy="1202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椭圆 192"/>
          <p:cNvSpPr/>
          <p:nvPr/>
        </p:nvSpPr>
        <p:spPr>
          <a:xfrm>
            <a:off x="1444842" y="6706463"/>
            <a:ext cx="3946633" cy="12021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pine_293474"/>
          <p:cNvSpPr>
            <a:spLocks noChangeAspect="1"/>
          </p:cNvSpPr>
          <p:nvPr/>
        </p:nvSpPr>
        <p:spPr bwMode="auto">
          <a:xfrm>
            <a:off x="1259359" y="1434600"/>
            <a:ext cx="3044040" cy="4188306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55" h="6827">
                <a:moveTo>
                  <a:pt x="3970" y="3976"/>
                </a:moveTo>
                <a:lnTo>
                  <a:pt x="4631" y="3976"/>
                </a:lnTo>
                <a:lnTo>
                  <a:pt x="3608" y="2511"/>
                </a:lnTo>
                <a:lnTo>
                  <a:pt x="4232" y="2511"/>
                </a:lnTo>
                <a:lnTo>
                  <a:pt x="2477" y="0"/>
                </a:lnTo>
                <a:lnTo>
                  <a:pt x="723" y="2511"/>
                </a:lnTo>
                <a:lnTo>
                  <a:pt x="1347" y="2511"/>
                </a:lnTo>
                <a:lnTo>
                  <a:pt x="323" y="3976"/>
                </a:lnTo>
                <a:lnTo>
                  <a:pt x="985" y="3976"/>
                </a:lnTo>
                <a:lnTo>
                  <a:pt x="0" y="5386"/>
                </a:lnTo>
                <a:lnTo>
                  <a:pt x="1764" y="5386"/>
                </a:lnTo>
                <a:lnTo>
                  <a:pt x="1764" y="6827"/>
                </a:lnTo>
                <a:lnTo>
                  <a:pt x="3039" y="6827"/>
                </a:lnTo>
                <a:lnTo>
                  <a:pt x="3039" y="5386"/>
                </a:lnTo>
                <a:lnTo>
                  <a:pt x="4955" y="5386"/>
                </a:lnTo>
                <a:lnTo>
                  <a:pt x="3970" y="3976"/>
                </a:lnTo>
                <a:close/>
              </a:path>
            </a:pathLst>
          </a:custGeom>
          <a:solidFill>
            <a:srgbClr val="FFCD3F"/>
          </a:solidFill>
          <a:ln>
            <a:noFill/>
          </a:ln>
        </p:spPr>
      </p:sp>
      <p:sp>
        <p:nvSpPr>
          <p:cNvPr id="197" name="等腰三角形 196"/>
          <p:cNvSpPr/>
          <p:nvPr/>
        </p:nvSpPr>
        <p:spPr>
          <a:xfrm>
            <a:off x="1799225" y="1454694"/>
            <a:ext cx="1964308" cy="13526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文本框 197"/>
          <p:cNvSpPr txBox="1"/>
          <p:nvPr/>
        </p:nvSpPr>
        <p:spPr>
          <a:xfrm>
            <a:off x="2184100" y="2145688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CD3F"/>
                </a:solidFill>
                <a:latin typeface="Arial Rounded MT Bold" panose="020F0704030504030204" pitchFamily="34" charset="0"/>
              </a:rPr>
              <a:t>65</a:t>
            </a:r>
            <a:r>
              <a:rPr lang="zh-CN" altLang="en-US" sz="3600" b="1" dirty="0">
                <a:solidFill>
                  <a:srgbClr val="FFCD3F"/>
                </a:solidFill>
                <a:latin typeface="Arial Rounded MT Bold" panose="020F0704030504030204" pitchFamily="34" charset="0"/>
              </a:rPr>
              <a:t>％</a:t>
            </a:r>
          </a:p>
        </p:txBody>
      </p:sp>
      <p:sp>
        <p:nvSpPr>
          <p:cNvPr id="199" name="矩形 198"/>
          <p:cNvSpPr/>
          <p:nvPr/>
        </p:nvSpPr>
        <p:spPr>
          <a:xfrm>
            <a:off x="1904624" y="5823892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</a:rPr>
              <a:t>ADD YOU TITLE</a:t>
            </a:r>
            <a:endParaRPr lang="zh-CN" altLang="en-US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  <p:bldP spid="2" grpId="0" animBg="1"/>
      <p:bldP spid="3" grpId="0"/>
      <p:bldP spid="7" grpId="0" animBg="1"/>
      <p:bldP spid="8" grpId="0"/>
      <p:bldP spid="9" grpId="0" animBg="1"/>
      <p:bldP spid="10" grpId="0"/>
      <p:bldP spid="190" grpId="0" animBg="1"/>
      <p:bldP spid="192" grpId="0" animBg="1"/>
      <p:bldP spid="193" grpId="0" animBg="1"/>
      <p:bldP spid="197" grpId="0" animBg="1"/>
      <p:bldP spid="198" grpId="0"/>
      <p:bldP spid="1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椭圆 133"/>
          <p:cNvSpPr/>
          <p:nvPr/>
        </p:nvSpPr>
        <p:spPr>
          <a:xfrm>
            <a:off x="4379731" y="1600121"/>
            <a:ext cx="4093709" cy="4093709"/>
          </a:xfrm>
          <a:prstGeom prst="ellipse">
            <a:avLst/>
          </a:prstGeom>
          <a:noFill/>
          <a:ln>
            <a:solidFill>
              <a:srgbClr val="FFCD3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4701185" y="1900258"/>
            <a:ext cx="3452215" cy="34522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32" y="2278380"/>
            <a:ext cx="2415540" cy="2415540"/>
          </a:xfrm>
          <a:prstGeom prst="rect">
            <a:avLst/>
          </a:prstGeom>
        </p:spPr>
      </p:pic>
      <p:sp>
        <p:nvSpPr>
          <p:cNvPr id="122" name="矩形 121"/>
          <p:cNvSpPr/>
          <p:nvPr/>
        </p:nvSpPr>
        <p:spPr>
          <a:xfrm>
            <a:off x="1417264" y="4011303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CD3F"/>
                </a:solidFill>
                <a:latin typeface="Candara" panose="020E0502030303020204" pitchFamily="34" charset="0"/>
              </a:rPr>
              <a:t>ADD YOU TITLE</a:t>
            </a:r>
            <a:endParaRPr lang="zh-CN" altLang="en-US" sz="2400" b="1" dirty="0">
              <a:solidFill>
                <a:srgbClr val="FFCD3F"/>
              </a:solidFill>
              <a:latin typeface="Candara" panose="020E0502030303020204" pitchFamily="34" charset="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1358981" y="1826595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CD3F"/>
                </a:solidFill>
                <a:latin typeface="Candara" panose="020E0502030303020204" pitchFamily="34" charset="0"/>
              </a:rPr>
              <a:t>ADD YOU TITLE</a:t>
            </a:r>
            <a:endParaRPr lang="zh-CN" altLang="en-US" sz="2400" b="1" dirty="0">
              <a:solidFill>
                <a:srgbClr val="FFCD3F"/>
              </a:solidFill>
              <a:latin typeface="Candara" panose="020E0502030303020204" pitchFamily="34" charset="0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9053572" y="4082394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CD3F"/>
                </a:solidFill>
                <a:latin typeface="Candara" panose="020E0502030303020204" pitchFamily="34" charset="0"/>
              </a:rPr>
              <a:t>ADD YOU TITLE</a:t>
            </a:r>
            <a:endParaRPr lang="zh-CN" altLang="en-US" sz="2400" b="1" dirty="0">
              <a:solidFill>
                <a:srgbClr val="FFCD3F"/>
              </a:solidFill>
              <a:latin typeface="Candara" panose="020E0502030303020204" pitchFamily="34" charset="0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8970513" y="1826595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CD3F"/>
                </a:solidFill>
                <a:latin typeface="Candara" panose="020E0502030303020204" pitchFamily="34" charset="0"/>
              </a:rPr>
              <a:t>ADD YOU TITLE</a:t>
            </a:r>
            <a:endParaRPr lang="zh-CN" altLang="en-US" sz="2400" b="1" dirty="0">
              <a:solidFill>
                <a:srgbClr val="FFCD3F"/>
              </a:solidFill>
              <a:latin typeface="Candara" panose="020E0502030303020204" pitchFamily="34" charset="0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8858935" y="2488712"/>
            <a:ext cx="244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1284995" y="4703799"/>
            <a:ext cx="244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1358981" y="2448099"/>
            <a:ext cx="244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</p:txBody>
      </p:sp>
      <p:sp>
        <p:nvSpPr>
          <p:cNvPr id="130" name="矩形 129"/>
          <p:cNvSpPr/>
          <p:nvPr/>
        </p:nvSpPr>
        <p:spPr>
          <a:xfrm>
            <a:off x="8970513" y="4744411"/>
            <a:ext cx="244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cxnSp>
        <p:nvCxnSpPr>
          <p:cNvPr id="132" name="直接连接符 131"/>
          <p:cNvCxnSpPr>
            <a:stCxn id="119" idx="0"/>
          </p:cNvCxnSpPr>
          <p:nvPr/>
        </p:nvCxnSpPr>
        <p:spPr>
          <a:xfrm flipH="1" flipV="1">
            <a:off x="6416040" y="0"/>
            <a:ext cx="11253" cy="19002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19" grpId="0" animBg="1"/>
      <p:bldP spid="122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5120640" y="-1577590"/>
            <a:ext cx="9418320" cy="9746230"/>
          </a:xfrm>
          <a:prstGeom prst="ellipse">
            <a:avLst/>
          </a:prstGeom>
          <a:pattFill prst="pct90">
            <a:fgClr>
              <a:srgbClr val="FFCD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22c3581c-fb85-4c9e-9dbb-50bd98e8c9f8" descr="zBYAAB+LCAAAAAAABADdls+PojAUx/+X7u6NTMoPdYcbCGw8zM4kmtnDxkMXOtJZKAbKxonxf98WAanojF4m2HjRx3uv32/f4xO34Ct7W2Ngg3mKcuYRtMpROmM4BRqYRcCmZZJowCU0InT1I8/KdQHs39u2rPvkF2HxNEuy/BklJRYNKGEEJfufdq9Iyn3KCVfwVsXO5fK0Xq/HlxcS4kWMU9zkLAhlDo3mMYp4BryD3EBOVjGjuChEwNLA459XHLJOmX0vssoi5j2/BIGru9AzRLPqGLjbaWCOw4xGnyXy+8ci/ZFvBVAWee6ym3t+IJSkZVqnVec+oE0npMN9kERRgrtpM8pw/q8dpy5i1fc5y/kBQZaniPEDt3D37XAJI+uu0jWjEd7wqkYskKZfixSLd3K/xIN2vaplOxQ9Ib6ymGs74bpfd8jWgENXCU82JpW/5hLbxnw2a/yTZwtJtVUR0sFSdtEI4r0xZX1/O+2ssAXesOusiIquiVO3/64H0aBroZYgif9Qd7PG186gq5y/FQVmThjyc+v9rgaxj8tvQzsf4ypvjcz+ZAZp7v3lc1H491JzyxP2FID0ROKfM/a8AUJaFunrgTl0SJsypA0FIG3cPqQNhSHdG49KkL7UnKKQHh1Beqp708FBenQEad8JzGFD2ppIkDYVgLR5+5A2FYZ0bzwqQfpSc4pCeizx79704fGf1AFAWhbpuYEVOMOG9BhKkLYUgLR1+5C2FIZ0bzwqQfpSc0v++Q/CyMJ+zBYAAA=="/>
          <p:cNvGrpSpPr>
            <a:grpSpLocks noChangeAspect="1"/>
          </p:cNvGrpSpPr>
          <p:nvPr/>
        </p:nvGrpSpPr>
        <p:grpSpPr>
          <a:xfrm>
            <a:off x="7051335" y="1219517"/>
            <a:ext cx="4794930" cy="4784727"/>
            <a:chOff x="3698535" y="1036637"/>
            <a:chExt cx="4794930" cy="4784727"/>
          </a:xfrm>
        </p:grpSpPr>
        <p:sp>
          <p:nvSpPr>
            <p:cNvPr id="6" name="ExtraShape"/>
            <p:cNvSpPr/>
            <p:nvPr/>
          </p:nvSpPr>
          <p:spPr bwMode="auto">
            <a:xfrm>
              <a:off x="5329750" y="1036637"/>
              <a:ext cx="1532499" cy="585755"/>
            </a:xfrm>
            <a:custGeom>
              <a:avLst/>
              <a:gdLst>
                <a:gd name="T0" fmla="*/ 131 w 1120"/>
                <a:gd name="T1" fmla="*/ 281 h 428"/>
                <a:gd name="T2" fmla="*/ 281 w 1120"/>
                <a:gd name="T3" fmla="*/ 130 h 428"/>
                <a:gd name="T4" fmla="*/ 839 w 1120"/>
                <a:gd name="T5" fmla="*/ 130 h 428"/>
                <a:gd name="T6" fmla="*/ 989 w 1120"/>
                <a:gd name="T7" fmla="*/ 281 h 428"/>
                <a:gd name="T8" fmla="*/ 989 w 1120"/>
                <a:gd name="T9" fmla="*/ 428 h 428"/>
                <a:gd name="T10" fmla="*/ 1120 w 1120"/>
                <a:gd name="T11" fmla="*/ 428 h 428"/>
                <a:gd name="T12" fmla="*/ 1120 w 1120"/>
                <a:gd name="T13" fmla="*/ 281 h 428"/>
                <a:gd name="T14" fmla="*/ 839 w 1120"/>
                <a:gd name="T15" fmla="*/ 0 h 428"/>
                <a:gd name="T16" fmla="*/ 281 w 1120"/>
                <a:gd name="T17" fmla="*/ 0 h 428"/>
                <a:gd name="T18" fmla="*/ 0 w 1120"/>
                <a:gd name="T19" fmla="*/ 281 h 428"/>
                <a:gd name="T20" fmla="*/ 0 w 1120"/>
                <a:gd name="T21" fmla="*/ 428 h 428"/>
                <a:gd name="T22" fmla="*/ 131 w 1120"/>
                <a:gd name="T23" fmla="*/ 428 h 428"/>
                <a:gd name="T24" fmla="*/ 131 w 1120"/>
                <a:gd name="T25" fmla="*/ 28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0" h="428">
                  <a:moveTo>
                    <a:pt x="131" y="281"/>
                  </a:moveTo>
                  <a:cubicBezTo>
                    <a:pt x="131" y="198"/>
                    <a:pt x="198" y="130"/>
                    <a:pt x="281" y="130"/>
                  </a:cubicBezTo>
                  <a:cubicBezTo>
                    <a:pt x="839" y="130"/>
                    <a:pt x="839" y="130"/>
                    <a:pt x="839" y="130"/>
                  </a:cubicBezTo>
                  <a:cubicBezTo>
                    <a:pt x="922" y="130"/>
                    <a:pt x="989" y="198"/>
                    <a:pt x="989" y="281"/>
                  </a:cubicBezTo>
                  <a:cubicBezTo>
                    <a:pt x="989" y="428"/>
                    <a:pt x="989" y="428"/>
                    <a:pt x="989" y="428"/>
                  </a:cubicBezTo>
                  <a:cubicBezTo>
                    <a:pt x="1120" y="428"/>
                    <a:pt x="1120" y="428"/>
                    <a:pt x="1120" y="428"/>
                  </a:cubicBezTo>
                  <a:cubicBezTo>
                    <a:pt x="1120" y="281"/>
                    <a:pt x="1120" y="281"/>
                    <a:pt x="1120" y="281"/>
                  </a:cubicBezTo>
                  <a:cubicBezTo>
                    <a:pt x="1120" y="126"/>
                    <a:pt x="994" y="0"/>
                    <a:pt x="839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126" y="0"/>
                    <a:pt x="0" y="126"/>
                    <a:pt x="0" y="281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131" y="428"/>
                    <a:pt x="131" y="428"/>
                    <a:pt x="131" y="428"/>
                  </a:cubicBezTo>
                  <a:cubicBezTo>
                    <a:pt x="131" y="281"/>
                    <a:pt x="131" y="281"/>
                    <a:pt x="131" y="281"/>
                  </a:cubicBezTo>
                  <a:close/>
                </a:path>
              </a:pathLst>
            </a:custGeom>
            <a:pattFill prst="pct75">
              <a:fgClr>
                <a:srgbClr val="CC4B4A"/>
              </a:fgClr>
              <a:bgClr>
                <a:schemeClr val="bg1"/>
              </a:bgClr>
            </a:patt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ValueShape1"/>
            <p:cNvSpPr/>
            <p:nvPr/>
          </p:nvSpPr>
          <p:spPr bwMode="auto">
            <a:xfrm>
              <a:off x="4419332" y="1774507"/>
              <a:ext cx="794629" cy="2281719"/>
            </a:xfrm>
            <a:custGeom>
              <a:avLst/>
              <a:gdLst>
                <a:gd name="connsiteX0" fmla="*/ 0 w 555625"/>
                <a:gd name="connsiteY0" fmla="*/ 620712 h 1595437"/>
                <a:gd name="connsiteX1" fmla="*/ 555625 w 555625"/>
                <a:gd name="connsiteY1" fmla="*/ 760369 h 1595437"/>
                <a:gd name="connsiteX2" fmla="*/ 555625 w 555625"/>
                <a:gd name="connsiteY2" fmla="*/ 1595437 h 1595437"/>
                <a:gd name="connsiteX3" fmla="*/ 106335 w 555625"/>
                <a:gd name="connsiteY3" fmla="*/ 1595437 h 1595437"/>
                <a:gd name="connsiteX4" fmla="*/ 0 w 555625"/>
                <a:gd name="connsiteY4" fmla="*/ 1466303 h 1595437"/>
                <a:gd name="connsiteX5" fmla="*/ 0 w 555625"/>
                <a:gd name="connsiteY5" fmla="*/ 620712 h 1595437"/>
                <a:gd name="connsiteX6" fmla="*/ 106335 w 555625"/>
                <a:gd name="connsiteY6" fmla="*/ 0 h 1595437"/>
                <a:gd name="connsiteX7" fmla="*/ 555625 w 555625"/>
                <a:gd name="connsiteY7" fmla="*/ 0 h 1595437"/>
                <a:gd name="connsiteX8" fmla="*/ 555625 w 555625"/>
                <a:gd name="connsiteY8" fmla="*/ 635000 h 1595437"/>
                <a:gd name="connsiteX9" fmla="*/ 0 w 555625"/>
                <a:gd name="connsiteY9" fmla="*/ 508765 h 1595437"/>
                <a:gd name="connsiteX10" fmla="*/ 0 w 555625"/>
                <a:gd name="connsiteY10" fmla="*/ 107109 h 1595437"/>
                <a:gd name="connsiteX11" fmla="*/ 106335 w 555625"/>
                <a:gd name="connsiteY11" fmla="*/ 0 h 159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5625" h="1595437">
                  <a:moveTo>
                    <a:pt x="0" y="620712"/>
                  </a:moveTo>
                  <a:cubicBezTo>
                    <a:pt x="0" y="620712"/>
                    <a:pt x="0" y="620712"/>
                    <a:pt x="555625" y="760369"/>
                  </a:cubicBezTo>
                  <a:lnTo>
                    <a:pt x="555625" y="1595437"/>
                  </a:lnTo>
                  <a:cubicBezTo>
                    <a:pt x="555625" y="1595437"/>
                    <a:pt x="555625" y="1595437"/>
                    <a:pt x="106335" y="1595437"/>
                  </a:cubicBezTo>
                  <a:cubicBezTo>
                    <a:pt x="47899" y="1595437"/>
                    <a:pt x="0" y="1548566"/>
                    <a:pt x="0" y="1466303"/>
                  </a:cubicBezTo>
                  <a:cubicBezTo>
                    <a:pt x="0" y="1466303"/>
                    <a:pt x="0" y="1466303"/>
                    <a:pt x="0" y="620712"/>
                  </a:cubicBezTo>
                  <a:close/>
                  <a:moveTo>
                    <a:pt x="106335" y="0"/>
                  </a:moveTo>
                  <a:cubicBezTo>
                    <a:pt x="106335" y="0"/>
                    <a:pt x="106335" y="0"/>
                    <a:pt x="555625" y="0"/>
                  </a:cubicBezTo>
                  <a:lnTo>
                    <a:pt x="555625" y="635000"/>
                  </a:lnTo>
                  <a:cubicBezTo>
                    <a:pt x="555625" y="635000"/>
                    <a:pt x="555625" y="635000"/>
                    <a:pt x="0" y="508765"/>
                  </a:cubicBezTo>
                  <a:cubicBezTo>
                    <a:pt x="0" y="508765"/>
                    <a:pt x="0" y="508765"/>
                    <a:pt x="0" y="107109"/>
                  </a:cubicBezTo>
                  <a:cubicBezTo>
                    <a:pt x="0" y="47816"/>
                    <a:pt x="47899" y="0"/>
                    <a:pt x="106335" y="0"/>
                  </a:cubicBezTo>
                  <a:close/>
                </a:path>
              </a:pathLst>
            </a:custGeom>
            <a:pattFill prst="pct75">
              <a:fgClr>
                <a:schemeClr val="bg1"/>
              </a:fgClr>
              <a:bgClr>
                <a:srgbClr val="FFCD3F"/>
              </a:bgClr>
            </a:patt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8" name="ValueShape2"/>
            <p:cNvSpPr/>
            <p:nvPr/>
          </p:nvSpPr>
          <p:spPr bwMode="auto">
            <a:xfrm>
              <a:off x="5291154" y="1774507"/>
              <a:ext cx="760574" cy="2281721"/>
            </a:xfrm>
            <a:custGeom>
              <a:avLst/>
              <a:gdLst>
                <a:gd name="connsiteX0" fmla="*/ 0 w 531813"/>
                <a:gd name="connsiteY0" fmla="*/ 774700 h 1595438"/>
                <a:gd name="connsiteX1" fmla="*/ 375904 w 531813"/>
                <a:gd name="connsiteY1" fmla="*/ 868335 h 1595438"/>
                <a:gd name="connsiteX2" fmla="*/ 375904 w 531813"/>
                <a:gd name="connsiteY2" fmla="*/ 1032674 h 1595438"/>
                <a:gd name="connsiteX3" fmla="*/ 429468 w 531813"/>
                <a:gd name="connsiteY3" fmla="*/ 1085224 h 1595438"/>
                <a:gd name="connsiteX4" fmla="*/ 531813 w 531813"/>
                <a:gd name="connsiteY4" fmla="*/ 1085224 h 1595438"/>
                <a:gd name="connsiteX5" fmla="*/ 531813 w 531813"/>
                <a:gd name="connsiteY5" fmla="*/ 1595438 h 1595438"/>
                <a:gd name="connsiteX6" fmla="*/ 0 w 531813"/>
                <a:gd name="connsiteY6" fmla="*/ 1595438 h 1595438"/>
                <a:gd name="connsiteX7" fmla="*/ 0 w 531813"/>
                <a:gd name="connsiteY7" fmla="*/ 774700 h 1595438"/>
                <a:gd name="connsiteX8" fmla="*/ 0 w 531813"/>
                <a:gd name="connsiteY8" fmla="*/ 0 h 1595438"/>
                <a:gd name="connsiteX9" fmla="*/ 531813 w 531813"/>
                <a:gd name="connsiteY9" fmla="*/ 0 h 1595438"/>
                <a:gd name="connsiteX10" fmla="*/ 531813 w 531813"/>
                <a:gd name="connsiteY10" fmla="*/ 576108 h 1595438"/>
                <a:gd name="connsiteX11" fmla="*/ 429468 w 531813"/>
                <a:gd name="connsiteY11" fmla="*/ 576108 h 1595438"/>
                <a:gd name="connsiteX12" fmla="*/ 375904 w 531813"/>
                <a:gd name="connsiteY12" fmla="*/ 629610 h 1595438"/>
                <a:gd name="connsiteX13" fmla="*/ 375904 w 531813"/>
                <a:gd name="connsiteY13" fmla="*/ 731838 h 1595438"/>
                <a:gd name="connsiteX14" fmla="*/ 0 w 531813"/>
                <a:gd name="connsiteY14" fmla="*/ 645852 h 1595438"/>
                <a:gd name="connsiteX15" fmla="*/ 0 w 531813"/>
                <a:gd name="connsiteY15" fmla="*/ 0 h 159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813" h="1595438">
                  <a:moveTo>
                    <a:pt x="0" y="774700"/>
                  </a:moveTo>
                  <a:cubicBezTo>
                    <a:pt x="0" y="774700"/>
                    <a:pt x="0" y="774700"/>
                    <a:pt x="375904" y="868335"/>
                  </a:cubicBezTo>
                  <a:cubicBezTo>
                    <a:pt x="375904" y="868335"/>
                    <a:pt x="375904" y="868335"/>
                    <a:pt x="375904" y="1032674"/>
                  </a:cubicBezTo>
                  <a:cubicBezTo>
                    <a:pt x="375904" y="1061337"/>
                    <a:pt x="399816" y="1085224"/>
                    <a:pt x="429468" y="1085224"/>
                  </a:cubicBezTo>
                  <a:cubicBezTo>
                    <a:pt x="429468" y="1085224"/>
                    <a:pt x="429468" y="1085224"/>
                    <a:pt x="531813" y="1085224"/>
                  </a:cubicBezTo>
                  <a:lnTo>
                    <a:pt x="531813" y="1595438"/>
                  </a:lnTo>
                  <a:cubicBezTo>
                    <a:pt x="531813" y="1595438"/>
                    <a:pt x="531813" y="1595438"/>
                    <a:pt x="0" y="1595438"/>
                  </a:cubicBezTo>
                  <a:cubicBezTo>
                    <a:pt x="0" y="1595438"/>
                    <a:pt x="0" y="1595438"/>
                    <a:pt x="0" y="77470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531813" y="0"/>
                  </a:cubicBezTo>
                  <a:lnTo>
                    <a:pt x="531813" y="576108"/>
                  </a:lnTo>
                  <a:cubicBezTo>
                    <a:pt x="531813" y="576108"/>
                    <a:pt x="531813" y="576108"/>
                    <a:pt x="429468" y="576108"/>
                  </a:cubicBezTo>
                  <a:cubicBezTo>
                    <a:pt x="399816" y="576108"/>
                    <a:pt x="375904" y="599993"/>
                    <a:pt x="375904" y="629610"/>
                  </a:cubicBezTo>
                  <a:cubicBezTo>
                    <a:pt x="375904" y="629610"/>
                    <a:pt x="375904" y="629610"/>
                    <a:pt x="375904" y="731838"/>
                  </a:cubicBezTo>
                  <a:cubicBezTo>
                    <a:pt x="375904" y="731838"/>
                    <a:pt x="375904" y="731838"/>
                    <a:pt x="0" y="645852"/>
                  </a:cubicBezTo>
                  <a:cubicBezTo>
                    <a:pt x="0" y="645852"/>
                    <a:pt x="0" y="645852"/>
                    <a:pt x="0" y="0"/>
                  </a:cubicBezTo>
                  <a:close/>
                </a:path>
              </a:pathLst>
            </a:custGeom>
            <a:pattFill prst="pct75">
              <a:fgClr>
                <a:srgbClr val="CC4B4A"/>
              </a:fgClr>
              <a:bgClr>
                <a:schemeClr val="bg1"/>
              </a:bgClr>
            </a:patt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" name="ValueShape3"/>
            <p:cNvSpPr/>
            <p:nvPr/>
          </p:nvSpPr>
          <p:spPr bwMode="auto">
            <a:xfrm>
              <a:off x="6128920" y="1774507"/>
              <a:ext cx="760574" cy="2281719"/>
            </a:xfrm>
            <a:custGeom>
              <a:avLst/>
              <a:gdLst>
                <a:gd name="connsiteX0" fmla="*/ 531813 w 531813"/>
                <a:gd name="connsiteY0" fmla="*/ 776287 h 1595437"/>
                <a:gd name="connsiteX1" fmla="*/ 531813 w 531813"/>
                <a:gd name="connsiteY1" fmla="*/ 1595437 h 1595437"/>
                <a:gd name="connsiteX2" fmla="*/ 0 w 531813"/>
                <a:gd name="connsiteY2" fmla="*/ 1595437 h 1595437"/>
                <a:gd name="connsiteX3" fmla="*/ 0 w 531813"/>
                <a:gd name="connsiteY3" fmla="*/ 1085022 h 1595437"/>
                <a:gd name="connsiteX4" fmla="*/ 109998 w 531813"/>
                <a:gd name="connsiteY4" fmla="*/ 1085022 h 1595437"/>
                <a:gd name="connsiteX5" fmla="*/ 163561 w 531813"/>
                <a:gd name="connsiteY5" fmla="*/ 1032451 h 1595437"/>
                <a:gd name="connsiteX6" fmla="*/ 163561 w 531813"/>
                <a:gd name="connsiteY6" fmla="*/ 868047 h 1595437"/>
                <a:gd name="connsiteX7" fmla="*/ 531813 w 531813"/>
                <a:gd name="connsiteY7" fmla="*/ 776287 h 1595437"/>
                <a:gd name="connsiteX8" fmla="*/ 0 w 531813"/>
                <a:gd name="connsiteY8" fmla="*/ 0 h 1595437"/>
                <a:gd name="connsiteX9" fmla="*/ 531813 w 531813"/>
                <a:gd name="connsiteY9" fmla="*/ 0 h 1595437"/>
                <a:gd name="connsiteX10" fmla="*/ 531813 w 531813"/>
                <a:gd name="connsiteY10" fmla="*/ 648718 h 1595437"/>
                <a:gd name="connsiteX11" fmla="*/ 163561 w 531813"/>
                <a:gd name="connsiteY11" fmla="*/ 731838 h 1595437"/>
                <a:gd name="connsiteX12" fmla="*/ 163561 w 531813"/>
                <a:gd name="connsiteY12" fmla="*/ 629610 h 1595437"/>
                <a:gd name="connsiteX13" fmla="*/ 109998 w 531813"/>
                <a:gd name="connsiteY13" fmla="*/ 576108 h 1595437"/>
                <a:gd name="connsiteX14" fmla="*/ 0 w 531813"/>
                <a:gd name="connsiteY14" fmla="*/ 576108 h 1595437"/>
                <a:gd name="connsiteX15" fmla="*/ 0 w 531813"/>
                <a:gd name="connsiteY15" fmla="*/ 0 h 159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813" h="1595437">
                  <a:moveTo>
                    <a:pt x="531813" y="776287"/>
                  </a:moveTo>
                  <a:lnTo>
                    <a:pt x="531813" y="1595437"/>
                  </a:lnTo>
                  <a:cubicBezTo>
                    <a:pt x="531813" y="1595437"/>
                    <a:pt x="531813" y="1595437"/>
                    <a:pt x="0" y="1595437"/>
                  </a:cubicBezTo>
                  <a:cubicBezTo>
                    <a:pt x="0" y="1595437"/>
                    <a:pt x="0" y="1595437"/>
                    <a:pt x="0" y="1085022"/>
                  </a:cubicBezTo>
                  <a:cubicBezTo>
                    <a:pt x="0" y="1085022"/>
                    <a:pt x="0" y="1085022"/>
                    <a:pt x="109998" y="1085022"/>
                  </a:cubicBezTo>
                  <a:cubicBezTo>
                    <a:pt x="139649" y="1085022"/>
                    <a:pt x="163561" y="1061126"/>
                    <a:pt x="163561" y="1032451"/>
                  </a:cubicBezTo>
                  <a:cubicBezTo>
                    <a:pt x="163561" y="1032451"/>
                    <a:pt x="163561" y="1032451"/>
                    <a:pt x="163561" y="868047"/>
                  </a:cubicBezTo>
                  <a:cubicBezTo>
                    <a:pt x="163561" y="868047"/>
                    <a:pt x="163561" y="868047"/>
                    <a:pt x="531813" y="776287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531813" y="0"/>
                  </a:cubicBezTo>
                  <a:cubicBezTo>
                    <a:pt x="531813" y="0"/>
                    <a:pt x="531813" y="0"/>
                    <a:pt x="531813" y="648718"/>
                  </a:cubicBezTo>
                  <a:lnTo>
                    <a:pt x="163561" y="731838"/>
                  </a:lnTo>
                  <a:cubicBezTo>
                    <a:pt x="163561" y="731838"/>
                    <a:pt x="163561" y="731838"/>
                    <a:pt x="163561" y="629610"/>
                  </a:cubicBezTo>
                  <a:cubicBezTo>
                    <a:pt x="163561" y="599993"/>
                    <a:pt x="139649" y="576108"/>
                    <a:pt x="109998" y="576108"/>
                  </a:cubicBezTo>
                  <a:cubicBezTo>
                    <a:pt x="109998" y="576108"/>
                    <a:pt x="109998" y="576108"/>
                    <a:pt x="0" y="576108"/>
                  </a:cubicBezTo>
                  <a:cubicBezTo>
                    <a:pt x="0" y="576108"/>
                    <a:pt x="0" y="576108"/>
                    <a:pt x="0" y="0"/>
                  </a:cubicBezTo>
                  <a:close/>
                </a:path>
              </a:pathLst>
            </a:custGeom>
            <a:pattFill prst="pct75">
              <a:fgClr>
                <a:schemeClr val="bg1"/>
              </a:fgClr>
              <a:bgClr>
                <a:srgbClr val="FFCD3F"/>
              </a:bgClr>
            </a:patt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0" name="ValueShape4"/>
            <p:cNvSpPr/>
            <p:nvPr/>
          </p:nvSpPr>
          <p:spPr bwMode="auto">
            <a:xfrm>
              <a:off x="6966685" y="1774507"/>
              <a:ext cx="805982" cy="2281721"/>
            </a:xfrm>
            <a:custGeom>
              <a:avLst/>
              <a:gdLst>
                <a:gd name="connsiteX0" fmla="*/ 563563 w 563563"/>
                <a:gd name="connsiteY0" fmla="*/ 622300 h 1595438"/>
                <a:gd name="connsiteX1" fmla="*/ 563563 w 563563"/>
                <a:gd name="connsiteY1" fmla="*/ 1466388 h 1595438"/>
                <a:gd name="connsiteX2" fmla="*/ 457176 w 563563"/>
                <a:gd name="connsiteY2" fmla="*/ 1595438 h 1595438"/>
                <a:gd name="connsiteX3" fmla="*/ 0 w 563563"/>
                <a:gd name="connsiteY3" fmla="*/ 1595438 h 1595438"/>
                <a:gd name="connsiteX4" fmla="*/ 0 w 563563"/>
                <a:gd name="connsiteY4" fmla="*/ 762822 h 1595438"/>
                <a:gd name="connsiteX5" fmla="*/ 0 w 563563"/>
                <a:gd name="connsiteY5" fmla="*/ 0 h 1595438"/>
                <a:gd name="connsiteX6" fmla="*/ 457176 w 563563"/>
                <a:gd name="connsiteY6" fmla="*/ 0 h 1595438"/>
                <a:gd name="connsiteX7" fmla="*/ 563563 w 563563"/>
                <a:gd name="connsiteY7" fmla="*/ 107054 h 1595438"/>
                <a:gd name="connsiteX8" fmla="*/ 563563 w 563563"/>
                <a:gd name="connsiteY8" fmla="*/ 509462 h 1595438"/>
                <a:gd name="connsiteX9" fmla="*/ 0 w 563563"/>
                <a:gd name="connsiteY9" fmla="*/ 636588 h 1595438"/>
                <a:gd name="connsiteX10" fmla="*/ 0 w 563563"/>
                <a:gd name="connsiteY10" fmla="*/ 0 h 159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3563" h="1595438">
                  <a:moveTo>
                    <a:pt x="563563" y="622300"/>
                  </a:moveTo>
                  <a:cubicBezTo>
                    <a:pt x="563563" y="622300"/>
                    <a:pt x="563563" y="622300"/>
                    <a:pt x="563563" y="1466388"/>
                  </a:cubicBezTo>
                  <a:cubicBezTo>
                    <a:pt x="563563" y="1548598"/>
                    <a:pt x="515641" y="1595438"/>
                    <a:pt x="457176" y="1595438"/>
                  </a:cubicBezTo>
                  <a:cubicBezTo>
                    <a:pt x="457176" y="1595438"/>
                    <a:pt x="457176" y="1595438"/>
                    <a:pt x="0" y="1595438"/>
                  </a:cubicBezTo>
                  <a:cubicBezTo>
                    <a:pt x="0" y="1595438"/>
                    <a:pt x="0" y="1595438"/>
                    <a:pt x="0" y="76282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57176" y="0"/>
                  </a:cubicBezTo>
                  <a:cubicBezTo>
                    <a:pt x="515641" y="0"/>
                    <a:pt x="563563" y="47792"/>
                    <a:pt x="563563" y="107054"/>
                  </a:cubicBezTo>
                  <a:cubicBezTo>
                    <a:pt x="563563" y="107054"/>
                    <a:pt x="563563" y="107054"/>
                    <a:pt x="563563" y="509462"/>
                  </a:cubicBezTo>
                  <a:cubicBezTo>
                    <a:pt x="563563" y="509462"/>
                    <a:pt x="563563" y="509462"/>
                    <a:pt x="0" y="636588"/>
                  </a:cubicBezTo>
                  <a:cubicBezTo>
                    <a:pt x="0" y="636588"/>
                    <a:pt x="0" y="636588"/>
                    <a:pt x="0" y="0"/>
                  </a:cubicBezTo>
                  <a:close/>
                </a:path>
              </a:pathLst>
            </a:custGeom>
            <a:pattFill prst="pct75">
              <a:fgClr>
                <a:srgbClr val="CC4B4A"/>
              </a:fgClr>
              <a:bgClr>
                <a:schemeClr val="bg1"/>
              </a:bgClr>
            </a:patt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1" name="ValueText1"/>
            <p:cNvSpPr txBox="1"/>
            <p:nvPr/>
          </p:nvSpPr>
          <p:spPr>
            <a:xfrm>
              <a:off x="3994620" y="4388477"/>
              <a:ext cx="669705" cy="475955"/>
            </a:xfrm>
            <a:prstGeom prst="rect">
              <a:avLst/>
            </a:prstGeom>
            <a:noFill/>
          </p:spPr>
          <p:txBody>
            <a:bodyPr wrap="square" tIns="90000" bIns="90000" anchor="ctr" anchorCtr="0">
              <a:prstTxWarp prst="textPlain">
                <a:avLst/>
              </a:prstTxWarp>
              <a:noAutofit/>
            </a:bodyPr>
            <a:lstStyle/>
            <a:p>
              <a:r>
                <a:rPr lang="en-US" altLang="zh-CN" sz="700" dirty="0">
                  <a:solidFill>
                    <a:srgbClr val="CC4B4A"/>
                  </a:solidFill>
                  <a:latin typeface="Impact" panose="020B0806030902050204" pitchFamily="34" charset="0"/>
                </a:rPr>
                <a:t>54%</a:t>
              </a:r>
              <a:endParaRPr lang="en-US" sz="700" dirty="0">
                <a:solidFill>
                  <a:srgbClr val="CC4B4A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ValueBack1"/>
            <p:cNvSpPr/>
            <p:nvPr/>
          </p:nvSpPr>
          <p:spPr>
            <a:xfrm>
              <a:off x="3698535" y="4683904"/>
              <a:ext cx="179360" cy="1805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C4B4A"/>
                </a:solidFill>
              </a:endParaRPr>
            </a:p>
          </p:txBody>
        </p:sp>
        <p:sp>
          <p:nvSpPr>
            <p:cNvPr id="13" name="ValueText2"/>
            <p:cNvSpPr txBox="1"/>
            <p:nvPr/>
          </p:nvSpPr>
          <p:spPr>
            <a:xfrm>
              <a:off x="5263942" y="4391556"/>
              <a:ext cx="669705" cy="472874"/>
            </a:xfrm>
            <a:prstGeom prst="rect">
              <a:avLst/>
            </a:prstGeom>
            <a:noFill/>
          </p:spPr>
          <p:txBody>
            <a:bodyPr wrap="square" tIns="90000" bIns="90000" anchor="ctr" anchorCtr="0">
              <a:prstTxWarp prst="textPlain">
                <a:avLst/>
              </a:prstTxWarp>
              <a:noAutofit/>
            </a:bodyPr>
            <a:lstStyle/>
            <a:p>
              <a:r>
                <a:rPr lang="en-US" altLang="zh-CN" sz="700">
                  <a:solidFill>
                    <a:srgbClr val="CC4B4A"/>
                  </a:solidFill>
                  <a:latin typeface="Impact" panose="020B0806030902050204" pitchFamily="34" charset="0"/>
                </a:rPr>
                <a:t>34%</a:t>
              </a:r>
              <a:endParaRPr lang="en-US" sz="700" dirty="0">
                <a:solidFill>
                  <a:srgbClr val="CC4B4A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" name="ValueBack2"/>
            <p:cNvSpPr/>
            <p:nvPr/>
          </p:nvSpPr>
          <p:spPr>
            <a:xfrm>
              <a:off x="4967859" y="4685071"/>
              <a:ext cx="179360" cy="1793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C4B4A"/>
                </a:solidFill>
              </a:endParaRPr>
            </a:p>
          </p:txBody>
        </p:sp>
        <p:sp>
          <p:nvSpPr>
            <p:cNvPr id="15" name="ValueText3"/>
            <p:cNvSpPr txBox="1"/>
            <p:nvPr/>
          </p:nvSpPr>
          <p:spPr>
            <a:xfrm>
              <a:off x="6554437" y="4388477"/>
              <a:ext cx="669705" cy="475955"/>
            </a:xfrm>
            <a:prstGeom prst="rect">
              <a:avLst/>
            </a:prstGeom>
            <a:noFill/>
          </p:spPr>
          <p:txBody>
            <a:bodyPr wrap="square" tIns="90000" bIns="90000" anchor="ctr" anchorCtr="0">
              <a:prstTxWarp prst="textPlain">
                <a:avLst/>
              </a:prstTxWarp>
              <a:noAutofit/>
            </a:bodyPr>
            <a:lstStyle/>
            <a:p>
              <a:r>
                <a:rPr lang="en-US" altLang="zh-CN" sz="700">
                  <a:solidFill>
                    <a:srgbClr val="CC4B4A"/>
                  </a:solidFill>
                  <a:latin typeface="Impact" panose="020B0806030902050204" pitchFamily="34" charset="0"/>
                </a:rPr>
                <a:t>47%</a:t>
              </a:r>
              <a:endParaRPr lang="en-US" sz="700" dirty="0">
                <a:solidFill>
                  <a:srgbClr val="CC4B4A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ValueBack3"/>
            <p:cNvSpPr/>
            <p:nvPr/>
          </p:nvSpPr>
          <p:spPr>
            <a:xfrm>
              <a:off x="6258352" y="4683904"/>
              <a:ext cx="179360" cy="1805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C4B4A"/>
                </a:solidFill>
              </a:endParaRPr>
            </a:p>
          </p:txBody>
        </p:sp>
        <p:sp>
          <p:nvSpPr>
            <p:cNvPr id="17" name="ValueText4"/>
            <p:cNvSpPr txBox="1"/>
            <p:nvPr/>
          </p:nvSpPr>
          <p:spPr>
            <a:xfrm>
              <a:off x="7823760" y="4391556"/>
              <a:ext cx="669705" cy="472874"/>
            </a:xfrm>
            <a:prstGeom prst="rect">
              <a:avLst/>
            </a:prstGeom>
            <a:noFill/>
          </p:spPr>
          <p:txBody>
            <a:bodyPr wrap="square" tIns="90000" bIns="90000" anchor="ctr" anchorCtr="0">
              <a:prstTxWarp prst="textPlain">
                <a:avLst/>
              </a:prstTxWarp>
              <a:noAutofit/>
            </a:bodyPr>
            <a:lstStyle/>
            <a:p>
              <a:r>
                <a:rPr lang="en-US" altLang="zh-CN" sz="700">
                  <a:solidFill>
                    <a:srgbClr val="CC4B4A"/>
                  </a:solidFill>
                  <a:latin typeface="Impact" panose="020B0806030902050204" pitchFamily="34" charset="0"/>
                </a:rPr>
                <a:t>60%</a:t>
              </a:r>
              <a:endParaRPr lang="en-US" sz="700" dirty="0">
                <a:solidFill>
                  <a:srgbClr val="CC4B4A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8" name="ValueBack4"/>
            <p:cNvSpPr/>
            <p:nvPr/>
          </p:nvSpPr>
          <p:spPr>
            <a:xfrm>
              <a:off x="7527677" y="4685071"/>
              <a:ext cx="179360" cy="1793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C4B4A"/>
                </a:solidFill>
              </a:endParaRPr>
            </a:p>
          </p:txBody>
        </p:sp>
        <p:sp>
          <p:nvSpPr>
            <p:cNvPr id="19" name="CustomText"/>
            <p:cNvSpPr/>
            <p:nvPr/>
          </p:nvSpPr>
          <p:spPr>
            <a:xfrm>
              <a:off x="4687658" y="5123134"/>
              <a:ext cx="2840019" cy="414066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rmAutofit fontScale="92500" lnSpcReduction="2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700" b="1" i="0" strike="noStrike" kern="1200" cap="none" spc="0" normalizeH="0" baseline="0" noProof="0" dirty="0">
                  <a:solidFill>
                    <a:schemeClr val="bg1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20" name="CustomText1"/>
            <p:cNvSpPr/>
            <p:nvPr/>
          </p:nvSpPr>
          <p:spPr>
            <a:xfrm>
              <a:off x="4687658" y="5491766"/>
              <a:ext cx="2840020" cy="32959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lnSpcReduction="1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7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Supporting text here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1478682" y="2792623"/>
            <a:ext cx="27270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0209" y="2207848"/>
            <a:ext cx="2893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CD3F"/>
                </a:solidFill>
                <a:latin typeface="Candara" panose="020E0502030303020204" pitchFamily="34" charset="0"/>
              </a:rPr>
              <a:t>ADD YOU TITLE</a:t>
            </a:r>
            <a:endParaRPr lang="zh-CN" altLang="en-US" sz="3200" b="1" dirty="0">
              <a:solidFill>
                <a:srgbClr val="FFCD3F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/>
          <p:cNvSpPr/>
          <p:nvPr/>
        </p:nvSpPr>
        <p:spPr>
          <a:xfrm>
            <a:off x="621125" y="1937695"/>
            <a:ext cx="2830937" cy="2830937"/>
          </a:xfrm>
          <a:prstGeom prst="ellipse">
            <a:avLst/>
          </a:prstGeom>
          <a:noFill/>
          <a:ln>
            <a:solidFill>
              <a:srgbClr val="FFCD3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christmas-bauble_63407"/>
          <p:cNvSpPr>
            <a:spLocks noChangeAspect="1"/>
          </p:cNvSpPr>
          <p:nvPr/>
        </p:nvSpPr>
        <p:spPr bwMode="auto">
          <a:xfrm rot="18762041">
            <a:off x="4098117" y="2518150"/>
            <a:ext cx="3248086" cy="3180602"/>
          </a:xfrm>
          <a:custGeom>
            <a:avLst/>
            <a:gdLst>
              <a:gd name="connsiteX0" fmla="*/ 163428 w 607197"/>
              <a:gd name="connsiteY0" fmla="*/ 144528 h 594582"/>
              <a:gd name="connsiteX1" fmla="*/ 147036 w 607197"/>
              <a:gd name="connsiteY1" fmla="*/ 151223 h 594582"/>
              <a:gd name="connsiteX2" fmla="*/ 147036 w 607197"/>
              <a:gd name="connsiteY2" fmla="*/ 183954 h 594582"/>
              <a:gd name="connsiteX3" fmla="*/ 179821 w 607197"/>
              <a:gd name="connsiteY3" fmla="*/ 183954 h 594582"/>
              <a:gd name="connsiteX4" fmla="*/ 179821 w 607197"/>
              <a:gd name="connsiteY4" fmla="*/ 151223 h 594582"/>
              <a:gd name="connsiteX5" fmla="*/ 163428 w 607197"/>
              <a:gd name="connsiteY5" fmla="*/ 144528 h 594582"/>
              <a:gd name="connsiteX6" fmla="*/ 264034 w 607197"/>
              <a:gd name="connsiteY6" fmla="*/ 97074 h 594582"/>
              <a:gd name="connsiteX7" fmla="*/ 211612 w 607197"/>
              <a:gd name="connsiteY7" fmla="*/ 108573 h 594582"/>
              <a:gd name="connsiteX8" fmla="*/ 198697 w 607197"/>
              <a:gd name="connsiteY8" fmla="*/ 138329 h 594582"/>
              <a:gd name="connsiteX9" fmla="*/ 229495 w 607197"/>
              <a:gd name="connsiteY9" fmla="*/ 151223 h 594582"/>
              <a:gd name="connsiteX10" fmla="*/ 336792 w 607197"/>
              <a:gd name="connsiteY10" fmla="*/ 156182 h 594582"/>
              <a:gd name="connsiteX11" fmla="*/ 346726 w 607197"/>
              <a:gd name="connsiteY11" fmla="*/ 158166 h 594582"/>
              <a:gd name="connsiteX12" fmla="*/ 367590 w 607197"/>
              <a:gd name="connsiteY12" fmla="*/ 144280 h 594582"/>
              <a:gd name="connsiteX13" fmla="*/ 356661 w 607197"/>
              <a:gd name="connsiteY13" fmla="*/ 113532 h 594582"/>
              <a:gd name="connsiteX14" fmla="*/ 264034 w 607197"/>
              <a:gd name="connsiteY14" fmla="*/ 97074 h 594582"/>
              <a:gd name="connsiteX15" fmla="*/ 271221 w 607197"/>
              <a:gd name="connsiteY15" fmla="*/ 54021 h 594582"/>
              <a:gd name="connsiteX16" fmla="*/ 462965 w 607197"/>
              <a:gd name="connsiteY16" fmla="*/ 132378 h 594582"/>
              <a:gd name="connsiteX17" fmla="*/ 462965 w 607197"/>
              <a:gd name="connsiteY17" fmla="*/ 515234 h 594582"/>
              <a:gd name="connsiteX18" fmla="*/ 271221 w 607197"/>
              <a:gd name="connsiteY18" fmla="*/ 594582 h 594582"/>
              <a:gd name="connsiteX19" fmla="*/ 79479 w 607197"/>
              <a:gd name="connsiteY19" fmla="*/ 515234 h 594582"/>
              <a:gd name="connsiteX20" fmla="*/ 0 w 607197"/>
              <a:gd name="connsiteY20" fmla="*/ 323806 h 594582"/>
              <a:gd name="connsiteX21" fmla="*/ 79479 w 607197"/>
              <a:gd name="connsiteY21" fmla="*/ 132378 h 594582"/>
              <a:gd name="connsiteX22" fmla="*/ 271221 w 607197"/>
              <a:gd name="connsiteY22" fmla="*/ 54021 h 594582"/>
              <a:gd name="connsiteX23" fmla="*/ 547353 w 607197"/>
              <a:gd name="connsiteY23" fmla="*/ 31151 h 594582"/>
              <a:gd name="connsiteX24" fmla="*/ 538419 w 607197"/>
              <a:gd name="connsiteY24" fmla="*/ 32143 h 594582"/>
              <a:gd name="connsiteX25" fmla="*/ 574156 w 607197"/>
              <a:gd name="connsiteY25" fmla="*/ 67848 h 594582"/>
              <a:gd name="connsiteX26" fmla="*/ 567207 w 607197"/>
              <a:gd name="connsiteY26" fmla="*/ 39086 h 594582"/>
              <a:gd name="connsiteX27" fmla="*/ 547353 w 607197"/>
              <a:gd name="connsiteY27" fmla="*/ 31151 h 594582"/>
              <a:gd name="connsiteX28" fmla="*/ 552069 w 607197"/>
              <a:gd name="connsiteY28" fmla="*/ 157 h 594582"/>
              <a:gd name="connsiteX29" fmla="*/ 590039 w 607197"/>
              <a:gd name="connsiteY29" fmla="*/ 17266 h 594582"/>
              <a:gd name="connsiteX30" fmla="*/ 593017 w 607197"/>
              <a:gd name="connsiteY30" fmla="*/ 96611 h 594582"/>
              <a:gd name="connsiteX31" fmla="*/ 578127 w 607197"/>
              <a:gd name="connsiteY31" fmla="*/ 155128 h 594582"/>
              <a:gd name="connsiteX32" fmla="*/ 542390 w 607197"/>
              <a:gd name="connsiteY32" fmla="*/ 190833 h 594582"/>
              <a:gd name="connsiteX33" fmla="*/ 484815 w 607197"/>
              <a:gd name="connsiteY33" fmla="*/ 110496 h 594582"/>
              <a:gd name="connsiteX34" fmla="*/ 412349 w 607197"/>
              <a:gd name="connsiteY34" fmla="*/ 57930 h 594582"/>
              <a:gd name="connsiteX35" fmla="*/ 446100 w 607197"/>
              <a:gd name="connsiteY35" fmla="*/ 23217 h 594582"/>
              <a:gd name="connsiteX36" fmla="*/ 512610 w 607197"/>
              <a:gd name="connsiteY36" fmla="*/ 11315 h 594582"/>
              <a:gd name="connsiteX37" fmla="*/ 552069 w 607197"/>
              <a:gd name="connsiteY37" fmla="*/ 157 h 59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7197" h="594582">
                <a:moveTo>
                  <a:pt x="163428" y="144528"/>
                </a:moveTo>
                <a:cubicBezTo>
                  <a:pt x="157467" y="144528"/>
                  <a:pt x="151507" y="146760"/>
                  <a:pt x="147036" y="151223"/>
                </a:cubicBezTo>
                <a:cubicBezTo>
                  <a:pt x="138094" y="160149"/>
                  <a:pt x="138094" y="175027"/>
                  <a:pt x="147036" y="183954"/>
                </a:cubicBezTo>
                <a:cubicBezTo>
                  <a:pt x="155977" y="192881"/>
                  <a:pt x="170879" y="192881"/>
                  <a:pt x="179821" y="183954"/>
                </a:cubicBezTo>
                <a:cubicBezTo>
                  <a:pt x="188762" y="175027"/>
                  <a:pt x="188762" y="160149"/>
                  <a:pt x="179821" y="151223"/>
                </a:cubicBezTo>
                <a:cubicBezTo>
                  <a:pt x="175350" y="146760"/>
                  <a:pt x="169389" y="144528"/>
                  <a:pt x="163428" y="144528"/>
                </a:cubicBezTo>
                <a:close/>
                <a:moveTo>
                  <a:pt x="264034" y="97074"/>
                </a:moveTo>
                <a:cubicBezTo>
                  <a:pt x="247316" y="98034"/>
                  <a:pt x="229495" y="101382"/>
                  <a:pt x="211612" y="108573"/>
                </a:cubicBezTo>
                <a:cubicBezTo>
                  <a:pt x="199690" y="113532"/>
                  <a:pt x="193730" y="126426"/>
                  <a:pt x="198697" y="138329"/>
                </a:cubicBezTo>
                <a:cubicBezTo>
                  <a:pt x="203664" y="150231"/>
                  <a:pt x="217573" y="156182"/>
                  <a:pt x="229495" y="151223"/>
                </a:cubicBezTo>
                <a:cubicBezTo>
                  <a:pt x="282150" y="130394"/>
                  <a:pt x="336792" y="155190"/>
                  <a:pt x="336792" y="156182"/>
                </a:cubicBezTo>
                <a:cubicBezTo>
                  <a:pt x="339772" y="157174"/>
                  <a:pt x="343746" y="158166"/>
                  <a:pt x="346726" y="158166"/>
                </a:cubicBezTo>
                <a:cubicBezTo>
                  <a:pt x="355668" y="158166"/>
                  <a:pt x="363616" y="153207"/>
                  <a:pt x="367590" y="144280"/>
                </a:cubicBezTo>
                <a:cubicBezTo>
                  <a:pt x="373551" y="133369"/>
                  <a:pt x="368583" y="119483"/>
                  <a:pt x="356661" y="113532"/>
                </a:cubicBezTo>
                <a:cubicBezTo>
                  <a:pt x="354426" y="112788"/>
                  <a:pt x="314190" y="94191"/>
                  <a:pt x="264034" y="97074"/>
                </a:cubicBezTo>
                <a:close/>
                <a:moveTo>
                  <a:pt x="271221" y="54021"/>
                </a:moveTo>
                <a:cubicBezTo>
                  <a:pt x="343746" y="54021"/>
                  <a:pt x="411303" y="81793"/>
                  <a:pt x="462965" y="132378"/>
                </a:cubicBezTo>
                <a:cubicBezTo>
                  <a:pt x="568274" y="238506"/>
                  <a:pt x="568274" y="410097"/>
                  <a:pt x="462965" y="515234"/>
                </a:cubicBezTo>
                <a:cubicBezTo>
                  <a:pt x="411303" y="566810"/>
                  <a:pt x="343746" y="594582"/>
                  <a:pt x="271221" y="594582"/>
                </a:cubicBezTo>
                <a:cubicBezTo>
                  <a:pt x="198697" y="594582"/>
                  <a:pt x="130146" y="566810"/>
                  <a:pt x="79479" y="515234"/>
                </a:cubicBezTo>
                <a:cubicBezTo>
                  <a:pt x="27817" y="464649"/>
                  <a:pt x="0" y="396211"/>
                  <a:pt x="0" y="323806"/>
                </a:cubicBezTo>
                <a:cubicBezTo>
                  <a:pt x="0" y="251400"/>
                  <a:pt x="27817" y="183954"/>
                  <a:pt x="79479" y="132378"/>
                </a:cubicBezTo>
                <a:cubicBezTo>
                  <a:pt x="130146" y="81793"/>
                  <a:pt x="198697" y="54021"/>
                  <a:pt x="271221" y="54021"/>
                </a:cubicBezTo>
                <a:close/>
                <a:moveTo>
                  <a:pt x="547353" y="31151"/>
                </a:moveTo>
                <a:cubicBezTo>
                  <a:pt x="544375" y="31151"/>
                  <a:pt x="541397" y="31151"/>
                  <a:pt x="538419" y="32143"/>
                </a:cubicBezTo>
                <a:lnTo>
                  <a:pt x="574156" y="67848"/>
                </a:lnTo>
                <a:cubicBezTo>
                  <a:pt x="578127" y="57930"/>
                  <a:pt x="575148" y="47020"/>
                  <a:pt x="567207" y="39086"/>
                </a:cubicBezTo>
                <a:cubicBezTo>
                  <a:pt x="562244" y="34127"/>
                  <a:pt x="555295" y="31151"/>
                  <a:pt x="547353" y="31151"/>
                </a:cubicBezTo>
                <a:close/>
                <a:moveTo>
                  <a:pt x="552069" y="157"/>
                </a:moveTo>
                <a:cubicBezTo>
                  <a:pt x="565966" y="1149"/>
                  <a:pt x="579616" y="6852"/>
                  <a:pt x="590039" y="17266"/>
                </a:cubicBezTo>
                <a:cubicBezTo>
                  <a:pt x="611878" y="39086"/>
                  <a:pt x="612870" y="73799"/>
                  <a:pt x="593017" y="96611"/>
                </a:cubicBezTo>
                <a:cubicBezTo>
                  <a:pt x="598973" y="116447"/>
                  <a:pt x="594009" y="139259"/>
                  <a:pt x="578127" y="155128"/>
                </a:cubicBezTo>
                <a:lnTo>
                  <a:pt x="542390" y="190833"/>
                </a:lnTo>
                <a:cubicBezTo>
                  <a:pt x="527500" y="162070"/>
                  <a:pt x="508639" y="135291"/>
                  <a:pt x="484815" y="110496"/>
                </a:cubicBezTo>
                <a:cubicBezTo>
                  <a:pt x="462976" y="89668"/>
                  <a:pt x="439152" y="71815"/>
                  <a:pt x="412349" y="57930"/>
                </a:cubicBezTo>
                <a:lnTo>
                  <a:pt x="446100" y="23217"/>
                </a:lnTo>
                <a:cubicBezTo>
                  <a:pt x="463969" y="5364"/>
                  <a:pt x="490771" y="1397"/>
                  <a:pt x="512610" y="11315"/>
                </a:cubicBezTo>
                <a:cubicBezTo>
                  <a:pt x="524025" y="2885"/>
                  <a:pt x="538171" y="-835"/>
                  <a:pt x="552069" y="157"/>
                </a:cubicBezTo>
                <a:close/>
              </a:path>
            </a:pathLst>
          </a:custGeom>
          <a:solidFill>
            <a:srgbClr val="FFCD3F"/>
          </a:solidFill>
          <a:ln>
            <a:noFill/>
          </a:ln>
        </p:spPr>
      </p:sp>
      <p:sp>
        <p:nvSpPr>
          <p:cNvPr id="9" name="christmas-bauble_63407"/>
          <p:cNvSpPr>
            <a:spLocks noChangeAspect="1"/>
          </p:cNvSpPr>
          <p:nvPr/>
        </p:nvSpPr>
        <p:spPr bwMode="auto">
          <a:xfrm rot="18762041">
            <a:off x="3235879" y="1495199"/>
            <a:ext cx="821121" cy="804061"/>
          </a:xfrm>
          <a:custGeom>
            <a:avLst/>
            <a:gdLst>
              <a:gd name="connsiteX0" fmla="*/ 163428 w 607197"/>
              <a:gd name="connsiteY0" fmla="*/ 144528 h 594582"/>
              <a:gd name="connsiteX1" fmla="*/ 147036 w 607197"/>
              <a:gd name="connsiteY1" fmla="*/ 151223 h 594582"/>
              <a:gd name="connsiteX2" fmla="*/ 147036 w 607197"/>
              <a:gd name="connsiteY2" fmla="*/ 183954 h 594582"/>
              <a:gd name="connsiteX3" fmla="*/ 179821 w 607197"/>
              <a:gd name="connsiteY3" fmla="*/ 183954 h 594582"/>
              <a:gd name="connsiteX4" fmla="*/ 179821 w 607197"/>
              <a:gd name="connsiteY4" fmla="*/ 151223 h 594582"/>
              <a:gd name="connsiteX5" fmla="*/ 163428 w 607197"/>
              <a:gd name="connsiteY5" fmla="*/ 144528 h 594582"/>
              <a:gd name="connsiteX6" fmla="*/ 264034 w 607197"/>
              <a:gd name="connsiteY6" fmla="*/ 97074 h 594582"/>
              <a:gd name="connsiteX7" fmla="*/ 211612 w 607197"/>
              <a:gd name="connsiteY7" fmla="*/ 108573 h 594582"/>
              <a:gd name="connsiteX8" fmla="*/ 198697 w 607197"/>
              <a:gd name="connsiteY8" fmla="*/ 138329 h 594582"/>
              <a:gd name="connsiteX9" fmla="*/ 229495 w 607197"/>
              <a:gd name="connsiteY9" fmla="*/ 151223 h 594582"/>
              <a:gd name="connsiteX10" fmla="*/ 336792 w 607197"/>
              <a:gd name="connsiteY10" fmla="*/ 156182 h 594582"/>
              <a:gd name="connsiteX11" fmla="*/ 346726 w 607197"/>
              <a:gd name="connsiteY11" fmla="*/ 158166 h 594582"/>
              <a:gd name="connsiteX12" fmla="*/ 367590 w 607197"/>
              <a:gd name="connsiteY12" fmla="*/ 144280 h 594582"/>
              <a:gd name="connsiteX13" fmla="*/ 356661 w 607197"/>
              <a:gd name="connsiteY13" fmla="*/ 113532 h 594582"/>
              <a:gd name="connsiteX14" fmla="*/ 264034 w 607197"/>
              <a:gd name="connsiteY14" fmla="*/ 97074 h 594582"/>
              <a:gd name="connsiteX15" fmla="*/ 271221 w 607197"/>
              <a:gd name="connsiteY15" fmla="*/ 54021 h 594582"/>
              <a:gd name="connsiteX16" fmla="*/ 462965 w 607197"/>
              <a:gd name="connsiteY16" fmla="*/ 132378 h 594582"/>
              <a:gd name="connsiteX17" fmla="*/ 462965 w 607197"/>
              <a:gd name="connsiteY17" fmla="*/ 515234 h 594582"/>
              <a:gd name="connsiteX18" fmla="*/ 271221 w 607197"/>
              <a:gd name="connsiteY18" fmla="*/ 594582 h 594582"/>
              <a:gd name="connsiteX19" fmla="*/ 79479 w 607197"/>
              <a:gd name="connsiteY19" fmla="*/ 515234 h 594582"/>
              <a:gd name="connsiteX20" fmla="*/ 0 w 607197"/>
              <a:gd name="connsiteY20" fmla="*/ 323806 h 594582"/>
              <a:gd name="connsiteX21" fmla="*/ 79479 w 607197"/>
              <a:gd name="connsiteY21" fmla="*/ 132378 h 594582"/>
              <a:gd name="connsiteX22" fmla="*/ 271221 w 607197"/>
              <a:gd name="connsiteY22" fmla="*/ 54021 h 594582"/>
              <a:gd name="connsiteX23" fmla="*/ 547353 w 607197"/>
              <a:gd name="connsiteY23" fmla="*/ 31151 h 594582"/>
              <a:gd name="connsiteX24" fmla="*/ 538419 w 607197"/>
              <a:gd name="connsiteY24" fmla="*/ 32143 h 594582"/>
              <a:gd name="connsiteX25" fmla="*/ 574156 w 607197"/>
              <a:gd name="connsiteY25" fmla="*/ 67848 h 594582"/>
              <a:gd name="connsiteX26" fmla="*/ 567207 w 607197"/>
              <a:gd name="connsiteY26" fmla="*/ 39086 h 594582"/>
              <a:gd name="connsiteX27" fmla="*/ 547353 w 607197"/>
              <a:gd name="connsiteY27" fmla="*/ 31151 h 594582"/>
              <a:gd name="connsiteX28" fmla="*/ 552069 w 607197"/>
              <a:gd name="connsiteY28" fmla="*/ 157 h 594582"/>
              <a:gd name="connsiteX29" fmla="*/ 590039 w 607197"/>
              <a:gd name="connsiteY29" fmla="*/ 17266 h 594582"/>
              <a:gd name="connsiteX30" fmla="*/ 593017 w 607197"/>
              <a:gd name="connsiteY30" fmla="*/ 96611 h 594582"/>
              <a:gd name="connsiteX31" fmla="*/ 578127 w 607197"/>
              <a:gd name="connsiteY31" fmla="*/ 155128 h 594582"/>
              <a:gd name="connsiteX32" fmla="*/ 542390 w 607197"/>
              <a:gd name="connsiteY32" fmla="*/ 190833 h 594582"/>
              <a:gd name="connsiteX33" fmla="*/ 484815 w 607197"/>
              <a:gd name="connsiteY33" fmla="*/ 110496 h 594582"/>
              <a:gd name="connsiteX34" fmla="*/ 412349 w 607197"/>
              <a:gd name="connsiteY34" fmla="*/ 57930 h 594582"/>
              <a:gd name="connsiteX35" fmla="*/ 446100 w 607197"/>
              <a:gd name="connsiteY35" fmla="*/ 23217 h 594582"/>
              <a:gd name="connsiteX36" fmla="*/ 512610 w 607197"/>
              <a:gd name="connsiteY36" fmla="*/ 11315 h 594582"/>
              <a:gd name="connsiteX37" fmla="*/ 552069 w 607197"/>
              <a:gd name="connsiteY37" fmla="*/ 157 h 59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7197" h="594582">
                <a:moveTo>
                  <a:pt x="163428" y="144528"/>
                </a:moveTo>
                <a:cubicBezTo>
                  <a:pt x="157467" y="144528"/>
                  <a:pt x="151507" y="146760"/>
                  <a:pt x="147036" y="151223"/>
                </a:cubicBezTo>
                <a:cubicBezTo>
                  <a:pt x="138094" y="160149"/>
                  <a:pt x="138094" y="175027"/>
                  <a:pt x="147036" y="183954"/>
                </a:cubicBezTo>
                <a:cubicBezTo>
                  <a:pt x="155977" y="192881"/>
                  <a:pt x="170879" y="192881"/>
                  <a:pt x="179821" y="183954"/>
                </a:cubicBezTo>
                <a:cubicBezTo>
                  <a:pt x="188762" y="175027"/>
                  <a:pt x="188762" y="160149"/>
                  <a:pt x="179821" y="151223"/>
                </a:cubicBezTo>
                <a:cubicBezTo>
                  <a:pt x="175350" y="146760"/>
                  <a:pt x="169389" y="144528"/>
                  <a:pt x="163428" y="144528"/>
                </a:cubicBezTo>
                <a:close/>
                <a:moveTo>
                  <a:pt x="264034" y="97074"/>
                </a:moveTo>
                <a:cubicBezTo>
                  <a:pt x="247316" y="98034"/>
                  <a:pt x="229495" y="101382"/>
                  <a:pt x="211612" y="108573"/>
                </a:cubicBezTo>
                <a:cubicBezTo>
                  <a:pt x="199690" y="113532"/>
                  <a:pt x="193730" y="126426"/>
                  <a:pt x="198697" y="138329"/>
                </a:cubicBezTo>
                <a:cubicBezTo>
                  <a:pt x="203664" y="150231"/>
                  <a:pt x="217573" y="156182"/>
                  <a:pt x="229495" y="151223"/>
                </a:cubicBezTo>
                <a:cubicBezTo>
                  <a:pt x="282150" y="130394"/>
                  <a:pt x="336792" y="155190"/>
                  <a:pt x="336792" y="156182"/>
                </a:cubicBezTo>
                <a:cubicBezTo>
                  <a:pt x="339772" y="157174"/>
                  <a:pt x="343746" y="158166"/>
                  <a:pt x="346726" y="158166"/>
                </a:cubicBezTo>
                <a:cubicBezTo>
                  <a:pt x="355668" y="158166"/>
                  <a:pt x="363616" y="153207"/>
                  <a:pt x="367590" y="144280"/>
                </a:cubicBezTo>
                <a:cubicBezTo>
                  <a:pt x="373551" y="133369"/>
                  <a:pt x="368583" y="119483"/>
                  <a:pt x="356661" y="113532"/>
                </a:cubicBezTo>
                <a:cubicBezTo>
                  <a:pt x="354426" y="112788"/>
                  <a:pt x="314190" y="94191"/>
                  <a:pt x="264034" y="97074"/>
                </a:cubicBezTo>
                <a:close/>
                <a:moveTo>
                  <a:pt x="271221" y="54021"/>
                </a:moveTo>
                <a:cubicBezTo>
                  <a:pt x="343746" y="54021"/>
                  <a:pt x="411303" y="81793"/>
                  <a:pt x="462965" y="132378"/>
                </a:cubicBezTo>
                <a:cubicBezTo>
                  <a:pt x="568274" y="238506"/>
                  <a:pt x="568274" y="410097"/>
                  <a:pt x="462965" y="515234"/>
                </a:cubicBezTo>
                <a:cubicBezTo>
                  <a:pt x="411303" y="566810"/>
                  <a:pt x="343746" y="594582"/>
                  <a:pt x="271221" y="594582"/>
                </a:cubicBezTo>
                <a:cubicBezTo>
                  <a:pt x="198697" y="594582"/>
                  <a:pt x="130146" y="566810"/>
                  <a:pt x="79479" y="515234"/>
                </a:cubicBezTo>
                <a:cubicBezTo>
                  <a:pt x="27817" y="464649"/>
                  <a:pt x="0" y="396211"/>
                  <a:pt x="0" y="323806"/>
                </a:cubicBezTo>
                <a:cubicBezTo>
                  <a:pt x="0" y="251400"/>
                  <a:pt x="27817" y="183954"/>
                  <a:pt x="79479" y="132378"/>
                </a:cubicBezTo>
                <a:cubicBezTo>
                  <a:pt x="130146" y="81793"/>
                  <a:pt x="198697" y="54021"/>
                  <a:pt x="271221" y="54021"/>
                </a:cubicBezTo>
                <a:close/>
                <a:moveTo>
                  <a:pt x="547353" y="31151"/>
                </a:moveTo>
                <a:cubicBezTo>
                  <a:pt x="544375" y="31151"/>
                  <a:pt x="541397" y="31151"/>
                  <a:pt x="538419" y="32143"/>
                </a:cubicBezTo>
                <a:lnTo>
                  <a:pt x="574156" y="67848"/>
                </a:lnTo>
                <a:cubicBezTo>
                  <a:pt x="578127" y="57930"/>
                  <a:pt x="575148" y="47020"/>
                  <a:pt x="567207" y="39086"/>
                </a:cubicBezTo>
                <a:cubicBezTo>
                  <a:pt x="562244" y="34127"/>
                  <a:pt x="555295" y="31151"/>
                  <a:pt x="547353" y="31151"/>
                </a:cubicBezTo>
                <a:close/>
                <a:moveTo>
                  <a:pt x="552069" y="157"/>
                </a:moveTo>
                <a:cubicBezTo>
                  <a:pt x="565966" y="1149"/>
                  <a:pt x="579616" y="6852"/>
                  <a:pt x="590039" y="17266"/>
                </a:cubicBezTo>
                <a:cubicBezTo>
                  <a:pt x="611878" y="39086"/>
                  <a:pt x="612870" y="73799"/>
                  <a:pt x="593017" y="96611"/>
                </a:cubicBezTo>
                <a:cubicBezTo>
                  <a:pt x="598973" y="116447"/>
                  <a:pt x="594009" y="139259"/>
                  <a:pt x="578127" y="155128"/>
                </a:cubicBezTo>
                <a:lnTo>
                  <a:pt x="542390" y="190833"/>
                </a:lnTo>
                <a:cubicBezTo>
                  <a:pt x="527500" y="162070"/>
                  <a:pt x="508639" y="135291"/>
                  <a:pt x="484815" y="110496"/>
                </a:cubicBezTo>
                <a:cubicBezTo>
                  <a:pt x="462976" y="89668"/>
                  <a:pt x="439152" y="71815"/>
                  <a:pt x="412349" y="57930"/>
                </a:cubicBezTo>
                <a:lnTo>
                  <a:pt x="446100" y="23217"/>
                </a:lnTo>
                <a:cubicBezTo>
                  <a:pt x="463969" y="5364"/>
                  <a:pt x="490771" y="1397"/>
                  <a:pt x="512610" y="11315"/>
                </a:cubicBezTo>
                <a:cubicBezTo>
                  <a:pt x="524025" y="2885"/>
                  <a:pt x="538171" y="-835"/>
                  <a:pt x="552069" y="157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</p:sp>
      <p:sp>
        <p:nvSpPr>
          <p:cNvPr id="10" name="christmas-bauble_63407"/>
          <p:cNvSpPr>
            <a:spLocks noChangeAspect="1"/>
          </p:cNvSpPr>
          <p:nvPr/>
        </p:nvSpPr>
        <p:spPr bwMode="auto">
          <a:xfrm rot="18762041">
            <a:off x="8641094" y="2356309"/>
            <a:ext cx="2788112" cy="2730184"/>
          </a:xfrm>
          <a:custGeom>
            <a:avLst/>
            <a:gdLst>
              <a:gd name="connsiteX0" fmla="*/ 163428 w 607197"/>
              <a:gd name="connsiteY0" fmla="*/ 144528 h 594582"/>
              <a:gd name="connsiteX1" fmla="*/ 147036 w 607197"/>
              <a:gd name="connsiteY1" fmla="*/ 151223 h 594582"/>
              <a:gd name="connsiteX2" fmla="*/ 147036 w 607197"/>
              <a:gd name="connsiteY2" fmla="*/ 183954 h 594582"/>
              <a:gd name="connsiteX3" fmla="*/ 179821 w 607197"/>
              <a:gd name="connsiteY3" fmla="*/ 183954 h 594582"/>
              <a:gd name="connsiteX4" fmla="*/ 179821 w 607197"/>
              <a:gd name="connsiteY4" fmla="*/ 151223 h 594582"/>
              <a:gd name="connsiteX5" fmla="*/ 163428 w 607197"/>
              <a:gd name="connsiteY5" fmla="*/ 144528 h 594582"/>
              <a:gd name="connsiteX6" fmla="*/ 264034 w 607197"/>
              <a:gd name="connsiteY6" fmla="*/ 97074 h 594582"/>
              <a:gd name="connsiteX7" fmla="*/ 211612 w 607197"/>
              <a:gd name="connsiteY7" fmla="*/ 108573 h 594582"/>
              <a:gd name="connsiteX8" fmla="*/ 198697 w 607197"/>
              <a:gd name="connsiteY8" fmla="*/ 138329 h 594582"/>
              <a:gd name="connsiteX9" fmla="*/ 229495 w 607197"/>
              <a:gd name="connsiteY9" fmla="*/ 151223 h 594582"/>
              <a:gd name="connsiteX10" fmla="*/ 336792 w 607197"/>
              <a:gd name="connsiteY10" fmla="*/ 156182 h 594582"/>
              <a:gd name="connsiteX11" fmla="*/ 346726 w 607197"/>
              <a:gd name="connsiteY11" fmla="*/ 158166 h 594582"/>
              <a:gd name="connsiteX12" fmla="*/ 367590 w 607197"/>
              <a:gd name="connsiteY12" fmla="*/ 144280 h 594582"/>
              <a:gd name="connsiteX13" fmla="*/ 356661 w 607197"/>
              <a:gd name="connsiteY13" fmla="*/ 113532 h 594582"/>
              <a:gd name="connsiteX14" fmla="*/ 264034 w 607197"/>
              <a:gd name="connsiteY14" fmla="*/ 97074 h 594582"/>
              <a:gd name="connsiteX15" fmla="*/ 271221 w 607197"/>
              <a:gd name="connsiteY15" fmla="*/ 54021 h 594582"/>
              <a:gd name="connsiteX16" fmla="*/ 462965 w 607197"/>
              <a:gd name="connsiteY16" fmla="*/ 132378 h 594582"/>
              <a:gd name="connsiteX17" fmla="*/ 462965 w 607197"/>
              <a:gd name="connsiteY17" fmla="*/ 515234 h 594582"/>
              <a:gd name="connsiteX18" fmla="*/ 271221 w 607197"/>
              <a:gd name="connsiteY18" fmla="*/ 594582 h 594582"/>
              <a:gd name="connsiteX19" fmla="*/ 79479 w 607197"/>
              <a:gd name="connsiteY19" fmla="*/ 515234 h 594582"/>
              <a:gd name="connsiteX20" fmla="*/ 0 w 607197"/>
              <a:gd name="connsiteY20" fmla="*/ 323806 h 594582"/>
              <a:gd name="connsiteX21" fmla="*/ 79479 w 607197"/>
              <a:gd name="connsiteY21" fmla="*/ 132378 h 594582"/>
              <a:gd name="connsiteX22" fmla="*/ 271221 w 607197"/>
              <a:gd name="connsiteY22" fmla="*/ 54021 h 594582"/>
              <a:gd name="connsiteX23" fmla="*/ 547353 w 607197"/>
              <a:gd name="connsiteY23" fmla="*/ 31151 h 594582"/>
              <a:gd name="connsiteX24" fmla="*/ 538419 w 607197"/>
              <a:gd name="connsiteY24" fmla="*/ 32143 h 594582"/>
              <a:gd name="connsiteX25" fmla="*/ 574156 w 607197"/>
              <a:gd name="connsiteY25" fmla="*/ 67848 h 594582"/>
              <a:gd name="connsiteX26" fmla="*/ 567207 w 607197"/>
              <a:gd name="connsiteY26" fmla="*/ 39086 h 594582"/>
              <a:gd name="connsiteX27" fmla="*/ 547353 w 607197"/>
              <a:gd name="connsiteY27" fmla="*/ 31151 h 594582"/>
              <a:gd name="connsiteX28" fmla="*/ 552069 w 607197"/>
              <a:gd name="connsiteY28" fmla="*/ 157 h 594582"/>
              <a:gd name="connsiteX29" fmla="*/ 590039 w 607197"/>
              <a:gd name="connsiteY29" fmla="*/ 17266 h 594582"/>
              <a:gd name="connsiteX30" fmla="*/ 593017 w 607197"/>
              <a:gd name="connsiteY30" fmla="*/ 96611 h 594582"/>
              <a:gd name="connsiteX31" fmla="*/ 578127 w 607197"/>
              <a:gd name="connsiteY31" fmla="*/ 155128 h 594582"/>
              <a:gd name="connsiteX32" fmla="*/ 542390 w 607197"/>
              <a:gd name="connsiteY32" fmla="*/ 190833 h 594582"/>
              <a:gd name="connsiteX33" fmla="*/ 484815 w 607197"/>
              <a:gd name="connsiteY33" fmla="*/ 110496 h 594582"/>
              <a:gd name="connsiteX34" fmla="*/ 412349 w 607197"/>
              <a:gd name="connsiteY34" fmla="*/ 57930 h 594582"/>
              <a:gd name="connsiteX35" fmla="*/ 446100 w 607197"/>
              <a:gd name="connsiteY35" fmla="*/ 23217 h 594582"/>
              <a:gd name="connsiteX36" fmla="*/ 512610 w 607197"/>
              <a:gd name="connsiteY36" fmla="*/ 11315 h 594582"/>
              <a:gd name="connsiteX37" fmla="*/ 552069 w 607197"/>
              <a:gd name="connsiteY37" fmla="*/ 157 h 59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7197" h="594582">
                <a:moveTo>
                  <a:pt x="163428" y="144528"/>
                </a:moveTo>
                <a:cubicBezTo>
                  <a:pt x="157467" y="144528"/>
                  <a:pt x="151507" y="146760"/>
                  <a:pt x="147036" y="151223"/>
                </a:cubicBezTo>
                <a:cubicBezTo>
                  <a:pt x="138094" y="160149"/>
                  <a:pt x="138094" y="175027"/>
                  <a:pt x="147036" y="183954"/>
                </a:cubicBezTo>
                <a:cubicBezTo>
                  <a:pt x="155977" y="192881"/>
                  <a:pt x="170879" y="192881"/>
                  <a:pt x="179821" y="183954"/>
                </a:cubicBezTo>
                <a:cubicBezTo>
                  <a:pt x="188762" y="175027"/>
                  <a:pt x="188762" y="160149"/>
                  <a:pt x="179821" y="151223"/>
                </a:cubicBezTo>
                <a:cubicBezTo>
                  <a:pt x="175350" y="146760"/>
                  <a:pt x="169389" y="144528"/>
                  <a:pt x="163428" y="144528"/>
                </a:cubicBezTo>
                <a:close/>
                <a:moveTo>
                  <a:pt x="264034" y="97074"/>
                </a:moveTo>
                <a:cubicBezTo>
                  <a:pt x="247316" y="98034"/>
                  <a:pt x="229495" y="101382"/>
                  <a:pt x="211612" y="108573"/>
                </a:cubicBezTo>
                <a:cubicBezTo>
                  <a:pt x="199690" y="113532"/>
                  <a:pt x="193730" y="126426"/>
                  <a:pt x="198697" y="138329"/>
                </a:cubicBezTo>
                <a:cubicBezTo>
                  <a:pt x="203664" y="150231"/>
                  <a:pt x="217573" y="156182"/>
                  <a:pt x="229495" y="151223"/>
                </a:cubicBezTo>
                <a:cubicBezTo>
                  <a:pt x="282150" y="130394"/>
                  <a:pt x="336792" y="155190"/>
                  <a:pt x="336792" y="156182"/>
                </a:cubicBezTo>
                <a:cubicBezTo>
                  <a:pt x="339772" y="157174"/>
                  <a:pt x="343746" y="158166"/>
                  <a:pt x="346726" y="158166"/>
                </a:cubicBezTo>
                <a:cubicBezTo>
                  <a:pt x="355668" y="158166"/>
                  <a:pt x="363616" y="153207"/>
                  <a:pt x="367590" y="144280"/>
                </a:cubicBezTo>
                <a:cubicBezTo>
                  <a:pt x="373551" y="133369"/>
                  <a:pt x="368583" y="119483"/>
                  <a:pt x="356661" y="113532"/>
                </a:cubicBezTo>
                <a:cubicBezTo>
                  <a:pt x="354426" y="112788"/>
                  <a:pt x="314190" y="94191"/>
                  <a:pt x="264034" y="97074"/>
                </a:cubicBezTo>
                <a:close/>
                <a:moveTo>
                  <a:pt x="271221" y="54021"/>
                </a:moveTo>
                <a:cubicBezTo>
                  <a:pt x="343746" y="54021"/>
                  <a:pt x="411303" y="81793"/>
                  <a:pt x="462965" y="132378"/>
                </a:cubicBezTo>
                <a:cubicBezTo>
                  <a:pt x="568274" y="238506"/>
                  <a:pt x="568274" y="410097"/>
                  <a:pt x="462965" y="515234"/>
                </a:cubicBezTo>
                <a:cubicBezTo>
                  <a:pt x="411303" y="566810"/>
                  <a:pt x="343746" y="594582"/>
                  <a:pt x="271221" y="594582"/>
                </a:cubicBezTo>
                <a:cubicBezTo>
                  <a:pt x="198697" y="594582"/>
                  <a:pt x="130146" y="566810"/>
                  <a:pt x="79479" y="515234"/>
                </a:cubicBezTo>
                <a:cubicBezTo>
                  <a:pt x="27817" y="464649"/>
                  <a:pt x="0" y="396211"/>
                  <a:pt x="0" y="323806"/>
                </a:cubicBezTo>
                <a:cubicBezTo>
                  <a:pt x="0" y="251400"/>
                  <a:pt x="27817" y="183954"/>
                  <a:pt x="79479" y="132378"/>
                </a:cubicBezTo>
                <a:cubicBezTo>
                  <a:pt x="130146" y="81793"/>
                  <a:pt x="198697" y="54021"/>
                  <a:pt x="271221" y="54021"/>
                </a:cubicBezTo>
                <a:close/>
                <a:moveTo>
                  <a:pt x="547353" y="31151"/>
                </a:moveTo>
                <a:cubicBezTo>
                  <a:pt x="544375" y="31151"/>
                  <a:pt x="541397" y="31151"/>
                  <a:pt x="538419" y="32143"/>
                </a:cubicBezTo>
                <a:lnTo>
                  <a:pt x="574156" y="67848"/>
                </a:lnTo>
                <a:cubicBezTo>
                  <a:pt x="578127" y="57930"/>
                  <a:pt x="575148" y="47020"/>
                  <a:pt x="567207" y="39086"/>
                </a:cubicBezTo>
                <a:cubicBezTo>
                  <a:pt x="562244" y="34127"/>
                  <a:pt x="555295" y="31151"/>
                  <a:pt x="547353" y="31151"/>
                </a:cubicBezTo>
                <a:close/>
                <a:moveTo>
                  <a:pt x="552069" y="157"/>
                </a:moveTo>
                <a:cubicBezTo>
                  <a:pt x="565966" y="1149"/>
                  <a:pt x="579616" y="6852"/>
                  <a:pt x="590039" y="17266"/>
                </a:cubicBezTo>
                <a:cubicBezTo>
                  <a:pt x="611878" y="39086"/>
                  <a:pt x="612870" y="73799"/>
                  <a:pt x="593017" y="96611"/>
                </a:cubicBezTo>
                <a:cubicBezTo>
                  <a:pt x="598973" y="116447"/>
                  <a:pt x="594009" y="139259"/>
                  <a:pt x="578127" y="155128"/>
                </a:cubicBezTo>
                <a:lnTo>
                  <a:pt x="542390" y="190833"/>
                </a:lnTo>
                <a:cubicBezTo>
                  <a:pt x="527500" y="162070"/>
                  <a:pt x="508639" y="135291"/>
                  <a:pt x="484815" y="110496"/>
                </a:cubicBezTo>
                <a:cubicBezTo>
                  <a:pt x="462976" y="89668"/>
                  <a:pt x="439152" y="71815"/>
                  <a:pt x="412349" y="57930"/>
                </a:cubicBezTo>
                <a:lnTo>
                  <a:pt x="446100" y="23217"/>
                </a:lnTo>
                <a:cubicBezTo>
                  <a:pt x="463969" y="5364"/>
                  <a:pt x="490771" y="1397"/>
                  <a:pt x="512610" y="11315"/>
                </a:cubicBezTo>
                <a:cubicBezTo>
                  <a:pt x="524025" y="2885"/>
                  <a:pt x="538171" y="-835"/>
                  <a:pt x="552069" y="157"/>
                </a:cubicBezTo>
                <a:close/>
              </a:path>
            </a:pathLst>
          </a:custGeom>
          <a:solidFill>
            <a:srgbClr val="FFCD3F"/>
          </a:solidFill>
          <a:ln>
            <a:noFill/>
          </a:ln>
        </p:spPr>
      </p:sp>
      <p:cxnSp>
        <p:nvCxnSpPr>
          <p:cNvPr id="14" name="直接连接符 13"/>
          <p:cNvCxnSpPr/>
          <p:nvPr/>
        </p:nvCxnSpPr>
        <p:spPr>
          <a:xfrm>
            <a:off x="5622575" y="-110283"/>
            <a:ext cx="0" cy="2121408"/>
          </a:xfrm>
          <a:prstGeom prst="line">
            <a:avLst/>
          </a:prstGeom>
          <a:ln>
            <a:solidFill>
              <a:srgbClr val="FFCD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endCxn id="10" idx="29"/>
          </p:cNvCxnSpPr>
          <p:nvPr/>
        </p:nvCxnSpPr>
        <p:spPr>
          <a:xfrm>
            <a:off x="9955651" y="-484383"/>
            <a:ext cx="26523" cy="2367188"/>
          </a:xfrm>
          <a:prstGeom prst="line">
            <a:avLst/>
          </a:prstGeom>
          <a:ln>
            <a:solidFill>
              <a:srgbClr val="FFCD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ristmas-bauble_63407"/>
          <p:cNvSpPr>
            <a:spLocks noChangeAspect="1"/>
          </p:cNvSpPr>
          <p:nvPr/>
        </p:nvSpPr>
        <p:spPr bwMode="auto">
          <a:xfrm rot="18762041">
            <a:off x="654113" y="1782721"/>
            <a:ext cx="2821777" cy="2763150"/>
          </a:xfrm>
          <a:custGeom>
            <a:avLst/>
            <a:gdLst>
              <a:gd name="connsiteX0" fmla="*/ 163428 w 607197"/>
              <a:gd name="connsiteY0" fmla="*/ 144528 h 594582"/>
              <a:gd name="connsiteX1" fmla="*/ 147036 w 607197"/>
              <a:gd name="connsiteY1" fmla="*/ 151223 h 594582"/>
              <a:gd name="connsiteX2" fmla="*/ 147036 w 607197"/>
              <a:gd name="connsiteY2" fmla="*/ 183954 h 594582"/>
              <a:gd name="connsiteX3" fmla="*/ 179821 w 607197"/>
              <a:gd name="connsiteY3" fmla="*/ 183954 h 594582"/>
              <a:gd name="connsiteX4" fmla="*/ 179821 w 607197"/>
              <a:gd name="connsiteY4" fmla="*/ 151223 h 594582"/>
              <a:gd name="connsiteX5" fmla="*/ 163428 w 607197"/>
              <a:gd name="connsiteY5" fmla="*/ 144528 h 594582"/>
              <a:gd name="connsiteX6" fmla="*/ 264034 w 607197"/>
              <a:gd name="connsiteY6" fmla="*/ 97074 h 594582"/>
              <a:gd name="connsiteX7" fmla="*/ 211612 w 607197"/>
              <a:gd name="connsiteY7" fmla="*/ 108573 h 594582"/>
              <a:gd name="connsiteX8" fmla="*/ 198697 w 607197"/>
              <a:gd name="connsiteY8" fmla="*/ 138329 h 594582"/>
              <a:gd name="connsiteX9" fmla="*/ 229495 w 607197"/>
              <a:gd name="connsiteY9" fmla="*/ 151223 h 594582"/>
              <a:gd name="connsiteX10" fmla="*/ 336792 w 607197"/>
              <a:gd name="connsiteY10" fmla="*/ 156182 h 594582"/>
              <a:gd name="connsiteX11" fmla="*/ 346726 w 607197"/>
              <a:gd name="connsiteY11" fmla="*/ 158166 h 594582"/>
              <a:gd name="connsiteX12" fmla="*/ 367590 w 607197"/>
              <a:gd name="connsiteY12" fmla="*/ 144280 h 594582"/>
              <a:gd name="connsiteX13" fmla="*/ 356661 w 607197"/>
              <a:gd name="connsiteY13" fmla="*/ 113532 h 594582"/>
              <a:gd name="connsiteX14" fmla="*/ 264034 w 607197"/>
              <a:gd name="connsiteY14" fmla="*/ 97074 h 594582"/>
              <a:gd name="connsiteX15" fmla="*/ 271221 w 607197"/>
              <a:gd name="connsiteY15" fmla="*/ 54021 h 594582"/>
              <a:gd name="connsiteX16" fmla="*/ 462965 w 607197"/>
              <a:gd name="connsiteY16" fmla="*/ 132378 h 594582"/>
              <a:gd name="connsiteX17" fmla="*/ 462965 w 607197"/>
              <a:gd name="connsiteY17" fmla="*/ 515234 h 594582"/>
              <a:gd name="connsiteX18" fmla="*/ 271221 w 607197"/>
              <a:gd name="connsiteY18" fmla="*/ 594582 h 594582"/>
              <a:gd name="connsiteX19" fmla="*/ 79479 w 607197"/>
              <a:gd name="connsiteY19" fmla="*/ 515234 h 594582"/>
              <a:gd name="connsiteX20" fmla="*/ 0 w 607197"/>
              <a:gd name="connsiteY20" fmla="*/ 323806 h 594582"/>
              <a:gd name="connsiteX21" fmla="*/ 79479 w 607197"/>
              <a:gd name="connsiteY21" fmla="*/ 132378 h 594582"/>
              <a:gd name="connsiteX22" fmla="*/ 271221 w 607197"/>
              <a:gd name="connsiteY22" fmla="*/ 54021 h 594582"/>
              <a:gd name="connsiteX23" fmla="*/ 547353 w 607197"/>
              <a:gd name="connsiteY23" fmla="*/ 31151 h 594582"/>
              <a:gd name="connsiteX24" fmla="*/ 538419 w 607197"/>
              <a:gd name="connsiteY24" fmla="*/ 32143 h 594582"/>
              <a:gd name="connsiteX25" fmla="*/ 574156 w 607197"/>
              <a:gd name="connsiteY25" fmla="*/ 67848 h 594582"/>
              <a:gd name="connsiteX26" fmla="*/ 567207 w 607197"/>
              <a:gd name="connsiteY26" fmla="*/ 39086 h 594582"/>
              <a:gd name="connsiteX27" fmla="*/ 547353 w 607197"/>
              <a:gd name="connsiteY27" fmla="*/ 31151 h 594582"/>
              <a:gd name="connsiteX28" fmla="*/ 552069 w 607197"/>
              <a:gd name="connsiteY28" fmla="*/ 157 h 594582"/>
              <a:gd name="connsiteX29" fmla="*/ 590039 w 607197"/>
              <a:gd name="connsiteY29" fmla="*/ 17266 h 594582"/>
              <a:gd name="connsiteX30" fmla="*/ 593017 w 607197"/>
              <a:gd name="connsiteY30" fmla="*/ 96611 h 594582"/>
              <a:gd name="connsiteX31" fmla="*/ 578127 w 607197"/>
              <a:gd name="connsiteY31" fmla="*/ 155128 h 594582"/>
              <a:gd name="connsiteX32" fmla="*/ 542390 w 607197"/>
              <a:gd name="connsiteY32" fmla="*/ 190833 h 594582"/>
              <a:gd name="connsiteX33" fmla="*/ 484815 w 607197"/>
              <a:gd name="connsiteY33" fmla="*/ 110496 h 594582"/>
              <a:gd name="connsiteX34" fmla="*/ 412349 w 607197"/>
              <a:gd name="connsiteY34" fmla="*/ 57930 h 594582"/>
              <a:gd name="connsiteX35" fmla="*/ 446100 w 607197"/>
              <a:gd name="connsiteY35" fmla="*/ 23217 h 594582"/>
              <a:gd name="connsiteX36" fmla="*/ 512610 w 607197"/>
              <a:gd name="connsiteY36" fmla="*/ 11315 h 594582"/>
              <a:gd name="connsiteX37" fmla="*/ 552069 w 607197"/>
              <a:gd name="connsiteY37" fmla="*/ 157 h 59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7197" h="594582">
                <a:moveTo>
                  <a:pt x="163428" y="144528"/>
                </a:moveTo>
                <a:cubicBezTo>
                  <a:pt x="157467" y="144528"/>
                  <a:pt x="151507" y="146760"/>
                  <a:pt x="147036" y="151223"/>
                </a:cubicBezTo>
                <a:cubicBezTo>
                  <a:pt x="138094" y="160149"/>
                  <a:pt x="138094" y="175027"/>
                  <a:pt x="147036" y="183954"/>
                </a:cubicBezTo>
                <a:cubicBezTo>
                  <a:pt x="155977" y="192881"/>
                  <a:pt x="170879" y="192881"/>
                  <a:pt x="179821" y="183954"/>
                </a:cubicBezTo>
                <a:cubicBezTo>
                  <a:pt x="188762" y="175027"/>
                  <a:pt x="188762" y="160149"/>
                  <a:pt x="179821" y="151223"/>
                </a:cubicBezTo>
                <a:cubicBezTo>
                  <a:pt x="175350" y="146760"/>
                  <a:pt x="169389" y="144528"/>
                  <a:pt x="163428" y="144528"/>
                </a:cubicBezTo>
                <a:close/>
                <a:moveTo>
                  <a:pt x="264034" y="97074"/>
                </a:moveTo>
                <a:cubicBezTo>
                  <a:pt x="247316" y="98034"/>
                  <a:pt x="229495" y="101382"/>
                  <a:pt x="211612" y="108573"/>
                </a:cubicBezTo>
                <a:cubicBezTo>
                  <a:pt x="199690" y="113532"/>
                  <a:pt x="193730" y="126426"/>
                  <a:pt x="198697" y="138329"/>
                </a:cubicBezTo>
                <a:cubicBezTo>
                  <a:pt x="203664" y="150231"/>
                  <a:pt x="217573" y="156182"/>
                  <a:pt x="229495" y="151223"/>
                </a:cubicBezTo>
                <a:cubicBezTo>
                  <a:pt x="282150" y="130394"/>
                  <a:pt x="336792" y="155190"/>
                  <a:pt x="336792" y="156182"/>
                </a:cubicBezTo>
                <a:cubicBezTo>
                  <a:pt x="339772" y="157174"/>
                  <a:pt x="343746" y="158166"/>
                  <a:pt x="346726" y="158166"/>
                </a:cubicBezTo>
                <a:cubicBezTo>
                  <a:pt x="355668" y="158166"/>
                  <a:pt x="363616" y="153207"/>
                  <a:pt x="367590" y="144280"/>
                </a:cubicBezTo>
                <a:cubicBezTo>
                  <a:pt x="373551" y="133369"/>
                  <a:pt x="368583" y="119483"/>
                  <a:pt x="356661" y="113532"/>
                </a:cubicBezTo>
                <a:cubicBezTo>
                  <a:pt x="354426" y="112788"/>
                  <a:pt x="314190" y="94191"/>
                  <a:pt x="264034" y="97074"/>
                </a:cubicBezTo>
                <a:close/>
                <a:moveTo>
                  <a:pt x="271221" y="54021"/>
                </a:moveTo>
                <a:cubicBezTo>
                  <a:pt x="343746" y="54021"/>
                  <a:pt x="411303" y="81793"/>
                  <a:pt x="462965" y="132378"/>
                </a:cubicBezTo>
                <a:cubicBezTo>
                  <a:pt x="568274" y="238506"/>
                  <a:pt x="568274" y="410097"/>
                  <a:pt x="462965" y="515234"/>
                </a:cubicBezTo>
                <a:cubicBezTo>
                  <a:pt x="411303" y="566810"/>
                  <a:pt x="343746" y="594582"/>
                  <a:pt x="271221" y="594582"/>
                </a:cubicBezTo>
                <a:cubicBezTo>
                  <a:pt x="198697" y="594582"/>
                  <a:pt x="130146" y="566810"/>
                  <a:pt x="79479" y="515234"/>
                </a:cubicBezTo>
                <a:cubicBezTo>
                  <a:pt x="27817" y="464649"/>
                  <a:pt x="0" y="396211"/>
                  <a:pt x="0" y="323806"/>
                </a:cubicBezTo>
                <a:cubicBezTo>
                  <a:pt x="0" y="251400"/>
                  <a:pt x="27817" y="183954"/>
                  <a:pt x="79479" y="132378"/>
                </a:cubicBezTo>
                <a:cubicBezTo>
                  <a:pt x="130146" y="81793"/>
                  <a:pt x="198697" y="54021"/>
                  <a:pt x="271221" y="54021"/>
                </a:cubicBezTo>
                <a:close/>
                <a:moveTo>
                  <a:pt x="547353" y="31151"/>
                </a:moveTo>
                <a:cubicBezTo>
                  <a:pt x="544375" y="31151"/>
                  <a:pt x="541397" y="31151"/>
                  <a:pt x="538419" y="32143"/>
                </a:cubicBezTo>
                <a:lnTo>
                  <a:pt x="574156" y="67848"/>
                </a:lnTo>
                <a:cubicBezTo>
                  <a:pt x="578127" y="57930"/>
                  <a:pt x="575148" y="47020"/>
                  <a:pt x="567207" y="39086"/>
                </a:cubicBezTo>
                <a:cubicBezTo>
                  <a:pt x="562244" y="34127"/>
                  <a:pt x="555295" y="31151"/>
                  <a:pt x="547353" y="31151"/>
                </a:cubicBezTo>
                <a:close/>
                <a:moveTo>
                  <a:pt x="552069" y="157"/>
                </a:moveTo>
                <a:cubicBezTo>
                  <a:pt x="565966" y="1149"/>
                  <a:pt x="579616" y="6852"/>
                  <a:pt x="590039" y="17266"/>
                </a:cubicBezTo>
                <a:cubicBezTo>
                  <a:pt x="611878" y="39086"/>
                  <a:pt x="612870" y="73799"/>
                  <a:pt x="593017" y="96611"/>
                </a:cubicBezTo>
                <a:cubicBezTo>
                  <a:pt x="598973" y="116447"/>
                  <a:pt x="594009" y="139259"/>
                  <a:pt x="578127" y="155128"/>
                </a:cubicBezTo>
                <a:lnTo>
                  <a:pt x="542390" y="190833"/>
                </a:lnTo>
                <a:cubicBezTo>
                  <a:pt x="527500" y="162070"/>
                  <a:pt x="508639" y="135291"/>
                  <a:pt x="484815" y="110496"/>
                </a:cubicBezTo>
                <a:cubicBezTo>
                  <a:pt x="462976" y="89668"/>
                  <a:pt x="439152" y="71815"/>
                  <a:pt x="412349" y="57930"/>
                </a:cubicBezTo>
                <a:lnTo>
                  <a:pt x="446100" y="23217"/>
                </a:lnTo>
                <a:cubicBezTo>
                  <a:pt x="463969" y="5364"/>
                  <a:pt x="490771" y="1397"/>
                  <a:pt x="512610" y="11315"/>
                </a:cubicBezTo>
                <a:cubicBezTo>
                  <a:pt x="524025" y="2885"/>
                  <a:pt x="538171" y="-835"/>
                  <a:pt x="552069" y="157"/>
                </a:cubicBezTo>
                <a:close/>
              </a:path>
            </a:pathLst>
          </a:custGeom>
          <a:solidFill>
            <a:srgbClr val="FFCD3F"/>
          </a:solidFill>
          <a:ln>
            <a:noFill/>
          </a:ln>
        </p:spPr>
      </p:sp>
      <p:cxnSp>
        <p:nvCxnSpPr>
          <p:cNvPr id="17" name="直接连接符 16"/>
          <p:cNvCxnSpPr/>
          <p:nvPr/>
        </p:nvCxnSpPr>
        <p:spPr>
          <a:xfrm>
            <a:off x="1962912" y="-682723"/>
            <a:ext cx="0" cy="2121408"/>
          </a:xfrm>
          <a:prstGeom prst="line">
            <a:avLst/>
          </a:prstGeom>
          <a:ln>
            <a:solidFill>
              <a:srgbClr val="FFCD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ristmas-bauble_63407"/>
          <p:cNvSpPr>
            <a:spLocks noChangeAspect="1"/>
          </p:cNvSpPr>
          <p:nvPr/>
        </p:nvSpPr>
        <p:spPr bwMode="auto">
          <a:xfrm rot="18762041">
            <a:off x="6966887" y="2797014"/>
            <a:ext cx="506207" cy="495690"/>
          </a:xfrm>
          <a:custGeom>
            <a:avLst/>
            <a:gdLst>
              <a:gd name="connsiteX0" fmla="*/ 163428 w 607197"/>
              <a:gd name="connsiteY0" fmla="*/ 144528 h 594582"/>
              <a:gd name="connsiteX1" fmla="*/ 147036 w 607197"/>
              <a:gd name="connsiteY1" fmla="*/ 151223 h 594582"/>
              <a:gd name="connsiteX2" fmla="*/ 147036 w 607197"/>
              <a:gd name="connsiteY2" fmla="*/ 183954 h 594582"/>
              <a:gd name="connsiteX3" fmla="*/ 179821 w 607197"/>
              <a:gd name="connsiteY3" fmla="*/ 183954 h 594582"/>
              <a:gd name="connsiteX4" fmla="*/ 179821 w 607197"/>
              <a:gd name="connsiteY4" fmla="*/ 151223 h 594582"/>
              <a:gd name="connsiteX5" fmla="*/ 163428 w 607197"/>
              <a:gd name="connsiteY5" fmla="*/ 144528 h 594582"/>
              <a:gd name="connsiteX6" fmla="*/ 264034 w 607197"/>
              <a:gd name="connsiteY6" fmla="*/ 97074 h 594582"/>
              <a:gd name="connsiteX7" fmla="*/ 211612 w 607197"/>
              <a:gd name="connsiteY7" fmla="*/ 108573 h 594582"/>
              <a:gd name="connsiteX8" fmla="*/ 198697 w 607197"/>
              <a:gd name="connsiteY8" fmla="*/ 138329 h 594582"/>
              <a:gd name="connsiteX9" fmla="*/ 229495 w 607197"/>
              <a:gd name="connsiteY9" fmla="*/ 151223 h 594582"/>
              <a:gd name="connsiteX10" fmla="*/ 336792 w 607197"/>
              <a:gd name="connsiteY10" fmla="*/ 156182 h 594582"/>
              <a:gd name="connsiteX11" fmla="*/ 346726 w 607197"/>
              <a:gd name="connsiteY11" fmla="*/ 158166 h 594582"/>
              <a:gd name="connsiteX12" fmla="*/ 367590 w 607197"/>
              <a:gd name="connsiteY12" fmla="*/ 144280 h 594582"/>
              <a:gd name="connsiteX13" fmla="*/ 356661 w 607197"/>
              <a:gd name="connsiteY13" fmla="*/ 113532 h 594582"/>
              <a:gd name="connsiteX14" fmla="*/ 264034 w 607197"/>
              <a:gd name="connsiteY14" fmla="*/ 97074 h 594582"/>
              <a:gd name="connsiteX15" fmla="*/ 271221 w 607197"/>
              <a:gd name="connsiteY15" fmla="*/ 54021 h 594582"/>
              <a:gd name="connsiteX16" fmla="*/ 462965 w 607197"/>
              <a:gd name="connsiteY16" fmla="*/ 132378 h 594582"/>
              <a:gd name="connsiteX17" fmla="*/ 462965 w 607197"/>
              <a:gd name="connsiteY17" fmla="*/ 515234 h 594582"/>
              <a:gd name="connsiteX18" fmla="*/ 271221 w 607197"/>
              <a:gd name="connsiteY18" fmla="*/ 594582 h 594582"/>
              <a:gd name="connsiteX19" fmla="*/ 79479 w 607197"/>
              <a:gd name="connsiteY19" fmla="*/ 515234 h 594582"/>
              <a:gd name="connsiteX20" fmla="*/ 0 w 607197"/>
              <a:gd name="connsiteY20" fmla="*/ 323806 h 594582"/>
              <a:gd name="connsiteX21" fmla="*/ 79479 w 607197"/>
              <a:gd name="connsiteY21" fmla="*/ 132378 h 594582"/>
              <a:gd name="connsiteX22" fmla="*/ 271221 w 607197"/>
              <a:gd name="connsiteY22" fmla="*/ 54021 h 594582"/>
              <a:gd name="connsiteX23" fmla="*/ 547353 w 607197"/>
              <a:gd name="connsiteY23" fmla="*/ 31151 h 594582"/>
              <a:gd name="connsiteX24" fmla="*/ 538419 w 607197"/>
              <a:gd name="connsiteY24" fmla="*/ 32143 h 594582"/>
              <a:gd name="connsiteX25" fmla="*/ 574156 w 607197"/>
              <a:gd name="connsiteY25" fmla="*/ 67848 h 594582"/>
              <a:gd name="connsiteX26" fmla="*/ 567207 w 607197"/>
              <a:gd name="connsiteY26" fmla="*/ 39086 h 594582"/>
              <a:gd name="connsiteX27" fmla="*/ 547353 w 607197"/>
              <a:gd name="connsiteY27" fmla="*/ 31151 h 594582"/>
              <a:gd name="connsiteX28" fmla="*/ 552069 w 607197"/>
              <a:gd name="connsiteY28" fmla="*/ 157 h 594582"/>
              <a:gd name="connsiteX29" fmla="*/ 590039 w 607197"/>
              <a:gd name="connsiteY29" fmla="*/ 17266 h 594582"/>
              <a:gd name="connsiteX30" fmla="*/ 593017 w 607197"/>
              <a:gd name="connsiteY30" fmla="*/ 96611 h 594582"/>
              <a:gd name="connsiteX31" fmla="*/ 578127 w 607197"/>
              <a:gd name="connsiteY31" fmla="*/ 155128 h 594582"/>
              <a:gd name="connsiteX32" fmla="*/ 542390 w 607197"/>
              <a:gd name="connsiteY32" fmla="*/ 190833 h 594582"/>
              <a:gd name="connsiteX33" fmla="*/ 484815 w 607197"/>
              <a:gd name="connsiteY33" fmla="*/ 110496 h 594582"/>
              <a:gd name="connsiteX34" fmla="*/ 412349 w 607197"/>
              <a:gd name="connsiteY34" fmla="*/ 57930 h 594582"/>
              <a:gd name="connsiteX35" fmla="*/ 446100 w 607197"/>
              <a:gd name="connsiteY35" fmla="*/ 23217 h 594582"/>
              <a:gd name="connsiteX36" fmla="*/ 512610 w 607197"/>
              <a:gd name="connsiteY36" fmla="*/ 11315 h 594582"/>
              <a:gd name="connsiteX37" fmla="*/ 552069 w 607197"/>
              <a:gd name="connsiteY37" fmla="*/ 157 h 59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7197" h="594582">
                <a:moveTo>
                  <a:pt x="163428" y="144528"/>
                </a:moveTo>
                <a:cubicBezTo>
                  <a:pt x="157467" y="144528"/>
                  <a:pt x="151507" y="146760"/>
                  <a:pt x="147036" y="151223"/>
                </a:cubicBezTo>
                <a:cubicBezTo>
                  <a:pt x="138094" y="160149"/>
                  <a:pt x="138094" y="175027"/>
                  <a:pt x="147036" y="183954"/>
                </a:cubicBezTo>
                <a:cubicBezTo>
                  <a:pt x="155977" y="192881"/>
                  <a:pt x="170879" y="192881"/>
                  <a:pt x="179821" y="183954"/>
                </a:cubicBezTo>
                <a:cubicBezTo>
                  <a:pt x="188762" y="175027"/>
                  <a:pt x="188762" y="160149"/>
                  <a:pt x="179821" y="151223"/>
                </a:cubicBezTo>
                <a:cubicBezTo>
                  <a:pt x="175350" y="146760"/>
                  <a:pt x="169389" y="144528"/>
                  <a:pt x="163428" y="144528"/>
                </a:cubicBezTo>
                <a:close/>
                <a:moveTo>
                  <a:pt x="264034" y="97074"/>
                </a:moveTo>
                <a:cubicBezTo>
                  <a:pt x="247316" y="98034"/>
                  <a:pt x="229495" y="101382"/>
                  <a:pt x="211612" y="108573"/>
                </a:cubicBezTo>
                <a:cubicBezTo>
                  <a:pt x="199690" y="113532"/>
                  <a:pt x="193730" y="126426"/>
                  <a:pt x="198697" y="138329"/>
                </a:cubicBezTo>
                <a:cubicBezTo>
                  <a:pt x="203664" y="150231"/>
                  <a:pt x="217573" y="156182"/>
                  <a:pt x="229495" y="151223"/>
                </a:cubicBezTo>
                <a:cubicBezTo>
                  <a:pt x="282150" y="130394"/>
                  <a:pt x="336792" y="155190"/>
                  <a:pt x="336792" y="156182"/>
                </a:cubicBezTo>
                <a:cubicBezTo>
                  <a:pt x="339772" y="157174"/>
                  <a:pt x="343746" y="158166"/>
                  <a:pt x="346726" y="158166"/>
                </a:cubicBezTo>
                <a:cubicBezTo>
                  <a:pt x="355668" y="158166"/>
                  <a:pt x="363616" y="153207"/>
                  <a:pt x="367590" y="144280"/>
                </a:cubicBezTo>
                <a:cubicBezTo>
                  <a:pt x="373551" y="133369"/>
                  <a:pt x="368583" y="119483"/>
                  <a:pt x="356661" y="113532"/>
                </a:cubicBezTo>
                <a:cubicBezTo>
                  <a:pt x="354426" y="112788"/>
                  <a:pt x="314190" y="94191"/>
                  <a:pt x="264034" y="97074"/>
                </a:cubicBezTo>
                <a:close/>
                <a:moveTo>
                  <a:pt x="271221" y="54021"/>
                </a:moveTo>
                <a:cubicBezTo>
                  <a:pt x="343746" y="54021"/>
                  <a:pt x="411303" y="81793"/>
                  <a:pt x="462965" y="132378"/>
                </a:cubicBezTo>
                <a:cubicBezTo>
                  <a:pt x="568274" y="238506"/>
                  <a:pt x="568274" y="410097"/>
                  <a:pt x="462965" y="515234"/>
                </a:cubicBezTo>
                <a:cubicBezTo>
                  <a:pt x="411303" y="566810"/>
                  <a:pt x="343746" y="594582"/>
                  <a:pt x="271221" y="594582"/>
                </a:cubicBezTo>
                <a:cubicBezTo>
                  <a:pt x="198697" y="594582"/>
                  <a:pt x="130146" y="566810"/>
                  <a:pt x="79479" y="515234"/>
                </a:cubicBezTo>
                <a:cubicBezTo>
                  <a:pt x="27817" y="464649"/>
                  <a:pt x="0" y="396211"/>
                  <a:pt x="0" y="323806"/>
                </a:cubicBezTo>
                <a:cubicBezTo>
                  <a:pt x="0" y="251400"/>
                  <a:pt x="27817" y="183954"/>
                  <a:pt x="79479" y="132378"/>
                </a:cubicBezTo>
                <a:cubicBezTo>
                  <a:pt x="130146" y="81793"/>
                  <a:pt x="198697" y="54021"/>
                  <a:pt x="271221" y="54021"/>
                </a:cubicBezTo>
                <a:close/>
                <a:moveTo>
                  <a:pt x="547353" y="31151"/>
                </a:moveTo>
                <a:cubicBezTo>
                  <a:pt x="544375" y="31151"/>
                  <a:pt x="541397" y="31151"/>
                  <a:pt x="538419" y="32143"/>
                </a:cubicBezTo>
                <a:lnTo>
                  <a:pt x="574156" y="67848"/>
                </a:lnTo>
                <a:cubicBezTo>
                  <a:pt x="578127" y="57930"/>
                  <a:pt x="575148" y="47020"/>
                  <a:pt x="567207" y="39086"/>
                </a:cubicBezTo>
                <a:cubicBezTo>
                  <a:pt x="562244" y="34127"/>
                  <a:pt x="555295" y="31151"/>
                  <a:pt x="547353" y="31151"/>
                </a:cubicBezTo>
                <a:close/>
                <a:moveTo>
                  <a:pt x="552069" y="157"/>
                </a:moveTo>
                <a:cubicBezTo>
                  <a:pt x="565966" y="1149"/>
                  <a:pt x="579616" y="6852"/>
                  <a:pt x="590039" y="17266"/>
                </a:cubicBezTo>
                <a:cubicBezTo>
                  <a:pt x="611878" y="39086"/>
                  <a:pt x="612870" y="73799"/>
                  <a:pt x="593017" y="96611"/>
                </a:cubicBezTo>
                <a:cubicBezTo>
                  <a:pt x="598973" y="116447"/>
                  <a:pt x="594009" y="139259"/>
                  <a:pt x="578127" y="155128"/>
                </a:cubicBezTo>
                <a:lnTo>
                  <a:pt x="542390" y="190833"/>
                </a:lnTo>
                <a:cubicBezTo>
                  <a:pt x="527500" y="162070"/>
                  <a:pt x="508639" y="135291"/>
                  <a:pt x="484815" y="110496"/>
                </a:cubicBezTo>
                <a:cubicBezTo>
                  <a:pt x="462976" y="89668"/>
                  <a:pt x="439152" y="71815"/>
                  <a:pt x="412349" y="57930"/>
                </a:cubicBezTo>
                <a:lnTo>
                  <a:pt x="446100" y="23217"/>
                </a:lnTo>
                <a:cubicBezTo>
                  <a:pt x="463969" y="5364"/>
                  <a:pt x="490771" y="1397"/>
                  <a:pt x="512610" y="11315"/>
                </a:cubicBezTo>
                <a:cubicBezTo>
                  <a:pt x="524025" y="2885"/>
                  <a:pt x="538171" y="-835"/>
                  <a:pt x="552069" y="157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</p:sp>
      <p:sp>
        <p:nvSpPr>
          <p:cNvPr id="20" name="christmas-bauble_63407"/>
          <p:cNvSpPr>
            <a:spLocks noChangeAspect="1"/>
          </p:cNvSpPr>
          <p:nvPr/>
        </p:nvSpPr>
        <p:spPr bwMode="auto">
          <a:xfrm rot="18762041">
            <a:off x="10914448" y="1545097"/>
            <a:ext cx="507014" cy="496480"/>
          </a:xfrm>
          <a:custGeom>
            <a:avLst/>
            <a:gdLst>
              <a:gd name="connsiteX0" fmla="*/ 163428 w 607197"/>
              <a:gd name="connsiteY0" fmla="*/ 144528 h 594582"/>
              <a:gd name="connsiteX1" fmla="*/ 147036 w 607197"/>
              <a:gd name="connsiteY1" fmla="*/ 151223 h 594582"/>
              <a:gd name="connsiteX2" fmla="*/ 147036 w 607197"/>
              <a:gd name="connsiteY2" fmla="*/ 183954 h 594582"/>
              <a:gd name="connsiteX3" fmla="*/ 179821 w 607197"/>
              <a:gd name="connsiteY3" fmla="*/ 183954 h 594582"/>
              <a:gd name="connsiteX4" fmla="*/ 179821 w 607197"/>
              <a:gd name="connsiteY4" fmla="*/ 151223 h 594582"/>
              <a:gd name="connsiteX5" fmla="*/ 163428 w 607197"/>
              <a:gd name="connsiteY5" fmla="*/ 144528 h 594582"/>
              <a:gd name="connsiteX6" fmla="*/ 264034 w 607197"/>
              <a:gd name="connsiteY6" fmla="*/ 97074 h 594582"/>
              <a:gd name="connsiteX7" fmla="*/ 211612 w 607197"/>
              <a:gd name="connsiteY7" fmla="*/ 108573 h 594582"/>
              <a:gd name="connsiteX8" fmla="*/ 198697 w 607197"/>
              <a:gd name="connsiteY8" fmla="*/ 138329 h 594582"/>
              <a:gd name="connsiteX9" fmla="*/ 229495 w 607197"/>
              <a:gd name="connsiteY9" fmla="*/ 151223 h 594582"/>
              <a:gd name="connsiteX10" fmla="*/ 336792 w 607197"/>
              <a:gd name="connsiteY10" fmla="*/ 156182 h 594582"/>
              <a:gd name="connsiteX11" fmla="*/ 346726 w 607197"/>
              <a:gd name="connsiteY11" fmla="*/ 158166 h 594582"/>
              <a:gd name="connsiteX12" fmla="*/ 367590 w 607197"/>
              <a:gd name="connsiteY12" fmla="*/ 144280 h 594582"/>
              <a:gd name="connsiteX13" fmla="*/ 356661 w 607197"/>
              <a:gd name="connsiteY13" fmla="*/ 113532 h 594582"/>
              <a:gd name="connsiteX14" fmla="*/ 264034 w 607197"/>
              <a:gd name="connsiteY14" fmla="*/ 97074 h 594582"/>
              <a:gd name="connsiteX15" fmla="*/ 271221 w 607197"/>
              <a:gd name="connsiteY15" fmla="*/ 54021 h 594582"/>
              <a:gd name="connsiteX16" fmla="*/ 462965 w 607197"/>
              <a:gd name="connsiteY16" fmla="*/ 132378 h 594582"/>
              <a:gd name="connsiteX17" fmla="*/ 462965 w 607197"/>
              <a:gd name="connsiteY17" fmla="*/ 515234 h 594582"/>
              <a:gd name="connsiteX18" fmla="*/ 271221 w 607197"/>
              <a:gd name="connsiteY18" fmla="*/ 594582 h 594582"/>
              <a:gd name="connsiteX19" fmla="*/ 79479 w 607197"/>
              <a:gd name="connsiteY19" fmla="*/ 515234 h 594582"/>
              <a:gd name="connsiteX20" fmla="*/ 0 w 607197"/>
              <a:gd name="connsiteY20" fmla="*/ 323806 h 594582"/>
              <a:gd name="connsiteX21" fmla="*/ 79479 w 607197"/>
              <a:gd name="connsiteY21" fmla="*/ 132378 h 594582"/>
              <a:gd name="connsiteX22" fmla="*/ 271221 w 607197"/>
              <a:gd name="connsiteY22" fmla="*/ 54021 h 594582"/>
              <a:gd name="connsiteX23" fmla="*/ 547353 w 607197"/>
              <a:gd name="connsiteY23" fmla="*/ 31151 h 594582"/>
              <a:gd name="connsiteX24" fmla="*/ 538419 w 607197"/>
              <a:gd name="connsiteY24" fmla="*/ 32143 h 594582"/>
              <a:gd name="connsiteX25" fmla="*/ 574156 w 607197"/>
              <a:gd name="connsiteY25" fmla="*/ 67848 h 594582"/>
              <a:gd name="connsiteX26" fmla="*/ 567207 w 607197"/>
              <a:gd name="connsiteY26" fmla="*/ 39086 h 594582"/>
              <a:gd name="connsiteX27" fmla="*/ 547353 w 607197"/>
              <a:gd name="connsiteY27" fmla="*/ 31151 h 594582"/>
              <a:gd name="connsiteX28" fmla="*/ 552069 w 607197"/>
              <a:gd name="connsiteY28" fmla="*/ 157 h 594582"/>
              <a:gd name="connsiteX29" fmla="*/ 590039 w 607197"/>
              <a:gd name="connsiteY29" fmla="*/ 17266 h 594582"/>
              <a:gd name="connsiteX30" fmla="*/ 593017 w 607197"/>
              <a:gd name="connsiteY30" fmla="*/ 96611 h 594582"/>
              <a:gd name="connsiteX31" fmla="*/ 578127 w 607197"/>
              <a:gd name="connsiteY31" fmla="*/ 155128 h 594582"/>
              <a:gd name="connsiteX32" fmla="*/ 542390 w 607197"/>
              <a:gd name="connsiteY32" fmla="*/ 190833 h 594582"/>
              <a:gd name="connsiteX33" fmla="*/ 484815 w 607197"/>
              <a:gd name="connsiteY33" fmla="*/ 110496 h 594582"/>
              <a:gd name="connsiteX34" fmla="*/ 412349 w 607197"/>
              <a:gd name="connsiteY34" fmla="*/ 57930 h 594582"/>
              <a:gd name="connsiteX35" fmla="*/ 446100 w 607197"/>
              <a:gd name="connsiteY35" fmla="*/ 23217 h 594582"/>
              <a:gd name="connsiteX36" fmla="*/ 512610 w 607197"/>
              <a:gd name="connsiteY36" fmla="*/ 11315 h 594582"/>
              <a:gd name="connsiteX37" fmla="*/ 552069 w 607197"/>
              <a:gd name="connsiteY37" fmla="*/ 157 h 59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7197" h="594582">
                <a:moveTo>
                  <a:pt x="163428" y="144528"/>
                </a:moveTo>
                <a:cubicBezTo>
                  <a:pt x="157467" y="144528"/>
                  <a:pt x="151507" y="146760"/>
                  <a:pt x="147036" y="151223"/>
                </a:cubicBezTo>
                <a:cubicBezTo>
                  <a:pt x="138094" y="160149"/>
                  <a:pt x="138094" y="175027"/>
                  <a:pt x="147036" y="183954"/>
                </a:cubicBezTo>
                <a:cubicBezTo>
                  <a:pt x="155977" y="192881"/>
                  <a:pt x="170879" y="192881"/>
                  <a:pt x="179821" y="183954"/>
                </a:cubicBezTo>
                <a:cubicBezTo>
                  <a:pt x="188762" y="175027"/>
                  <a:pt x="188762" y="160149"/>
                  <a:pt x="179821" y="151223"/>
                </a:cubicBezTo>
                <a:cubicBezTo>
                  <a:pt x="175350" y="146760"/>
                  <a:pt x="169389" y="144528"/>
                  <a:pt x="163428" y="144528"/>
                </a:cubicBezTo>
                <a:close/>
                <a:moveTo>
                  <a:pt x="264034" y="97074"/>
                </a:moveTo>
                <a:cubicBezTo>
                  <a:pt x="247316" y="98034"/>
                  <a:pt x="229495" y="101382"/>
                  <a:pt x="211612" y="108573"/>
                </a:cubicBezTo>
                <a:cubicBezTo>
                  <a:pt x="199690" y="113532"/>
                  <a:pt x="193730" y="126426"/>
                  <a:pt x="198697" y="138329"/>
                </a:cubicBezTo>
                <a:cubicBezTo>
                  <a:pt x="203664" y="150231"/>
                  <a:pt x="217573" y="156182"/>
                  <a:pt x="229495" y="151223"/>
                </a:cubicBezTo>
                <a:cubicBezTo>
                  <a:pt x="282150" y="130394"/>
                  <a:pt x="336792" y="155190"/>
                  <a:pt x="336792" y="156182"/>
                </a:cubicBezTo>
                <a:cubicBezTo>
                  <a:pt x="339772" y="157174"/>
                  <a:pt x="343746" y="158166"/>
                  <a:pt x="346726" y="158166"/>
                </a:cubicBezTo>
                <a:cubicBezTo>
                  <a:pt x="355668" y="158166"/>
                  <a:pt x="363616" y="153207"/>
                  <a:pt x="367590" y="144280"/>
                </a:cubicBezTo>
                <a:cubicBezTo>
                  <a:pt x="373551" y="133369"/>
                  <a:pt x="368583" y="119483"/>
                  <a:pt x="356661" y="113532"/>
                </a:cubicBezTo>
                <a:cubicBezTo>
                  <a:pt x="354426" y="112788"/>
                  <a:pt x="314190" y="94191"/>
                  <a:pt x="264034" y="97074"/>
                </a:cubicBezTo>
                <a:close/>
                <a:moveTo>
                  <a:pt x="271221" y="54021"/>
                </a:moveTo>
                <a:cubicBezTo>
                  <a:pt x="343746" y="54021"/>
                  <a:pt x="411303" y="81793"/>
                  <a:pt x="462965" y="132378"/>
                </a:cubicBezTo>
                <a:cubicBezTo>
                  <a:pt x="568274" y="238506"/>
                  <a:pt x="568274" y="410097"/>
                  <a:pt x="462965" y="515234"/>
                </a:cubicBezTo>
                <a:cubicBezTo>
                  <a:pt x="411303" y="566810"/>
                  <a:pt x="343746" y="594582"/>
                  <a:pt x="271221" y="594582"/>
                </a:cubicBezTo>
                <a:cubicBezTo>
                  <a:pt x="198697" y="594582"/>
                  <a:pt x="130146" y="566810"/>
                  <a:pt x="79479" y="515234"/>
                </a:cubicBezTo>
                <a:cubicBezTo>
                  <a:pt x="27817" y="464649"/>
                  <a:pt x="0" y="396211"/>
                  <a:pt x="0" y="323806"/>
                </a:cubicBezTo>
                <a:cubicBezTo>
                  <a:pt x="0" y="251400"/>
                  <a:pt x="27817" y="183954"/>
                  <a:pt x="79479" y="132378"/>
                </a:cubicBezTo>
                <a:cubicBezTo>
                  <a:pt x="130146" y="81793"/>
                  <a:pt x="198697" y="54021"/>
                  <a:pt x="271221" y="54021"/>
                </a:cubicBezTo>
                <a:close/>
                <a:moveTo>
                  <a:pt x="547353" y="31151"/>
                </a:moveTo>
                <a:cubicBezTo>
                  <a:pt x="544375" y="31151"/>
                  <a:pt x="541397" y="31151"/>
                  <a:pt x="538419" y="32143"/>
                </a:cubicBezTo>
                <a:lnTo>
                  <a:pt x="574156" y="67848"/>
                </a:lnTo>
                <a:cubicBezTo>
                  <a:pt x="578127" y="57930"/>
                  <a:pt x="575148" y="47020"/>
                  <a:pt x="567207" y="39086"/>
                </a:cubicBezTo>
                <a:cubicBezTo>
                  <a:pt x="562244" y="34127"/>
                  <a:pt x="555295" y="31151"/>
                  <a:pt x="547353" y="31151"/>
                </a:cubicBezTo>
                <a:close/>
                <a:moveTo>
                  <a:pt x="552069" y="157"/>
                </a:moveTo>
                <a:cubicBezTo>
                  <a:pt x="565966" y="1149"/>
                  <a:pt x="579616" y="6852"/>
                  <a:pt x="590039" y="17266"/>
                </a:cubicBezTo>
                <a:cubicBezTo>
                  <a:pt x="611878" y="39086"/>
                  <a:pt x="612870" y="73799"/>
                  <a:pt x="593017" y="96611"/>
                </a:cubicBezTo>
                <a:cubicBezTo>
                  <a:pt x="598973" y="116447"/>
                  <a:pt x="594009" y="139259"/>
                  <a:pt x="578127" y="155128"/>
                </a:cubicBezTo>
                <a:lnTo>
                  <a:pt x="542390" y="190833"/>
                </a:lnTo>
                <a:cubicBezTo>
                  <a:pt x="527500" y="162070"/>
                  <a:pt x="508639" y="135291"/>
                  <a:pt x="484815" y="110496"/>
                </a:cubicBezTo>
                <a:cubicBezTo>
                  <a:pt x="462976" y="89668"/>
                  <a:pt x="439152" y="71815"/>
                  <a:pt x="412349" y="57930"/>
                </a:cubicBezTo>
                <a:lnTo>
                  <a:pt x="446100" y="23217"/>
                </a:lnTo>
                <a:cubicBezTo>
                  <a:pt x="463969" y="5364"/>
                  <a:pt x="490771" y="1397"/>
                  <a:pt x="512610" y="11315"/>
                </a:cubicBezTo>
                <a:cubicBezTo>
                  <a:pt x="524025" y="2885"/>
                  <a:pt x="538171" y="-835"/>
                  <a:pt x="552069" y="157"/>
                </a:cubicBezTo>
                <a:close/>
              </a:path>
            </a:pathLst>
          </a:custGeom>
          <a:solidFill>
            <a:schemeClr val="bg1">
              <a:alpha val="45000"/>
            </a:schemeClr>
          </a:solidFill>
          <a:ln>
            <a:noFill/>
          </a:ln>
        </p:spPr>
      </p:sp>
      <p:sp>
        <p:nvSpPr>
          <p:cNvPr id="21" name="christmas-bauble_63407"/>
          <p:cNvSpPr>
            <a:spLocks noChangeAspect="1"/>
          </p:cNvSpPr>
          <p:nvPr/>
        </p:nvSpPr>
        <p:spPr bwMode="auto">
          <a:xfrm rot="18762041">
            <a:off x="7882083" y="1879043"/>
            <a:ext cx="701462" cy="686889"/>
          </a:xfrm>
          <a:custGeom>
            <a:avLst/>
            <a:gdLst>
              <a:gd name="connsiteX0" fmla="*/ 163428 w 607197"/>
              <a:gd name="connsiteY0" fmla="*/ 144528 h 594582"/>
              <a:gd name="connsiteX1" fmla="*/ 147036 w 607197"/>
              <a:gd name="connsiteY1" fmla="*/ 151223 h 594582"/>
              <a:gd name="connsiteX2" fmla="*/ 147036 w 607197"/>
              <a:gd name="connsiteY2" fmla="*/ 183954 h 594582"/>
              <a:gd name="connsiteX3" fmla="*/ 179821 w 607197"/>
              <a:gd name="connsiteY3" fmla="*/ 183954 h 594582"/>
              <a:gd name="connsiteX4" fmla="*/ 179821 w 607197"/>
              <a:gd name="connsiteY4" fmla="*/ 151223 h 594582"/>
              <a:gd name="connsiteX5" fmla="*/ 163428 w 607197"/>
              <a:gd name="connsiteY5" fmla="*/ 144528 h 594582"/>
              <a:gd name="connsiteX6" fmla="*/ 264034 w 607197"/>
              <a:gd name="connsiteY6" fmla="*/ 97074 h 594582"/>
              <a:gd name="connsiteX7" fmla="*/ 211612 w 607197"/>
              <a:gd name="connsiteY7" fmla="*/ 108573 h 594582"/>
              <a:gd name="connsiteX8" fmla="*/ 198697 w 607197"/>
              <a:gd name="connsiteY8" fmla="*/ 138329 h 594582"/>
              <a:gd name="connsiteX9" fmla="*/ 229495 w 607197"/>
              <a:gd name="connsiteY9" fmla="*/ 151223 h 594582"/>
              <a:gd name="connsiteX10" fmla="*/ 336792 w 607197"/>
              <a:gd name="connsiteY10" fmla="*/ 156182 h 594582"/>
              <a:gd name="connsiteX11" fmla="*/ 346726 w 607197"/>
              <a:gd name="connsiteY11" fmla="*/ 158166 h 594582"/>
              <a:gd name="connsiteX12" fmla="*/ 367590 w 607197"/>
              <a:gd name="connsiteY12" fmla="*/ 144280 h 594582"/>
              <a:gd name="connsiteX13" fmla="*/ 356661 w 607197"/>
              <a:gd name="connsiteY13" fmla="*/ 113532 h 594582"/>
              <a:gd name="connsiteX14" fmla="*/ 264034 w 607197"/>
              <a:gd name="connsiteY14" fmla="*/ 97074 h 594582"/>
              <a:gd name="connsiteX15" fmla="*/ 271221 w 607197"/>
              <a:gd name="connsiteY15" fmla="*/ 54021 h 594582"/>
              <a:gd name="connsiteX16" fmla="*/ 462965 w 607197"/>
              <a:gd name="connsiteY16" fmla="*/ 132378 h 594582"/>
              <a:gd name="connsiteX17" fmla="*/ 462965 w 607197"/>
              <a:gd name="connsiteY17" fmla="*/ 515234 h 594582"/>
              <a:gd name="connsiteX18" fmla="*/ 271221 w 607197"/>
              <a:gd name="connsiteY18" fmla="*/ 594582 h 594582"/>
              <a:gd name="connsiteX19" fmla="*/ 79479 w 607197"/>
              <a:gd name="connsiteY19" fmla="*/ 515234 h 594582"/>
              <a:gd name="connsiteX20" fmla="*/ 0 w 607197"/>
              <a:gd name="connsiteY20" fmla="*/ 323806 h 594582"/>
              <a:gd name="connsiteX21" fmla="*/ 79479 w 607197"/>
              <a:gd name="connsiteY21" fmla="*/ 132378 h 594582"/>
              <a:gd name="connsiteX22" fmla="*/ 271221 w 607197"/>
              <a:gd name="connsiteY22" fmla="*/ 54021 h 594582"/>
              <a:gd name="connsiteX23" fmla="*/ 547353 w 607197"/>
              <a:gd name="connsiteY23" fmla="*/ 31151 h 594582"/>
              <a:gd name="connsiteX24" fmla="*/ 538419 w 607197"/>
              <a:gd name="connsiteY24" fmla="*/ 32143 h 594582"/>
              <a:gd name="connsiteX25" fmla="*/ 574156 w 607197"/>
              <a:gd name="connsiteY25" fmla="*/ 67848 h 594582"/>
              <a:gd name="connsiteX26" fmla="*/ 567207 w 607197"/>
              <a:gd name="connsiteY26" fmla="*/ 39086 h 594582"/>
              <a:gd name="connsiteX27" fmla="*/ 547353 w 607197"/>
              <a:gd name="connsiteY27" fmla="*/ 31151 h 594582"/>
              <a:gd name="connsiteX28" fmla="*/ 552069 w 607197"/>
              <a:gd name="connsiteY28" fmla="*/ 157 h 594582"/>
              <a:gd name="connsiteX29" fmla="*/ 590039 w 607197"/>
              <a:gd name="connsiteY29" fmla="*/ 17266 h 594582"/>
              <a:gd name="connsiteX30" fmla="*/ 593017 w 607197"/>
              <a:gd name="connsiteY30" fmla="*/ 96611 h 594582"/>
              <a:gd name="connsiteX31" fmla="*/ 578127 w 607197"/>
              <a:gd name="connsiteY31" fmla="*/ 155128 h 594582"/>
              <a:gd name="connsiteX32" fmla="*/ 542390 w 607197"/>
              <a:gd name="connsiteY32" fmla="*/ 190833 h 594582"/>
              <a:gd name="connsiteX33" fmla="*/ 484815 w 607197"/>
              <a:gd name="connsiteY33" fmla="*/ 110496 h 594582"/>
              <a:gd name="connsiteX34" fmla="*/ 412349 w 607197"/>
              <a:gd name="connsiteY34" fmla="*/ 57930 h 594582"/>
              <a:gd name="connsiteX35" fmla="*/ 446100 w 607197"/>
              <a:gd name="connsiteY35" fmla="*/ 23217 h 594582"/>
              <a:gd name="connsiteX36" fmla="*/ 512610 w 607197"/>
              <a:gd name="connsiteY36" fmla="*/ 11315 h 594582"/>
              <a:gd name="connsiteX37" fmla="*/ 552069 w 607197"/>
              <a:gd name="connsiteY37" fmla="*/ 157 h 59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7197" h="594582">
                <a:moveTo>
                  <a:pt x="163428" y="144528"/>
                </a:moveTo>
                <a:cubicBezTo>
                  <a:pt x="157467" y="144528"/>
                  <a:pt x="151507" y="146760"/>
                  <a:pt x="147036" y="151223"/>
                </a:cubicBezTo>
                <a:cubicBezTo>
                  <a:pt x="138094" y="160149"/>
                  <a:pt x="138094" y="175027"/>
                  <a:pt x="147036" y="183954"/>
                </a:cubicBezTo>
                <a:cubicBezTo>
                  <a:pt x="155977" y="192881"/>
                  <a:pt x="170879" y="192881"/>
                  <a:pt x="179821" y="183954"/>
                </a:cubicBezTo>
                <a:cubicBezTo>
                  <a:pt x="188762" y="175027"/>
                  <a:pt x="188762" y="160149"/>
                  <a:pt x="179821" y="151223"/>
                </a:cubicBezTo>
                <a:cubicBezTo>
                  <a:pt x="175350" y="146760"/>
                  <a:pt x="169389" y="144528"/>
                  <a:pt x="163428" y="144528"/>
                </a:cubicBezTo>
                <a:close/>
                <a:moveTo>
                  <a:pt x="264034" y="97074"/>
                </a:moveTo>
                <a:cubicBezTo>
                  <a:pt x="247316" y="98034"/>
                  <a:pt x="229495" y="101382"/>
                  <a:pt x="211612" y="108573"/>
                </a:cubicBezTo>
                <a:cubicBezTo>
                  <a:pt x="199690" y="113532"/>
                  <a:pt x="193730" y="126426"/>
                  <a:pt x="198697" y="138329"/>
                </a:cubicBezTo>
                <a:cubicBezTo>
                  <a:pt x="203664" y="150231"/>
                  <a:pt x="217573" y="156182"/>
                  <a:pt x="229495" y="151223"/>
                </a:cubicBezTo>
                <a:cubicBezTo>
                  <a:pt x="282150" y="130394"/>
                  <a:pt x="336792" y="155190"/>
                  <a:pt x="336792" y="156182"/>
                </a:cubicBezTo>
                <a:cubicBezTo>
                  <a:pt x="339772" y="157174"/>
                  <a:pt x="343746" y="158166"/>
                  <a:pt x="346726" y="158166"/>
                </a:cubicBezTo>
                <a:cubicBezTo>
                  <a:pt x="355668" y="158166"/>
                  <a:pt x="363616" y="153207"/>
                  <a:pt x="367590" y="144280"/>
                </a:cubicBezTo>
                <a:cubicBezTo>
                  <a:pt x="373551" y="133369"/>
                  <a:pt x="368583" y="119483"/>
                  <a:pt x="356661" y="113532"/>
                </a:cubicBezTo>
                <a:cubicBezTo>
                  <a:pt x="354426" y="112788"/>
                  <a:pt x="314190" y="94191"/>
                  <a:pt x="264034" y="97074"/>
                </a:cubicBezTo>
                <a:close/>
                <a:moveTo>
                  <a:pt x="271221" y="54021"/>
                </a:moveTo>
                <a:cubicBezTo>
                  <a:pt x="343746" y="54021"/>
                  <a:pt x="411303" y="81793"/>
                  <a:pt x="462965" y="132378"/>
                </a:cubicBezTo>
                <a:cubicBezTo>
                  <a:pt x="568274" y="238506"/>
                  <a:pt x="568274" y="410097"/>
                  <a:pt x="462965" y="515234"/>
                </a:cubicBezTo>
                <a:cubicBezTo>
                  <a:pt x="411303" y="566810"/>
                  <a:pt x="343746" y="594582"/>
                  <a:pt x="271221" y="594582"/>
                </a:cubicBezTo>
                <a:cubicBezTo>
                  <a:pt x="198697" y="594582"/>
                  <a:pt x="130146" y="566810"/>
                  <a:pt x="79479" y="515234"/>
                </a:cubicBezTo>
                <a:cubicBezTo>
                  <a:pt x="27817" y="464649"/>
                  <a:pt x="0" y="396211"/>
                  <a:pt x="0" y="323806"/>
                </a:cubicBezTo>
                <a:cubicBezTo>
                  <a:pt x="0" y="251400"/>
                  <a:pt x="27817" y="183954"/>
                  <a:pt x="79479" y="132378"/>
                </a:cubicBezTo>
                <a:cubicBezTo>
                  <a:pt x="130146" y="81793"/>
                  <a:pt x="198697" y="54021"/>
                  <a:pt x="271221" y="54021"/>
                </a:cubicBezTo>
                <a:close/>
                <a:moveTo>
                  <a:pt x="547353" y="31151"/>
                </a:moveTo>
                <a:cubicBezTo>
                  <a:pt x="544375" y="31151"/>
                  <a:pt x="541397" y="31151"/>
                  <a:pt x="538419" y="32143"/>
                </a:cubicBezTo>
                <a:lnTo>
                  <a:pt x="574156" y="67848"/>
                </a:lnTo>
                <a:cubicBezTo>
                  <a:pt x="578127" y="57930"/>
                  <a:pt x="575148" y="47020"/>
                  <a:pt x="567207" y="39086"/>
                </a:cubicBezTo>
                <a:cubicBezTo>
                  <a:pt x="562244" y="34127"/>
                  <a:pt x="555295" y="31151"/>
                  <a:pt x="547353" y="31151"/>
                </a:cubicBezTo>
                <a:close/>
                <a:moveTo>
                  <a:pt x="552069" y="157"/>
                </a:moveTo>
                <a:cubicBezTo>
                  <a:pt x="565966" y="1149"/>
                  <a:pt x="579616" y="6852"/>
                  <a:pt x="590039" y="17266"/>
                </a:cubicBezTo>
                <a:cubicBezTo>
                  <a:pt x="611878" y="39086"/>
                  <a:pt x="612870" y="73799"/>
                  <a:pt x="593017" y="96611"/>
                </a:cubicBezTo>
                <a:cubicBezTo>
                  <a:pt x="598973" y="116447"/>
                  <a:pt x="594009" y="139259"/>
                  <a:pt x="578127" y="155128"/>
                </a:cubicBezTo>
                <a:lnTo>
                  <a:pt x="542390" y="190833"/>
                </a:lnTo>
                <a:cubicBezTo>
                  <a:pt x="527500" y="162070"/>
                  <a:pt x="508639" y="135291"/>
                  <a:pt x="484815" y="110496"/>
                </a:cubicBezTo>
                <a:cubicBezTo>
                  <a:pt x="462976" y="89668"/>
                  <a:pt x="439152" y="71815"/>
                  <a:pt x="412349" y="57930"/>
                </a:cubicBezTo>
                <a:lnTo>
                  <a:pt x="446100" y="23217"/>
                </a:lnTo>
                <a:cubicBezTo>
                  <a:pt x="463969" y="5364"/>
                  <a:pt x="490771" y="1397"/>
                  <a:pt x="512610" y="11315"/>
                </a:cubicBezTo>
                <a:cubicBezTo>
                  <a:pt x="524025" y="2885"/>
                  <a:pt x="538171" y="-835"/>
                  <a:pt x="552069" y="157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</p:sp>
      <p:cxnSp>
        <p:nvCxnSpPr>
          <p:cNvPr id="22" name="直接连接符 21"/>
          <p:cNvCxnSpPr/>
          <p:nvPr/>
        </p:nvCxnSpPr>
        <p:spPr>
          <a:xfrm>
            <a:off x="3618022" y="-682724"/>
            <a:ext cx="0" cy="2121408"/>
          </a:xfrm>
          <a:prstGeom prst="line">
            <a:avLst/>
          </a:prstGeom>
          <a:ln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endCxn id="19" idx="33"/>
          </p:cNvCxnSpPr>
          <p:nvPr/>
        </p:nvCxnSpPr>
        <p:spPr>
          <a:xfrm flipH="1">
            <a:off x="7208001" y="0"/>
            <a:ext cx="11989" cy="2828223"/>
          </a:xfrm>
          <a:prstGeom prst="line">
            <a:avLst/>
          </a:prstGeom>
          <a:ln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223101" y="-252095"/>
            <a:ext cx="0" cy="2121408"/>
          </a:xfrm>
          <a:prstGeom prst="line">
            <a:avLst/>
          </a:prstGeom>
          <a:ln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endCxn id="20" idx="29"/>
          </p:cNvCxnSpPr>
          <p:nvPr/>
        </p:nvCxnSpPr>
        <p:spPr>
          <a:xfrm flipH="1">
            <a:off x="11158321" y="-624243"/>
            <a:ext cx="536" cy="2083234"/>
          </a:xfrm>
          <a:prstGeom prst="line">
            <a:avLst/>
          </a:prstGeom>
          <a:ln>
            <a:solidFill>
              <a:schemeClr val="bg1"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hristmas-bauble_63407"/>
          <p:cNvSpPr>
            <a:spLocks noChangeAspect="1"/>
          </p:cNvSpPr>
          <p:nvPr/>
        </p:nvSpPr>
        <p:spPr bwMode="auto">
          <a:xfrm rot="18762041">
            <a:off x="250502" y="2745804"/>
            <a:ext cx="336396" cy="329407"/>
          </a:xfrm>
          <a:custGeom>
            <a:avLst/>
            <a:gdLst>
              <a:gd name="connsiteX0" fmla="*/ 163428 w 607197"/>
              <a:gd name="connsiteY0" fmla="*/ 144528 h 594582"/>
              <a:gd name="connsiteX1" fmla="*/ 147036 w 607197"/>
              <a:gd name="connsiteY1" fmla="*/ 151223 h 594582"/>
              <a:gd name="connsiteX2" fmla="*/ 147036 w 607197"/>
              <a:gd name="connsiteY2" fmla="*/ 183954 h 594582"/>
              <a:gd name="connsiteX3" fmla="*/ 179821 w 607197"/>
              <a:gd name="connsiteY3" fmla="*/ 183954 h 594582"/>
              <a:gd name="connsiteX4" fmla="*/ 179821 w 607197"/>
              <a:gd name="connsiteY4" fmla="*/ 151223 h 594582"/>
              <a:gd name="connsiteX5" fmla="*/ 163428 w 607197"/>
              <a:gd name="connsiteY5" fmla="*/ 144528 h 594582"/>
              <a:gd name="connsiteX6" fmla="*/ 264034 w 607197"/>
              <a:gd name="connsiteY6" fmla="*/ 97074 h 594582"/>
              <a:gd name="connsiteX7" fmla="*/ 211612 w 607197"/>
              <a:gd name="connsiteY7" fmla="*/ 108573 h 594582"/>
              <a:gd name="connsiteX8" fmla="*/ 198697 w 607197"/>
              <a:gd name="connsiteY8" fmla="*/ 138329 h 594582"/>
              <a:gd name="connsiteX9" fmla="*/ 229495 w 607197"/>
              <a:gd name="connsiteY9" fmla="*/ 151223 h 594582"/>
              <a:gd name="connsiteX10" fmla="*/ 336792 w 607197"/>
              <a:gd name="connsiteY10" fmla="*/ 156182 h 594582"/>
              <a:gd name="connsiteX11" fmla="*/ 346726 w 607197"/>
              <a:gd name="connsiteY11" fmla="*/ 158166 h 594582"/>
              <a:gd name="connsiteX12" fmla="*/ 367590 w 607197"/>
              <a:gd name="connsiteY12" fmla="*/ 144280 h 594582"/>
              <a:gd name="connsiteX13" fmla="*/ 356661 w 607197"/>
              <a:gd name="connsiteY13" fmla="*/ 113532 h 594582"/>
              <a:gd name="connsiteX14" fmla="*/ 264034 w 607197"/>
              <a:gd name="connsiteY14" fmla="*/ 97074 h 594582"/>
              <a:gd name="connsiteX15" fmla="*/ 271221 w 607197"/>
              <a:gd name="connsiteY15" fmla="*/ 54021 h 594582"/>
              <a:gd name="connsiteX16" fmla="*/ 462965 w 607197"/>
              <a:gd name="connsiteY16" fmla="*/ 132378 h 594582"/>
              <a:gd name="connsiteX17" fmla="*/ 462965 w 607197"/>
              <a:gd name="connsiteY17" fmla="*/ 515234 h 594582"/>
              <a:gd name="connsiteX18" fmla="*/ 271221 w 607197"/>
              <a:gd name="connsiteY18" fmla="*/ 594582 h 594582"/>
              <a:gd name="connsiteX19" fmla="*/ 79479 w 607197"/>
              <a:gd name="connsiteY19" fmla="*/ 515234 h 594582"/>
              <a:gd name="connsiteX20" fmla="*/ 0 w 607197"/>
              <a:gd name="connsiteY20" fmla="*/ 323806 h 594582"/>
              <a:gd name="connsiteX21" fmla="*/ 79479 w 607197"/>
              <a:gd name="connsiteY21" fmla="*/ 132378 h 594582"/>
              <a:gd name="connsiteX22" fmla="*/ 271221 w 607197"/>
              <a:gd name="connsiteY22" fmla="*/ 54021 h 594582"/>
              <a:gd name="connsiteX23" fmla="*/ 547353 w 607197"/>
              <a:gd name="connsiteY23" fmla="*/ 31151 h 594582"/>
              <a:gd name="connsiteX24" fmla="*/ 538419 w 607197"/>
              <a:gd name="connsiteY24" fmla="*/ 32143 h 594582"/>
              <a:gd name="connsiteX25" fmla="*/ 574156 w 607197"/>
              <a:gd name="connsiteY25" fmla="*/ 67848 h 594582"/>
              <a:gd name="connsiteX26" fmla="*/ 567207 w 607197"/>
              <a:gd name="connsiteY26" fmla="*/ 39086 h 594582"/>
              <a:gd name="connsiteX27" fmla="*/ 547353 w 607197"/>
              <a:gd name="connsiteY27" fmla="*/ 31151 h 594582"/>
              <a:gd name="connsiteX28" fmla="*/ 552069 w 607197"/>
              <a:gd name="connsiteY28" fmla="*/ 157 h 594582"/>
              <a:gd name="connsiteX29" fmla="*/ 590039 w 607197"/>
              <a:gd name="connsiteY29" fmla="*/ 17266 h 594582"/>
              <a:gd name="connsiteX30" fmla="*/ 593017 w 607197"/>
              <a:gd name="connsiteY30" fmla="*/ 96611 h 594582"/>
              <a:gd name="connsiteX31" fmla="*/ 578127 w 607197"/>
              <a:gd name="connsiteY31" fmla="*/ 155128 h 594582"/>
              <a:gd name="connsiteX32" fmla="*/ 542390 w 607197"/>
              <a:gd name="connsiteY32" fmla="*/ 190833 h 594582"/>
              <a:gd name="connsiteX33" fmla="*/ 484815 w 607197"/>
              <a:gd name="connsiteY33" fmla="*/ 110496 h 594582"/>
              <a:gd name="connsiteX34" fmla="*/ 412349 w 607197"/>
              <a:gd name="connsiteY34" fmla="*/ 57930 h 594582"/>
              <a:gd name="connsiteX35" fmla="*/ 446100 w 607197"/>
              <a:gd name="connsiteY35" fmla="*/ 23217 h 594582"/>
              <a:gd name="connsiteX36" fmla="*/ 512610 w 607197"/>
              <a:gd name="connsiteY36" fmla="*/ 11315 h 594582"/>
              <a:gd name="connsiteX37" fmla="*/ 552069 w 607197"/>
              <a:gd name="connsiteY37" fmla="*/ 157 h 59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7197" h="594582">
                <a:moveTo>
                  <a:pt x="163428" y="144528"/>
                </a:moveTo>
                <a:cubicBezTo>
                  <a:pt x="157467" y="144528"/>
                  <a:pt x="151507" y="146760"/>
                  <a:pt x="147036" y="151223"/>
                </a:cubicBezTo>
                <a:cubicBezTo>
                  <a:pt x="138094" y="160149"/>
                  <a:pt x="138094" y="175027"/>
                  <a:pt x="147036" y="183954"/>
                </a:cubicBezTo>
                <a:cubicBezTo>
                  <a:pt x="155977" y="192881"/>
                  <a:pt x="170879" y="192881"/>
                  <a:pt x="179821" y="183954"/>
                </a:cubicBezTo>
                <a:cubicBezTo>
                  <a:pt x="188762" y="175027"/>
                  <a:pt x="188762" y="160149"/>
                  <a:pt x="179821" y="151223"/>
                </a:cubicBezTo>
                <a:cubicBezTo>
                  <a:pt x="175350" y="146760"/>
                  <a:pt x="169389" y="144528"/>
                  <a:pt x="163428" y="144528"/>
                </a:cubicBezTo>
                <a:close/>
                <a:moveTo>
                  <a:pt x="264034" y="97074"/>
                </a:moveTo>
                <a:cubicBezTo>
                  <a:pt x="247316" y="98034"/>
                  <a:pt x="229495" y="101382"/>
                  <a:pt x="211612" y="108573"/>
                </a:cubicBezTo>
                <a:cubicBezTo>
                  <a:pt x="199690" y="113532"/>
                  <a:pt x="193730" y="126426"/>
                  <a:pt x="198697" y="138329"/>
                </a:cubicBezTo>
                <a:cubicBezTo>
                  <a:pt x="203664" y="150231"/>
                  <a:pt x="217573" y="156182"/>
                  <a:pt x="229495" y="151223"/>
                </a:cubicBezTo>
                <a:cubicBezTo>
                  <a:pt x="282150" y="130394"/>
                  <a:pt x="336792" y="155190"/>
                  <a:pt x="336792" y="156182"/>
                </a:cubicBezTo>
                <a:cubicBezTo>
                  <a:pt x="339772" y="157174"/>
                  <a:pt x="343746" y="158166"/>
                  <a:pt x="346726" y="158166"/>
                </a:cubicBezTo>
                <a:cubicBezTo>
                  <a:pt x="355668" y="158166"/>
                  <a:pt x="363616" y="153207"/>
                  <a:pt x="367590" y="144280"/>
                </a:cubicBezTo>
                <a:cubicBezTo>
                  <a:pt x="373551" y="133369"/>
                  <a:pt x="368583" y="119483"/>
                  <a:pt x="356661" y="113532"/>
                </a:cubicBezTo>
                <a:cubicBezTo>
                  <a:pt x="354426" y="112788"/>
                  <a:pt x="314190" y="94191"/>
                  <a:pt x="264034" y="97074"/>
                </a:cubicBezTo>
                <a:close/>
                <a:moveTo>
                  <a:pt x="271221" y="54021"/>
                </a:moveTo>
                <a:cubicBezTo>
                  <a:pt x="343746" y="54021"/>
                  <a:pt x="411303" y="81793"/>
                  <a:pt x="462965" y="132378"/>
                </a:cubicBezTo>
                <a:cubicBezTo>
                  <a:pt x="568274" y="238506"/>
                  <a:pt x="568274" y="410097"/>
                  <a:pt x="462965" y="515234"/>
                </a:cubicBezTo>
                <a:cubicBezTo>
                  <a:pt x="411303" y="566810"/>
                  <a:pt x="343746" y="594582"/>
                  <a:pt x="271221" y="594582"/>
                </a:cubicBezTo>
                <a:cubicBezTo>
                  <a:pt x="198697" y="594582"/>
                  <a:pt x="130146" y="566810"/>
                  <a:pt x="79479" y="515234"/>
                </a:cubicBezTo>
                <a:cubicBezTo>
                  <a:pt x="27817" y="464649"/>
                  <a:pt x="0" y="396211"/>
                  <a:pt x="0" y="323806"/>
                </a:cubicBezTo>
                <a:cubicBezTo>
                  <a:pt x="0" y="251400"/>
                  <a:pt x="27817" y="183954"/>
                  <a:pt x="79479" y="132378"/>
                </a:cubicBezTo>
                <a:cubicBezTo>
                  <a:pt x="130146" y="81793"/>
                  <a:pt x="198697" y="54021"/>
                  <a:pt x="271221" y="54021"/>
                </a:cubicBezTo>
                <a:close/>
                <a:moveTo>
                  <a:pt x="547353" y="31151"/>
                </a:moveTo>
                <a:cubicBezTo>
                  <a:pt x="544375" y="31151"/>
                  <a:pt x="541397" y="31151"/>
                  <a:pt x="538419" y="32143"/>
                </a:cubicBezTo>
                <a:lnTo>
                  <a:pt x="574156" y="67848"/>
                </a:lnTo>
                <a:cubicBezTo>
                  <a:pt x="578127" y="57930"/>
                  <a:pt x="575148" y="47020"/>
                  <a:pt x="567207" y="39086"/>
                </a:cubicBezTo>
                <a:cubicBezTo>
                  <a:pt x="562244" y="34127"/>
                  <a:pt x="555295" y="31151"/>
                  <a:pt x="547353" y="31151"/>
                </a:cubicBezTo>
                <a:close/>
                <a:moveTo>
                  <a:pt x="552069" y="157"/>
                </a:moveTo>
                <a:cubicBezTo>
                  <a:pt x="565966" y="1149"/>
                  <a:pt x="579616" y="6852"/>
                  <a:pt x="590039" y="17266"/>
                </a:cubicBezTo>
                <a:cubicBezTo>
                  <a:pt x="611878" y="39086"/>
                  <a:pt x="612870" y="73799"/>
                  <a:pt x="593017" y="96611"/>
                </a:cubicBezTo>
                <a:cubicBezTo>
                  <a:pt x="598973" y="116447"/>
                  <a:pt x="594009" y="139259"/>
                  <a:pt x="578127" y="155128"/>
                </a:cubicBezTo>
                <a:lnTo>
                  <a:pt x="542390" y="190833"/>
                </a:lnTo>
                <a:cubicBezTo>
                  <a:pt x="527500" y="162070"/>
                  <a:pt x="508639" y="135291"/>
                  <a:pt x="484815" y="110496"/>
                </a:cubicBezTo>
                <a:cubicBezTo>
                  <a:pt x="462976" y="89668"/>
                  <a:pt x="439152" y="71815"/>
                  <a:pt x="412349" y="57930"/>
                </a:cubicBezTo>
                <a:lnTo>
                  <a:pt x="446100" y="23217"/>
                </a:lnTo>
                <a:cubicBezTo>
                  <a:pt x="463969" y="5364"/>
                  <a:pt x="490771" y="1397"/>
                  <a:pt x="512610" y="11315"/>
                </a:cubicBezTo>
                <a:cubicBezTo>
                  <a:pt x="524025" y="2885"/>
                  <a:pt x="538171" y="-835"/>
                  <a:pt x="552069" y="157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</p:sp>
      <p:cxnSp>
        <p:nvCxnSpPr>
          <p:cNvPr id="30" name="直接连接符 29"/>
          <p:cNvCxnSpPr>
            <a:endCxn id="29" idx="33"/>
          </p:cNvCxnSpPr>
          <p:nvPr/>
        </p:nvCxnSpPr>
        <p:spPr>
          <a:xfrm flipH="1">
            <a:off x="410732" y="-15570"/>
            <a:ext cx="11489" cy="2782113"/>
          </a:xfrm>
          <a:prstGeom prst="line">
            <a:avLst/>
          </a:prstGeom>
          <a:ln>
            <a:solidFill>
              <a:schemeClr val="bg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4073632" y="2700964"/>
            <a:ext cx="3248287" cy="3248287"/>
          </a:xfrm>
          <a:prstGeom prst="ellipse">
            <a:avLst/>
          </a:prstGeom>
          <a:noFill/>
          <a:ln>
            <a:solidFill>
              <a:srgbClr val="FFCD3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601636" y="2517019"/>
            <a:ext cx="2807605" cy="2807605"/>
          </a:xfrm>
          <a:prstGeom prst="ellipse">
            <a:avLst/>
          </a:prstGeom>
          <a:noFill/>
          <a:ln>
            <a:solidFill>
              <a:srgbClr val="FFCD3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1092263" y="3121236"/>
            <a:ext cx="18886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Add your content</a:t>
            </a:r>
          </a:p>
          <a:p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Add your content</a:t>
            </a:r>
          </a:p>
          <a:p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Add your content</a:t>
            </a:r>
          </a:p>
          <a:p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724329" y="2245167"/>
            <a:ext cx="6880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1</a:t>
            </a:r>
            <a:endParaRPr lang="zh-CN" altLang="en-US" sz="6600" dirty="0">
              <a:solidFill>
                <a:schemeClr val="bg1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821236" y="4275017"/>
            <a:ext cx="18886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Add your content</a:t>
            </a:r>
          </a:p>
          <a:p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Add your content</a:t>
            </a:r>
          </a:p>
          <a:p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Add your content</a:t>
            </a:r>
          </a:p>
          <a:p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453302" y="3398948"/>
            <a:ext cx="6880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2</a:t>
            </a:r>
            <a:endParaRPr lang="zh-CN" altLang="en-US" sz="6600" dirty="0">
              <a:solidFill>
                <a:schemeClr val="bg1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037844" y="3721400"/>
            <a:ext cx="18886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Add your content</a:t>
            </a:r>
          </a:p>
          <a:p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Add your content</a:t>
            </a:r>
          </a:p>
          <a:p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Add your content</a:t>
            </a:r>
          </a:p>
          <a:p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669910" y="2845331"/>
            <a:ext cx="6880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3</a:t>
            </a:r>
            <a:endParaRPr lang="zh-CN" altLang="en-US" sz="6600" dirty="0">
              <a:solidFill>
                <a:schemeClr val="bg1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3721400"/>
            <a:ext cx="653809" cy="231927"/>
          </a:xfrm>
          <a:prstGeom prst="line">
            <a:avLst/>
          </a:prstGeom>
          <a:ln>
            <a:solidFill>
              <a:srgbClr val="FFCD3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endCxn id="33" idx="2"/>
          </p:cNvCxnSpPr>
          <p:nvPr/>
        </p:nvCxnSpPr>
        <p:spPr>
          <a:xfrm>
            <a:off x="3452062" y="3721400"/>
            <a:ext cx="621570" cy="603708"/>
          </a:xfrm>
          <a:prstGeom prst="line">
            <a:avLst/>
          </a:prstGeom>
          <a:ln>
            <a:solidFill>
              <a:srgbClr val="FFCD3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7321919" y="4321565"/>
            <a:ext cx="1401150" cy="354344"/>
          </a:xfrm>
          <a:prstGeom prst="line">
            <a:avLst/>
          </a:prstGeom>
          <a:ln>
            <a:solidFill>
              <a:srgbClr val="FFCD3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1409241" y="4108451"/>
            <a:ext cx="782759" cy="166566"/>
          </a:xfrm>
          <a:prstGeom prst="line">
            <a:avLst/>
          </a:prstGeom>
          <a:ln>
            <a:solidFill>
              <a:srgbClr val="FFCD3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6" grpId="0"/>
      <p:bldP spid="39" grpId="0"/>
      <p:bldP spid="40" grpId="0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08297" y="305349"/>
            <a:ext cx="2323072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dirty="0" smtClean="0">
                <a:pattFill prst="narHorz">
                  <a:fgClr>
                    <a:srgbClr val="C00000"/>
                  </a:fgClr>
                  <a:bgClr>
                    <a:schemeClr val="bg1"/>
                  </a:bgClr>
                </a:pattFill>
                <a:latin typeface="Berlin Sans FB" panose="020E0602020502020306" pitchFamily="34" charset="0"/>
              </a:rPr>
              <a:t>3</a:t>
            </a:r>
            <a:endParaRPr lang="zh-CN" altLang="en-US" sz="34400" dirty="0">
              <a:pattFill prst="narHorz">
                <a:fgClr>
                  <a:srgbClr val="C00000"/>
                </a:fgClr>
                <a:bgClr>
                  <a:schemeClr val="bg1"/>
                </a:bgClr>
              </a:pattFill>
              <a:latin typeface="Berlin Sans FB" panose="020E0602020502020306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 rot="5400000">
            <a:off x="5693779" y="359779"/>
            <a:ext cx="6858000" cy="6138442"/>
          </a:xfrm>
          <a:custGeom>
            <a:avLst/>
            <a:gdLst>
              <a:gd name="connsiteX0" fmla="*/ 561243 w 6858000"/>
              <a:gd name="connsiteY0" fmla="*/ 6138442 h 6138442"/>
              <a:gd name="connsiteX1" fmla="*/ 561243 w 6858000"/>
              <a:gd name="connsiteY1" fmla="*/ 6138442 h 6138442"/>
              <a:gd name="connsiteX2" fmla="*/ 1325172 w 6858000"/>
              <a:gd name="connsiteY2" fmla="*/ 6138442 h 6138442"/>
              <a:gd name="connsiteX3" fmla="*/ 1325172 w 6858000"/>
              <a:gd name="connsiteY3" fmla="*/ 6138442 h 6138442"/>
              <a:gd name="connsiteX4" fmla="*/ 0 w 6858000"/>
              <a:gd name="connsiteY4" fmla="*/ 6138442 h 6138442"/>
              <a:gd name="connsiteX5" fmla="*/ 0 w 6858000"/>
              <a:gd name="connsiteY5" fmla="*/ 0 h 6138442"/>
              <a:gd name="connsiteX6" fmla="*/ 6858000 w 6858000"/>
              <a:gd name="connsiteY6" fmla="*/ 0 h 6138442"/>
              <a:gd name="connsiteX7" fmla="*/ 6858000 w 6858000"/>
              <a:gd name="connsiteY7" fmla="*/ 6138442 h 6138442"/>
              <a:gd name="connsiteX8" fmla="*/ 1325172 w 6858000"/>
              <a:gd name="connsiteY8" fmla="*/ 6138442 h 6138442"/>
              <a:gd name="connsiteX9" fmla="*/ 943208 w 6858000"/>
              <a:gd name="connsiteY9" fmla="*/ 5426470 h 6138442"/>
              <a:gd name="connsiteX10" fmla="*/ 561243 w 6858000"/>
              <a:gd name="connsiteY10" fmla="*/ 6138442 h 613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8000" h="6138442">
                <a:moveTo>
                  <a:pt x="561243" y="6138442"/>
                </a:moveTo>
                <a:lnTo>
                  <a:pt x="561243" y="6138442"/>
                </a:lnTo>
                <a:lnTo>
                  <a:pt x="1325172" y="6138442"/>
                </a:lnTo>
                <a:lnTo>
                  <a:pt x="1325172" y="6138442"/>
                </a:lnTo>
                <a:close/>
                <a:moveTo>
                  <a:pt x="0" y="6138442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6138442"/>
                </a:lnTo>
                <a:lnTo>
                  <a:pt x="1325172" y="6138442"/>
                </a:lnTo>
                <a:lnTo>
                  <a:pt x="943208" y="5426470"/>
                </a:lnTo>
                <a:lnTo>
                  <a:pt x="561243" y="6138442"/>
                </a:lnTo>
                <a:close/>
              </a:path>
            </a:pathLst>
          </a:custGeom>
          <a:solidFill>
            <a:srgbClr val="FFC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886218" y="1441389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Candara" panose="020E0502030303020204" pitchFamily="34" charset="0"/>
              </a:rPr>
              <a:t>ADD YOU TITLE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86218" y="18253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81" y="4963377"/>
            <a:ext cx="2051613" cy="2051613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950487" y="2614446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Candara" panose="020E0502030303020204" pitchFamily="34" charset="0"/>
              </a:rPr>
              <a:t>ADD YOU TITLE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50487" y="29983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92086" y="3783109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Candara" panose="020E0502030303020204" pitchFamily="34" charset="0"/>
              </a:rPr>
              <a:t>ADD YOU TITLE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992086" y="41670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85937" y="4813388"/>
            <a:ext cx="1767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Calibri" panose="020F0502020204030204" pitchFamily="34" charset="0"/>
              </a:rPr>
              <a:t>ADD YOUR TITLE</a:t>
            </a:r>
            <a:endParaRPr lang="zh-CN" altLang="en-US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/>
      <p:bldP spid="21" grpId="0"/>
      <p:bldP spid="25" grpId="0"/>
      <p:bldP spid="26" grpId="0"/>
      <p:bldP spid="27" grpId="0"/>
      <p:bldP spid="2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rose-square_293457"/>
          <p:cNvSpPr>
            <a:spLocks noChangeAspect="1"/>
          </p:cNvSpPr>
          <p:nvPr/>
        </p:nvSpPr>
        <p:spPr bwMode="auto">
          <a:xfrm>
            <a:off x="4367471" y="1828109"/>
            <a:ext cx="3445440" cy="3441847"/>
          </a:xfrm>
          <a:custGeom>
            <a:avLst/>
            <a:gdLst>
              <a:gd name="connsiteX0" fmla="*/ 0 w 607356"/>
              <a:gd name="connsiteY0" fmla="*/ 263492 h 606722"/>
              <a:gd name="connsiteX1" fmla="*/ 212187 w 607356"/>
              <a:gd name="connsiteY1" fmla="*/ 475275 h 606722"/>
              <a:gd name="connsiteX2" fmla="*/ 240224 w 607356"/>
              <a:gd name="connsiteY2" fmla="*/ 503270 h 606722"/>
              <a:gd name="connsiteX3" fmla="*/ 268171 w 607356"/>
              <a:gd name="connsiteY3" fmla="*/ 475275 h 606722"/>
              <a:gd name="connsiteX4" fmla="*/ 413783 w 607356"/>
              <a:gd name="connsiteY4" fmla="*/ 329969 h 606722"/>
              <a:gd name="connsiteX5" fmla="*/ 448584 w 607356"/>
              <a:gd name="connsiteY5" fmla="*/ 364807 h 606722"/>
              <a:gd name="connsiteX6" fmla="*/ 226873 w 607356"/>
              <a:gd name="connsiteY6" fmla="*/ 586188 h 606722"/>
              <a:gd name="connsiteX7" fmla="*/ 712 w 607356"/>
              <a:gd name="connsiteY7" fmla="*/ 360363 h 606722"/>
              <a:gd name="connsiteX8" fmla="*/ 367222 w 607356"/>
              <a:gd name="connsiteY8" fmla="*/ 159337 h 606722"/>
              <a:gd name="connsiteX9" fmla="*/ 587598 w 607356"/>
              <a:gd name="connsiteY9" fmla="*/ 379475 h 606722"/>
              <a:gd name="connsiteX10" fmla="*/ 360012 w 607356"/>
              <a:gd name="connsiteY10" fmla="*/ 606722 h 606722"/>
              <a:gd name="connsiteX11" fmla="*/ 262997 w 607356"/>
              <a:gd name="connsiteY11" fmla="*/ 606011 h 606722"/>
              <a:gd name="connsiteX12" fmla="*/ 504645 w 607356"/>
              <a:gd name="connsiteY12" fmla="*/ 364811 h 606722"/>
              <a:gd name="connsiteX13" fmla="*/ 413326 w 607356"/>
              <a:gd name="connsiteY13" fmla="*/ 273716 h 606722"/>
              <a:gd name="connsiteX14" fmla="*/ 333044 w 607356"/>
              <a:gd name="connsiteY14" fmla="*/ 193464 h 606722"/>
              <a:gd name="connsiteX15" fmla="*/ 380598 w 607356"/>
              <a:gd name="connsiteY15" fmla="*/ 20535 h 606722"/>
              <a:gd name="connsiteX16" fmla="*/ 606733 w 607356"/>
              <a:gd name="connsiteY16" fmla="*/ 246360 h 606722"/>
              <a:gd name="connsiteX17" fmla="*/ 607356 w 607356"/>
              <a:gd name="connsiteY17" fmla="*/ 343231 h 606722"/>
              <a:gd name="connsiteX18" fmla="*/ 367249 w 607356"/>
              <a:gd name="connsiteY18" fmla="*/ 103453 h 606722"/>
              <a:gd name="connsiteX19" fmla="*/ 339216 w 607356"/>
              <a:gd name="connsiteY19" fmla="*/ 131359 h 606722"/>
              <a:gd name="connsiteX20" fmla="*/ 193710 w 607356"/>
              <a:gd name="connsiteY20" fmla="*/ 276666 h 606722"/>
              <a:gd name="connsiteX21" fmla="*/ 158913 w 607356"/>
              <a:gd name="connsiteY21" fmla="*/ 241916 h 606722"/>
              <a:gd name="connsiteX22" fmla="*/ 247330 w 607356"/>
              <a:gd name="connsiteY22" fmla="*/ 0 h 606722"/>
              <a:gd name="connsiteX23" fmla="*/ 344429 w 607356"/>
              <a:gd name="connsiteY23" fmla="*/ 622 h 606722"/>
              <a:gd name="connsiteX24" fmla="*/ 102795 w 607356"/>
              <a:gd name="connsiteY24" fmla="*/ 241911 h 606722"/>
              <a:gd name="connsiteX25" fmla="*/ 165629 w 607356"/>
              <a:gd name="connsiteY25" fmla="*/ 304656 h 606722"/>
              <a:gd name="connsiteX26" fmla="*/ 274386 w 607356"/>
              <a:gd name="connsiteY26" fmla="*/ 413258 h 606722"/>
              <a:gd name="connsiteX27" fmla="*/ 240210 w 607356"/>
              <a:gd name="connsiteY27" fmla="*/ 447385 h 606722"/>
              <a:gd name="connsiteX28" fmla="*/ 19758 w 607356"/>
              <a:gd name="connsiteY28" fmla="*/ 227247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7356" h="606722">
                <a:moveTo>
                  <a:pt x="0" y="263492"/>
                </a:moveTo>
                <a:lnTo>
                  <a:pt x="212187" y="475275"/>
                </a:lnTo>
                <a:lnTo>
                  <a:pt x="240224" y="503270"/>
                </a:lnTo>
                <a:lnTo>
                  <a:pt x="268171" y="475275"/>
                </a:lnTo>
                <a:lnTo>
                  <a:pt x="413783" y="329969"/>
                </a:lnTo>
                <a:lnTo>
                  <a:pt x="448584" y="364807"/>
                </a:lnTo>
                <a:lnTo>
                  <a:pt x="226873" y="586188"/>
                </a:lnTo>
                <a:lnTo>
                  <a:pt x="712" y="360363"/>
                </a:lnTo>
                <a:close/>
                <a:moveTo>
                  <a:pt x="367222" y="159337"/>
                </a:moveTo>
                <a:lnTo>
                  <a:pt x="587598" y="379475"/>
                </a:lnTo>
                <a:lnTo>
                  <a:pt x="360012" y="606722"/>
                </a:lnTo>
                <a:lnTo>
                  <a:pt x="262997" y="606011"/>
                </a:lnTo>
                <a:lnTo>
                  <a:pt x="504645" y="364811"/>
                </a:lnTo>
                <a:lnTo>
                  <a:pt x="413326" y="273716"/>
                </a:lnTo>
                <a:lnTo>
                  <a:pt x="333044" y="193464"/>
                </a:lnTo>
                <a:close/>
                <a:moveTo>
                  <a:pt x="380598" y="20535"/>
                </a:moveTo>
                <a:lnTo>
                  <a:pt x="606733" y="246360"/>
                </a:lnTo>
                <a:lnTo>
                  <a:pt x="607356" y="343231"/>
                </a:lnTo>
                <a:lnTo>
                  <a:pt x="367249" y="103453"/>
                </a:lnTo>
                <a:lnTo>
                  <a:pt x="339216" y="131359"/>
                </a:lnTo>
                <a:lnTo>
                  <a:pt x="193710" y="276666"/>
                </a:lnTo>
                <a:lnTo>
                  <a:pt x="158913" y="241916"/>
                </a:lnTo>
                <a:close/>
                <a:moveTo>
                  <a:pt x="247330" y="0"/>
                </a:moveTo>
                <a:lnTo>
                  <a:pt x="344429" y="622"/>
                </a:lnTo>
                <a:lnTo>
                  <a:pt x="102795" y="241911"/>
                </a:lnTo>
                <a:lnTo>
                  <a:pt x="165629" y="304656"/>
                </a:lnTo>
                <a:lnTo>
                  <a:pt x="274386" y="413258"/>
                </a:lnTo>
                <a:lnTo>
                  <a:pt x="240210" y="447385"/>
                </a:lnTo>
                <a:lnTo>
                  <a:pt x="19758" y="227247"/>
                </a:lnTo>
                <a:close/>
              </a:path>
            </a:pathLst>
          </a:custGeom>
          <a:solidFill>
            <a:schemeClr val="bg1">
              <a:alpha val="27000"/>
            </a:schemeClr>
          </a:solidFill>
          <a:ln>
            <a:noFill/>
          </a:ln>
        </p:spPr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7661">
            <a:off x="4367471" y="1828109"/>
            <a:ext cx="3183520" cy="31835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71737" y="1828109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ADD YOU TITLE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58888" y="2390226"/>
            <a:ext cx="244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</p:txBody>
      </p:sp>
      <p:sp>
        <p:nvSpPr>
          <p:cNvPr id="6" name="矩形 5"/>
          <p:cNvSpPr/>
          <p:nvPr/>
        </p:nvSpPr>
        <p:spPr>
          <a:xfrm>
            <a:off x="1571737" y="4017986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ADD YOU TITLE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58888" y="4580103"/>
            <a:ext cx="244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</p:txBody>
      </p:sp>
      <p:sp>
        <p:nvSpPr>
          <p:cNvPr id="8" name="矩形 7"/>
          <p:cNvSpPr/>
          <p:nvPr/>
        </p:nvSpPr>
        <p:spPr>
          <a:xfrm>
            <a:off x="8958314" y="1828109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ADD YOU TITLE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45465" y="2390226"/>
            <a:ext cx="244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</p:txBody>
      </p:sp>
      <p:sp>
        <p:nvSpPr>
          <p:cNvPr id="10" name="矩形 9"/>
          <p:cNvSpPr/>
          <p:nvPr/>
        </p:nvSpPr>
        <p:spPr>
          <a:xfrm>
            <a:off x="8960664" y="4061508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ADD YOU TITLE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47815" y="4623625"/>
            <a:ext cx="244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697150" y="4829120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</a:rPr>
              <a:t>ADD YOU TITLE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16982" y="5236736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</a:rPr>
              <a:t>ADD YOU TITLE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38892" y="5250016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</a:rPr>
              <a:t>ADD YOU TITLE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436701" y="5094731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</a:rPr>
              <a:t>ADD YOU TITLE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-590792" y="5960287"/>
            <a:ext cx="3728338" cy="1853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547704" y="6461759"/>
            <a:ext cx="3728338" cy="17636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534913" y="6539269"/>
            <a:ext cx="3728338" cy="15714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638416" y="6352032"/>
            <a:ext cx="4780883" cy="1853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8732567" y="6352032"/>
            <a:ext cx="3678120" cy="16534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070345" y="5350602"/>
            <a:ext cx="477358" cy="609685"/>
            <a:chOff x="1721385" y="3422744"/>
            <a:chExt cx="477358" cy="609685"/>
          </a:xfrm>
        </p:grpSpPr>
        <p:sp>
          <p:nvSpPr>
            <p:cNvPr id="27" name="christmas-tree_61187"/>
            <p:cNvSpPr>
              <a:spLocks noChangeAspect="1"/>
            </p:cNvSpPr>
            <p:nvPr/>
          </p:nvSpPr>
          <p:spPr bwMode="auto">
            <a:xfrm>
              <a:off x="1721385" y="3422744"/>
              <a:ext cx="385972" cy="609685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54" h="5780">
                  <a:moveTo>
                    <a:pt x="3654" y="5066"/>
                  </a:moveTo>
                  <a:lnTo>
                    <a:pt x="2668" y="3128"/>
                  </a:lnTo>
                  <a:lnTo>
                    <a:pt x="3231" y="3343"/>
                  </a:lnTo>
                  <a:lnTo>
                    <a:pt x="2322" y="1555"/>
                  </a:lnTo>
                  <a:lnTo>
                    <a:pt x="2621" y="1707"/>
                  </a:lnTo>
                  <a:lnTo>
                    <a:pt x="1827" y="0"/>
                  </a:lnTo>
                  <a:lnTo>
                    <a:pt x="1033" y="1707"/>
                  </a:lnTo>
                  <a:lnTo>
                    <a:pt x="1332" y="1555"/>
                  </a:lnTo>
                  <a:lnTo>
                    <a:pt x="423" y="3343"/>
                  </a:lnTo>
                  <a:lnTo>
                    <a:pt x="986" y="3128"/>
                  </a:lnTo>
                  <a:lnTo>
                    <a:pt x="0" y="5066"/>
                  </a:lnTo>
                  <a:lnTo>
                    <a:pt x="1615" y="4500"/>
                  </a:lnTo>
                  <a:lnTo>
                    <a:pt x="1615" y="5780"/>
                  </a:lnTo>
                  <a:lnTo>
                    <a:pt x="2039" y="5780"/>
                  </a:lnTo>
                  <a:lnTo>
                    <a:pt x="2039" y="4500"/>
                  </a:lnTo>
                  <a:lnTo>
                    <a:pt x="3654" y="5066"/>
                  </a:lnTo>
                  <a:close/>
                </a:path>
              </a:pathLst>
            </a:custGeom>
            <a:solidFill>
              <a:srgbClr val="18A45B"/>
            </a:solidFill>
            <a:ln>
              <a:noFill/>
            </a:ln>
            <a:effectLst/>
          </p:spPr>
        </p:sp>
        <p:sp>
          <p:nvSpPr>
            <p:cNvPr id="28" name="christmas-tree_61187"/>
            <p:cNvSpPr>
              <a:spLocks noChangeAspect="1"/>
            </p:cNvSpPr>
            <p:nvPr/>
          </p:nvSpPr>
          <p:spPr bwMode="auto">
            <a:xfrm>
              <a:off x="1812771" y="3422744"/>
              <a:ext cx="385972" cy="609685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54" h="5780">
                  <a:moveTo>
                    <a:pt x="3654" y="5066"/>
                  </a:moveTo>
                  <a:lnTo>
                    <a:pt x="2668" y="3128"/>
                  </a:lnTo>
                  <a:lnTo>
                    <a:pt x="3231" y="3343"/>
                  </a:lnTo>
                  <a:lnTo>
                    <a:pt x="2322" y="1555"/>
                  </a:lnTo>
                  <a:lnTo>
                    <a:pt x="2621" y="1707"/>
                  </a:lnTo>
                  <a:lnTo>
                    <a:pt x="1827" y="0"/>
                  </a:lnTo>
                  <a:lnTo>
                    <a:pt x="1033" y="1707"/>
                  </a:lnTo>
                  <a:lnTo>
                    <a:pt x="1332" y="1555"/>
                  </a:lnTo>
                  <a:lnTo>
                    <a:pt x="423" y="3343"/>
                  </a:lnTo>
                  <a:lnTo>
                    <a:pt x="986" y="3128"/>
                  </a:lnTo>
                  <a:lnTo>
                    <a:pt x="0" y="5066"/>
                  </a:lnTo>
                  <a:lnTo>
                    <a:pt x="1615" y="4500"/>
                  </a:lnTo>
                  <a:lnTo>
                    <a:pt x="1615" y="5780"/>
                  </a:lnTo>
                  <a:lnTo>
                    <a:pt x="2039" y="5780"/>
                  </a:lnTo>
                  <a:lnTo>
                    <a:pt x="2039" y="4500"/>
                  </a:lnTo>
                  <a:lnTo>
                    <a:pt x="3654" y="50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</p:sp>
      </p:grpSp>
      <p:grpSp>
        <p:nvGrpSpPr>
          <p:cNvPr id="29" name="组合 28"/>
          <p:cNvGrpSpPr/>
          <p:nvPr/>
        </p:nvGrpSpPr>
        <p:grpSpPr>
          <a:xfrm>
            <a:off x="4023747" y="5929585"/>
            <a:ext cx="477358" cy="609685"/>
            <a:chOff x="1721385" y="3422744"/>
            <a:chExt cx="477358" cy="609685"/>
          </a:xfrm>
        </p:grpSpPr>
        <p:sp>
          <p:nvSpPr>
            <p:cNvPr id="30" name="christmas-tree_61187"/>
            <p:cNvSpPr>
              <a:spLocks noChangeAspect="1"/>
            </p:cNvSpPr>
            <p:nvPr/>
          </p:nvSpPr>
          <p:spPr bwMode="auto">
            <a:xfrm>
              <a:off x="1721385" y="3422744"/>
              <a:ext cx="385972" cy="609685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54" h="5780">
                  <a:moveTo>
                    <a:pt x="3654" y="5066"/>
                  </a:moveTo>
                  <a:lnTo>
                    <a:pt x="2668" y="3128"/>
                  </a:lnTo>
                  <a:lnTo>
                    <a:pt x="3231" y="3343"/>
                  </a:lnTo>
                  <a:lnTo>
                    <a:pt x="2322" y="1555"/>
                  </a:lnTo>
                  <a:lnTo>
                    <a:pt x="2621" y="1707"/>
                  </a:lnTo>
                  <a:lnTo>
                    <a:pt x="1827" y="0"/>
                  </a:lnTo>
                  <a:lnTo>
                    <a:pt x="1033" y="1707"/>
                  </a:lnTo>
                  <a:lnTo>
                    <a:pt x="1332" y="1555"/>
                  </a:lnTo>
                  <a:lnTo>
                    <a:pt x="423" y="3343"/>
                  </a:lnTo>
                  <a:lnTo>
                    <a:pt x="986" y="3128"/>
                  </a:lnTo>
                  <a:lnTo>
                    <a:pt x="0" y="5066"/>
                  </a:lnTo>
                  <a:lnTo>
                    <a:pt x="1615" y="4500"/>
                  </a:lnTo>
                  <a:lnTo>
                    <a:pt x="1615" y="5780"/>
                  </a:lnTo>
                  <a:lnTo>
                    <a:pt x="2039" y="5780"/>
                  </a:lnTo>
                  <a:lnTo>
                    <a:pt x="2039" y="4500"/>
                  </a:lnTo>
                  <a:lnTo>
                    <a:pt x="3654" y="5066"/>
                  </a:lnTo>
                  <a:close/>
                </a:path>
              </a:pathLst>
            </a:custGeom>
            <a:solidFill>
              <a:srgbClr val="18A45B"/>
            </a:solidFill>
            <a:ln>
              <a:noFill/>
            </a:ln>
            <a:effectLst/>
          </p:spPr>
        </p:sp>
        <p:sp>
          <p:nvSpPr>
            <p:cNvPr id="31" name="christmas-tree_61187"/>
            <p:cNvSpPr>
              <a:spLocks noChangeAspect="1"/>
            </p:cNvSpPr>
            <p:nvPr/>
          </p:nvSpPr>
          <p:spPr bwMode="auto">
            <a:xfrm>
              <a:off x="1812771" y="3422744"/>
              <a:ext cx="385972" cy="609685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54" h="5780">
                  <a:moveTo>
                    <a:pt x="3654" y="5066"/>
                  </a:moveTo>
                  <a:lnTo>
                    <a:pt x="2668" y="3128"/>
                  </a:lnTo>
                  <a:lnTo>
                    <a:pt x="3231" y="3343"/>
                  </a:lnTo>
                  <a:lnTo>
                    <a:pt x="2322" y="1555"/>
                  </a:lnTo>
                  <a:lnTo>
                    <a:pt x="2621" y="1707"/>
                  </a:lnTo>
                  <a:lnTo>
                    <a:pt x="1827" y="0"/>
                  </a:lnTo>
                  <a:lnTo>
                    <a:pt x="1033" y="1707"/>
                  </a:lnTo>
                  <a:lnTo>
                    <a:pt x="1332" y="1555"/>
                  </a:lnTo>
                  <a:lnTo>
                    <a:pt x="423" y="3343"/>
                  </a:lnTo>
                  <a:lnTo>
                    <a:pt x="986" y="3128"/>
                  </a:lnTo>
                  <a:lnTo>
                    <a:pt x="0" y="5066"/>
                  </a:lnTo>
                  <a:lnTo>
                    <a:pt x="1615" y="4500"/>
                  </a:lnTo>
                  <a:lnTo>
                    <a:pt x="1615" y="5780"/>
                  </a:lnTo>
                  <a:lnTo>
                    <a:pt x="2039" y="5780"/>
                  </a:lnTo>
                  <a:lnTo>
                    <a:pt x="2039" y="4500"/>
                  </a:lnTo>
                  <a:lnTo>
                    <a:pt x="3654" y="50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</p:sp>
      </p:grpSp>
      <p:grpSp>
        <p:nvGrpSpPr>
          <p:cNvPr id="32" name="组合 31"/>
          <p:cNvGrpSpPr/>
          <p:nvPr/>
        </p:nvGrpSpPr>
        <p:grpSpPr>
          <a:xfrm>
            <a:off x="6996460" y="5941263"/>
            <a:ext cx="477358" cy="609685"/>
            <a:chOff x="1721385" y="3422744"/>
            <a:chExt cx="477358" cy="609685"/>
          </a:xfrm>
        </p:grpSpPr>
        <p:sp>
          <p:nvSpPr>
            <p:cNvPr id="33" name="christmas-tree_61187"/>
            <p:cNvSpPr>
              <a:spLocks noChangeAspect="1"/>
            </p:cNvSpPr>
            <p:nvPr/>
          </p:nvSpPr>
          <p:spPr bwMode="auto">
            <a:xfrm>
              <a:off x="1721385" y="3422744"/>
              <a:ext cx="385972" cy="609685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54" h="5780">
                  <a:moveTo>
                    <a:pt x="3654" y="5066"/>
                  </a:moveTo>
                  <a:lnTo>
                    <a:pt x="2668" y="3128"/>
                  </a:lnTo>
                  <a:lnTo>
                    <a:pt x="3231" y="3343"/>
                  </a:lnTo>
                  <a:lnTo>
                    <a:pt x="2322" y="1555"/>
                  </a:lnTo>
                  <a:lnTo>
                    <a:pt x="2621" y="1707"/>
                  </a:lnTo>
                  <a:lnTo>
                    <a:pt x="1827" y="0"/>
                  </a:lnTo>
                  <a:lnTo>
                    <a:pt x="1033" y="1707"/>
                  </a:lnTo>
                  <a:lnTo>
                    <a:pt x="1332" y="1555"/>
                  </a:lnTo>
                  <a:lnTo>
                    <a:pt x="423" y="3343"/>
                  </a:lnTo>
                  <a:lnTo>
                    <a:pt x="986" y="3128"/>
                  </a:lnTo>
                  <a:lnTo>
                    <a:pt x="0" y="5066"/>
                  </a:lnTo>
                  <a:lnTo>
                    <a:pt x="1615" y="4500"/>
                  </a:lnTo>
                  <a:lnTo>
                    <a:pt x="1615" y="5780"/>
                  </a:lnTo>
                  <a:lnTo>
                    <a:pt x="2039" y="5780"/>
                  </a:lnTo>
                  <a:lnTo>
                    <a:pt x="2039" y="4500"/>
                  </a:lnTo>
                  <a:lnTo>
                    <a:pt x="3654" y="5066"/>
                  </a:lnTo>
                  <a:close/>
                </a:path>
              </a:pathLst>
            </a:custGeom>
            <a:solidFill>
              <a:srgbClr val="18A45B"/>
            </a:solidFill>
            <a:ln>
              <a:noFill/>
            </a:ln>
            <a:effectLst/>
          </p:spPr>
        </p:sp>
        <p:sp>
          <p:nvSpPr>
            <p:cNvPr id="34" name="christmas-tree_61187"/>
            <p:cNvSpPr>
              <a:spLocks noChangeAspect="1"/>
            </p:cNvSpPr>
            <p:nvPr/>
          </p:nvSpPr>
          <p:spPr bwMode="auto">
            <a:xfrm>
              <a:off x="1812771" y="3422744"/>
              <a:ext cx="385972" cy="609685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54" h="5780">
                  <a:moveTo>
                    <a:pt x="3654" y="5066"/>
                  </a:moveTo>
                  <a:lnTo>
                    <a:pt x="2668" y="3128"/>
                  </a:lnTo>
                  <a:lnTo>
                    <a:pt x="3231" y="3343"/>
                  </a:lnTo>
                  <a:lnTo>
                    <a:pt x="2322" y="1555"/>
                  </a:lnTo>
                  <a:lnTo>
                    <a:pt x="2621" y="1707"/>
                  </a:lnTo>
                  <a:lnTo>
                    <a:pt x="1827" y="0"/>
                  </a:lnTo>
                  <a:lnTo>
                    <a:pt x="1033" y="1707"/>
                  </a:lnTo>
                  <a:lnTo>
                    <a:pt x="1332" y="1555"/>
                  </a:lnTo>
                  <a:lnTo>
                    <a:pt x="423" y="3343"/>
                  </a:lnTo>
                  <a:lnTo>
                    <a:pt x="986" y="3128"/>
                  </a:lnTo>
                  <a:lnTo>
                    <a:pt x="0" y="5066"/>
                  </a:lnTo>
                  <a:lnTo>
                    <a:pt x="1615" y="4500"/>
                  </a:lnTo>
                  <a:lnTo>
                    <a:pt x="1615" y="5780"/>
                  </a:lnTo>
                  <a:lnTo>
                    <a:pt x="2039" y="5780"/>
                  </a:lnTo>
                  <a:lnTo>
                    <a:pt x="2039" y="4500"/>
                  </a:lnTo>
                  <a:lnTo>
                    <a:pt x="3654" y="50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</p:sp>
      </p:grpSp>
      <p:grpSp>
        <p:nvGrpSpPr>
          <p:cNvPr id="35" name="组合 34"/>
          <p:cNvGrpSpPr/>
          <p:nvPr/>
        </p:nvGrpSpPr>
        <p:grpSpPr>
          <a:xfrm>
            <a:off x="10094269" y="5742347"/>
            <a:ext cx="477358" cy="609685"/>
            <a:chOff x="1721385" y="3422744"/>
            <a:chExt cx="477358" cy="609685"/>
          </a:xfrm>
        </p:grpSpPr>
        <p:sp>
          <p:nvSpPr>
            <p:cNvPr id="36" name="christmas-tree_61187"/>
            <p:cNvSpPr>
              <a:spLocks noChangeAspect="1"/>
            </p:cNvSpPr>
            <p:nvPr/>
          </p:nvSpPr>
          <p:spPr bwMode="auto">
            <a:xfrm>
              <a:off x="1721385" y="3422744"/>
              <a:ext cx="385972" cy="609685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54" h="5780">
                  <a:moveTo>
                    <a:pt x="3654" y="5066"/>
                  </a:moveTo>
                  <a:lnTo>
                    <a:pt x="2668" y="3128"/>
                  </a:lnTo>
                  <a:lnTo>
                    <a:pt x="3231" y="3343"/>
                  </a:lnTo>
                  <a:lnTo>
                    <a:pt x="2322" y="1555"/>
                  </a:lnTo>
                  <a:lnTo>
                    <a:pt x="2621" y="1707"/>
                  </a:lnTo>
                  <a:lnTo>
                    <a:pt x="1827" y="0"/>
                  </a:lnTo>
                  <a:lnTo>
                    <a:pt x="1033" y="1707"/>
                  </a:lnTo>
                  <a:lnTo>
                    <a:pt x="1332" y="1555"/>
                  </a:lnTo>
                  <a:lnTo>
                    <a:pt x="423" y="3343"/>
                  </a:lnTo>
                  <a:lnTo>
                    <a:pt x="986" y="3128"/>
                  </a:lnTo>
                  <a:lnTo>
                    <a:pt x="0" y="5066"/>
                  </a:lnTo>
                  <a:lnTo>
                    <a:pt x="1615" y="4500"/>
                  </a:lnTo>
                  <a:lnTo>
                    <a:pt x="1615" y="5780"/>
                  </a:lnTo>
                  <a:lnTo>
                    <a:pt x="2039" y="5780"/>
                  </a:lnTo>
                  <a:lnTo>
                    <a:pt x="2039" y="4500"/>
                  </a:lnTo>
                  <a:lnTo>
                    <a:pt x="3654" y="5066"/>
                  </a:lnTo>
                  <a:close/>
                </a:path>
              </a:pathLst>
            </a:custGeom>
            <a:solidFill>
              <a:srgbClr val="18A45B"/>
            </a:solidFill>
            <a:ln>
              <a:noFill/>
            </a:ln>
            <a:effectLst/>
          </p:spPr>
        </p:sp>
        <p:sp>
          <p:nvSpPr>
            <p:cNvPr id="37" name="christmas-tree_61187"/>
            <p:cNvSpPr>
              <a:spLocks noChangeAspect="1"/>
            </p:cNvSpPr>
            <p:nvPr/>
          </p:nvSpPr>
          <p:spPr bwMode="auto">
            <a:xfrm>
              <a:off x="1812771" y="3422744"/>
              <a:ext cx="385972" cy="609685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54" h="5780">
                  <a:moveTo>
                    <a:pt x="3654" y="5066"/>
                  </a:moveTo>
                  <a:lnTo>
                    <a:pt x="2668" y="3128"/>
                  </a:lnTo>
                  <a:lnTo>
                    <a:pt x="3231" y="3343"/>
                  </a:lnTo>
                  <a:lnTo>
                    <a:pt x="2322" y="1555"/>
                  </a:lnTo>
                  <a:lnTo>
                    <a:pt x="2621" y="1707"/>
                  </a:lnTo>
                  <a:lnTo>
                    <a:pt x="1827" y="0"/>
                  </a:lnTo>
                  <a:lnTo>
                    <a:pt x="1033" y="1707"/>
                  </a:lnTo>
                  <a:lnTo>
                    <a:pt x="1332" y="1555"/>
                  </a:lnTo>
                  <a:lnTo>
                    <a:pt x="423" y="3343"/>
                  </a:lnTo>
                  <a:lnTo>
                    <a:pt x="986" y="3128"/>
                  </a:lnTo>
                  <a:lnTo>
                    <a:pt x="0" y="5066"/>
                  </a:lnTo>
                  <a:lnTo>
                    <a:pt x="1615" y="4500"/>
                  </a:lnTo>
                  <a:lnTo>
                    <a:pt x="1615" y="5780"/>
                  </a:lnTo>
                  <a:lnTo>
                    <a:pt x="2039" y="5780"/>
                  </a:lnTo>
                  <a:lnTo>
                    <a:pt x="2039" y="4500"/>
                  </a:lnTo>
                  <a:lnTo>
                    <a:pt x="3654" y="50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</p:sp>
      </p:grpSp>
      <p:sp>
        <p:nvSpPr>
          <p:cNvPr id="38" name="矩形 37"/>
          <p:cNvSpPr/>
          <p:nvPr/>
        </p:nvSpPr>
        <p:spPr>
          <a:xfrm>
            <a:off x="366983" y="2897960"/>
            <a:ext cx="27270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093984" y="3263924"/>
            <a:ext cx="27270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003765" y="3322724"/>
            <a:ext cx="27270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116740" y="3269966"/>
            <a:ext cx="27270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42" name="star-shaped-brush_27393"/>
          <p:cNvSpPr>
            <a:spLocks noChangeAspect="1"/>
          </p:cNvSpPr>
          <p:nvPr/>
        </p:nvSpPr>
        <p:spPr bwMode="auto">
          <a:xfrm>
            <a:off x="9511554" y="1006788"/>
            <a:ext cx="974177" cy="989651"/>
          </a:xfrm>
          <a:custGeom>
            <a:avLst/>
            <a:gdLst>
              <a:gd name="T0" fmla="*/ 296 w 4433"/>
              <a:gd name="T1" fmla="*/ 3059 h 4511"/>
              <a:gd name="T2" fmla="*/ 1289 w 4433"/>
              <a:gd name="T3" fmla="*/ 3222 h 4511"/>
              <a:gd name="T4" fmla="*/ 1484 w 4433"/>
              <a:gd name="T5" fmla="*/ 4184 h 4511"/>
              <a:gd name="T6" fmla="*/ 1822 w 4433"/>
              <a:gd name="T7" fmla="*/ 4291 h 4511"/>
              <a:gd name="T8" fmla="*/ 2174 w 4433"/>
              <a:gd name="T9" fmla="*/ 3252 h 4511"/>
              <a:gd name="T10" fmla="*/ 2944 w 4433"/>
              <a:gd name="T11" fmla="*/ 3321 h 4511"/>
              <a:gd name="T12" fmla="*/ 3070 w 4433"/>
              <a:gd name="T13" fmla="*/ 3074 h 4511"/>
              <a:gd name="T14" fmla="*/ 2536 w 4433"/>
              <a:gd name="T15" fmla="*/ 2540 h 4511"/>
              <a:gd name="T16" fmla="*/ 2952 w 4433"/>
              <a:gd name="T17" fmla="*/ 1819 h 4511"/>
              <a:gd name="T18" fmla="*/ 2981 w 4433"/>
              <a:gd name="T19" fmla="*/ 1743 h 4511"/>
              <a:gd name="T20" fmla="*/ 3705 w 4433"/>
              <a:gd name="T21" fmla="*/ 1008 h 4511"/>
              <a:gd name="T22" fmla="*/ 4053 w 4433"/>
              <a:gd name="T23" fmla="*/ 828 h 4511"/>
              <a:gd name="T24" fmla="*/ 4079 w 4433"/>
              <a:gd name="T25" fmla="*/ 801 h 4511"/>
              <a:gd name="T26" fmla="*/ 4079 w 4433"/>
              <a:gd name="T27" fmla="*/ 801 h 4511"/>
              <a:gd name="T28" fmla="*/ 4305 w 4433"/>
              <a:gd name="T29" fmla="*/ 0 h 4511"/>
              <a:gd name="T30" fmla="*/ 3939 w 4433"/>
              <a:gd name="T31" fmla="*/ 293 h 4511"/>
              <a:gd name="T32" fmla="*/ 3913 w 4433"/>
              <a:gd name="T33" fmla="*/ 301 h 4511"/>
              <a:gd name="T34" fmla="*/ 3912 w 4433"/>
              <a:gd name="T35" fmla="*/ 302 h 4511"/>
              <a:gd name="T36" fmla="*/ 3912 w 4433"/>
              <a:gd name="T37" fmla="*/ 302 h 4511"/>
              <a:gd name="T38" fmla="*/ 3680 w 4433"/>
              <a:gd name="T39" fmla="*/ 456 h 4511"/>
              <a:gd name="T40" fmla="*/ 3501 w 4433"/>
              <a:gd name="T41" fmla="*/ 818 h 4511"/>
              <a:gd name="T42" fmla="*/ 2807 w 4433"/>
              <a:gd name="T43" fmla="*/ 1523 h 4511"/>
              <a:gd name="T44" fmla="*/ 2692 w 4433"/>
              <a:gd name="T45" fmla="*/ 1559 h 4511"/>
              <a:gd name="T46" fmla="*/ 1971 w 4433"/>
              <a:gd name="T47" fmla="*/ 1975 h 4511"/>
              <a:gd name="T48" fmla="*/ 1437 w 4433"/>
              <a:gd name="T49" fmla="*/ 1441 h 4511"/>
              <a:gd name="T50" fmla="*/ 1190 w 4433"/>
              <a:gd name="T51" fmla="*/ 1567 h 4511"/>
              <a:gd name="T52" fmla="*/ 1259 w 4433"/>
              <a:gd name="T53" fmla="*/ 2337 h 4511"/>
              <a:gd name="T54" fmla="*/ 220 w 4433"/>
              <a:gd name="T55" fmla="*/ 2689 h 4511"/>
              <a:gd name="T56" fmla="*/ 296 w 4433"/>
              <a:gd name="T57" fmla="*/ 3059 h 4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433" h="4511">
                <a:moveTo>
                  <a:pt x="296" y="3059"/>
                </a:moveTo>
                <a:lnTo>
                  <a:pt x="1289" y="3222"/>
                </a:lnTo>
                <a:lnTo>
                  <a:pt x="1484" y="4184"/>
                </a:lnTo>
                <a:cubicBezTo>
                  <a:pt x="1523" y="4429"/>
                  <a:pt x="1709" y="4511"/>
                  <a:pt x="1822" y="4291"/>
                </a:cubicBezTo>
                <a:lnTo>
                  <a:pt x="2174" y="3252"/>
                </a:lnTo>
                <a:lnTo>
                  <a:pt x="2944" y="3321"/>
                </a:lnTo>
                <a:cubicBezTo>
                  <a:pt x="3189" y="3360"/>
                  <a:pt x="3246" y="3249"/>
                  <a:pt x="3070" y="3074"/>
                </a:cubicBezTo>
                <a:lnTo>
                  <a:pt x="2536" y="2540"/>
                </a:lnTo>
                <a:lnTo>
                  <a:pt x="2952" y="1819"/>
                </a:lnTo>
                <a:cubicBezTo>
                  <a:pt x="2965" y="1792"/>
                  <a:pt x="2975" y="1767"/>
                  <a:pt x="2981" y="1743"/>
                </a:cubicBezTo>
                <a:lnTo>
                  <a:pt x="3705" y="1008"/>
                </a:lnTo>
                <a:cubicBezTo>
                  <a:pt x="3812" y="1002"/>
                  <a:pt x="3942" y="939"/>
                  <a:pt x="4053" y="828"/>
                </a:cubicBezTo>
                <a:cubicBezTo>
                  <a:pt x="4062" y="819"/>
                  <a:pt x="4070" y="810"/>
                  <a:pt x="4079" y="801"/>
                </a:cubicBezTo>
                <a:lnTo>
                  <a:pt x="4079" y="801"/>
                </a:lnTo>
                <a:cubicBezTo>
                  <a:pt x="4079" y="801"/>
                  <a:pt x="4433" y="432"/>
                  <a:pt x="4305" y="0"/>
                </a:cubicBezTo>
                <a:cubicBezTo>
                  <a:pt x="4305" y="0"/>
                  <a:pt x="4104" y="230"/>
                  <a:pt x="3939" y="293"/>
                </a:cubicBezTo>
                <a:cubicBezTo>
                  <a:pt x="3930" y="295"/>
                  <a:pt x="3922" y="298"/>
                  <a:pt x="3913" y="301"/>
                </a:cubicBezTo>
                <a:cubicBezTo>
                  <a:pt x="3913" y="301"/>
                  <a:pt x="3912" y="302"/>
                  <a:pt x="3912" y="302"/>
                </a:cubicBezTo>
                <a:lnTo>
                  <a:pt x="3912" y="302"/>
                </a:lnTo>
                <a:cubicBezTo>
                  <a:pt x="3834" y="331"/>
                  <a:pt x="3753" y="383"/>
                  <a:pt x="3680" y="456"/>
                </a:cubicBezTo>
                <a:cubicBezTo>
                  <a:pt x="3564" y="571"/>
                  <a:pt x="3502" y="708"/>
                  <a:pt x="3501" y="818"/>
                </a:cubicBezTo>
                <a:lnTo>
                  <a:pt x="2807" y="1523"/>
                </a:lnTo>
                <a:cubicBezTo>
                  <a:pt x="2772" y="1527"/>
                  <a:pt x="2733" y="1538"/>
                  <a:pt x="2692" y="1559"/>
                </a:cubicBezTo>
                <a:lnTo>
                  <a:pt x="1971" y="1975"/>
                </a:lnTo>
                <a:lnTo>
                  <a:pt x="1437" y="1441"/>
                </a:lnTo>
                <a:cubicBezTo>
                  <a:pt x="1262" y="1265"/>
                  <a:pt x="1151" y="1322"/>
                  <a:pt x="1190" y="1567"/>
                </a:cubicBezTo>
                <a:lnTo>
                  <a:pt x="1259" y="2337"/>
                </a:lnTo>
                <a:lnTo>
                  <a:pt x="220" y="2689"/>
                </a:lnTo>
                <a:cubicBezTo>
                  <a:pt x="0" y="2802"/>
                  <a:pt x="51" y="3020"/>
                  <a:pt x="296" y="3059"/>
                </a:cubicBezTo>
                <a:close/>
              </a:path>
            </a:pathLst>
          </a:custGeom>
          <a:solidFill>
            <a:srgbClr val="FFCD3F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38" grpId="0"/>
      <p:bldP spid="39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/>
          <p:cNvSpPr/>
          <p:nvPr/>
        </p:nvSpPr>
        <p:spPr>
          <a:xfrm>
            <a:off x="7276745" y="1719252"/>
            <a:ext cx="4349502" cy="43495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de73c7de-1d7d-4881-a395-4f69f22e2dfc" descr="FBYAAB+LCAAAAAAABADtlE2PmzAQhv+L297Qis+QcCO7SZXDdlebqD1UOXjBC67ARMZUWUX577UJEFyHNumpsaJcyDAzfl/P8OzAR/a+QSAAyxxS9oBhQmG+YCgHBljEICBVlhlgikmMSfKZFtWmBMH3XVfWf/MNs/S+yAr6FWYVEg0IZhhmh7+BUiTlPlPMFbzXsaFcnqb0enp7wxFapShHbc4KExaSeJnCmGeYdyY3QHGSMoLKsgk8vf5AEeuVBZ7IqsqU9/wwn5umNwpd0aw+xtzvDbBEUUHifxf5giJEWJv0kryCwPKcies5tnT2zJ2NZmF3tiXOHrrD9voeMcF5lTdptcVHuO2FLPMQxHGcoX7agjBEf3ZTskSsfl4yyg+YFzSHjB+4M/efjt58566+kwWJ0ZZXtWKBNNRGpNink2sjXnRbU+/QsegZ8k1EXNsJ12rdMdsAIUkynmz7tb92gF1jvhcb9IVnC0mNVRGywFp20QrivfncVH97Y1DYCm3ZZVZERd/Eqdv/owfRoG+hkSCJ/6vudjkvnUFfOV/2ErEwOi5788nVceVLPEizL/LWylQn81+as4bMZZioazfga33CmQbYHf2G3cn4YXLD7hB2PV/Crq0Bdu3rx66tMXaV8WiC3XN9aYpdX0Kf7U4n99MbdgexO5aw62iAXef6setojF1lPJpg91xfmmJ3LKNv7vnWDbvD2PUk7LoaYNe9fuy6GmNXGY8m2D3X15r/fgEN0GZpFBYAAA=="/>
          <p:cNvGrpSpPr>
            <a:grpSpLocks noChangeAspect="1"/>
          </p:cNvGrpSpPr>
          <p:nvPr/>
        </p:nvGrpSpPr>
        <p:grpSpPr>
          <a:xfrm>
            <a:off x="295766" y="1334774"/>
            <a:ext cx="6455445" cy="4193140"/>
            <a:chOff x="2868278" y="1384853"/>
            <a:chExt cx="6455445" cy="4193140"/>
          </a:xfrm>
        </p:grpSpPr>
        <p:sp>
          <p:nvSpPr>
            <p:cNvPr id="3" name="ExtraShape"/>
            <p:cNvSpPr/>
            <p:nvPr/>
          </p:nvSpPr>
          <p:spPr bwMode="auto">
            <a:xfrm>
              <a:off x="5940305" y="1384853"/>
              <a:ext cx="629792" cy="598091"/>
            </a:xfrm>
            <a:custGeom>
              <a:avLst/>
              <a:gdLst>
                <a:gd name="T0" fmla="*/ 56 w 298"/>
                <a:gd name="T1" fmla="*/ 283 h 283"/>
                <a:gd name="T2" fmla="*/ 148 w 298"/>
                <a:gd name="T3" fmla="*/ 235 h 283"/>
                <a:gd name="T4" fmla="*/ 240 w 298"/>
                <a:gd name="T5" fmla="*/ 283 h 283"/>
                <a:gd name="T6" fmla="*/ 223 w 298"/>
                <a:gd name="T7" fmla="*/ 181 h 283"/>
                <a:gd name="T8" fmla="*/ 298 w 298"/>
                <a:gd name="T9" fmla="*/ 108 h 283"/>
                <a:gd name="T10" fmla="*/ 194 w 298"/>
                <a:gd name="T11" fmla="*/ 94 h 283"/>
                <a:gd name="T12" fmla="*/ 148 w 298"/>
                <a:gd name="T13" fmla="*/ 0 h 283"/>
                <a:gd name="T14" fmla="*/ 102 w 298"/>
                <a:gd name="T15" fmla="*/ 94 h 283"/>
                <a:gd name="T16" fmla="*/ 0 w 298"/>
                <a:gd name="T17" fmla="*/ 108 h 283"/>
                <a:gd name="T18" fmla="*/ 75 w 298"/>
                <a:gd name="T19" fmla="*/ 181 h 283"/>
                <a:gd name="T20" fmla="*/ 56 w 298"/>
                <a:gd name="T2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283">
                  <a:moveTo>
                    <a:pt x="56" y="283"/>
                  </a:moveTo>
                  <a:lnTo>
                    <a:pt x="148" y="235"/>
                  </a:lnTo>
                  <a:lnTo>
                    <a:pt x="240" y="283"/>
                  </a:lnTo>
                  <a:lnTo>
                    <a:pt x="223" y="181"/>
                  </a:lnTo>
                  <a:lnTo>
                    <a:pt x="298" y="108"/>
                  </a:lnTo>
                  <a:lnTo>
                    <a:pt x="194" y="94"/>
                  </a:lnTo>
                  <a:lnTo>
                    <a:pt x="148" y="0"/>
                  </a:lnTo>
                  <a:lnTo>
                    <a:pt x="102" y="94"/>
                  </a:lnTo>
                  <a:lnTo>
                    <a:pt x="0" y="108"/>
                  </a:lnTo>
                  <a:lnTo>
                    <a:pt x="75" y="181"/>
                  </a:lnTo>
                  <a:lnTo>
                    <a:pt x="56" y="283"/>
                  </a:lnTo>
                  <a:close/>
                </a:path>
              </a:pathLst>
            </a:custGeom>
            <a:solidFill>
              <a:srgbClr val="FFCD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ValueShape1"/>
            <p:cNvSpPr/>
            <p:nvPr/>
          </p:nvSpPr>
          <p:spPr bwMode="auto">
            <a:xfrm>
              <a:off x="4769484" y="4292884"/>
              <a:ext cx="2971433" cy="1115873"/>
            </a:xfrm>
            <a:custGeom>
              <a:avLst/>
              <a:gdLst>
                <a:gd name="T0" fmla="*/ 258 w 1406"/>
                <a:gd name="T1" fmla="*/ 0 h 528"/>
                <a:gd name="T2" fmla="*/ 0 w 1406"/>
                <a:gd name="T3" fmla="*/ 258 h 528"/>
                <a:gd name="T4" fmla="*/ 617 w 1406"/>
                <a:gd name="T5" fmla="*/ 258 h 528"/>
                <a:gd name="T6" fmla="*/ 569 w 1406"/>
                <a:gd name="T7" fmla="*/ 528 h 528"/>
                <a:gd name="T8" fmla="*/ 837 w 1406"/>
                <a:gd name="T9" fmla="*/ 528 h 528"/>
                <a:gd name="T10" fmla="*/ 787 w 1406"/>
                <a:gd name="T11" fmla="*/ 258 h 528"/>
                <a:gd name="T12" fmla="*/ 1406 w 1406"/>
                <a:gd name="T13" fmla="*/ 258 h 528"/>
                <a:gd name="T14" fmla="*/ 1406 w 1406"/>
                <a:gd name="T15" fmla="*/ 258 h 528"/>
                <a:gd name="T16" fmla="*/ 1219 w 1406"/>
                <a:gd name="T17" fmla="*/ 71 h 528"/>
                <a:gd name="T18" fmla="*/ 258 w 1406"/>
                <a:gd name="T1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6" h="528">
                  <a:moveTo>
                    <a:pt x="258" y="0"/>
                  </a:moveTo>
                  <a:lnTo>
                    <a:pt x="0" y="258"/>
                  </a:lnTo>
                  <a:lnTo>
                    <a:pt x="617" y="258"/>
                  </a:lnTo>
                  <a:lnTo>
                    <a:pt x="569" y="528"/>
                  </a:lnTo>
                  <a:lnTo>
                    <a:pt x="837" y="528"/>
                  </a:lnTo>
                  <a:lnTo>
                    <a:pt x="787" y="258"/>
                  </a:lnTo>
                  <a:lnTo>
                    <a:pt x="1406" y="258"/>
                  </a:lnTo>
                  <a:lnTo>
                    <a:pt x="1406" y="258"/>
                  </a:lnTo>
                  <a:lnTo>
                    <a:pt x="1219" y="71"/>
                  </a:lnTo>
                  <a:lnTo>
                    <a:pt x="2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C4B4A"/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ValueShape2"/>
            <p:cNvSpPr/>
            <p:nvPr/>
          </p:nvSpPr>
          <p:spPr bwMode="auto">
            <a:xfrm>
              <a:off x="4923762" y="3576444"/>
              <a:ext cx="2703033" cy="712215"/>
            </a:xfrm>
            <a:custGeom>
              <a:avLst/>
              <a:gdLst>
                <a:gd name="T0" fmla="*/ 1000 w 1279"/>
                <a:gd name="T1" fmla="*/ 0 h 337"/>
                <a:gd name="T2" fmla="*/ 100 w 1279"/>
                <a:gd name="T3" fmla="*/ 160 h 337"/>
                <a:gd name="T4" fmla="*/ 0 w 1279"/>
                <a:gd name="T5" fmla="*/ 258 h 337"/>
                <a:gd name="T6" fmla="*/ 1073 w 1279"/>
                <a:gd name="T7" fmla="*/ 337 h 337"/>
                <a:gd name="T8" fmla="*/ 1014 w 1279"/>
                <a:gd name="T9" fmla="*/ 279 h 337"/>
                <a:gd name="T10" fmla="*/ 1279 w 1279"/>
                <a:gd name="T11" fmla="*/ 279 h 337"/>
                <a:gd name="T12" fmla="*/ 1000 w 1279"/>
                <a:gd name="T1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9" h="337">
                  <a:moveTo>
                    <a:pt x="1000" y="0"/>
                  </a:moveTo>
                  <a:lnTo>
                    <a:pt x="100" y="160"/>
                  </a:lnTo>
                  <a:lnTo>
                    <a:pt x="0" y="258"/>
                  </a:lnTo>
                  <a:lnTo>
                    <a:pt x="1073" y="337"/>
                  </a:lnTo>
                  <a:lnTo>
                    <a:pt x="1014" y="279"/>
                  </a:lnTo>
                  <a:lnTo>
                    <a:pt x="1279" y="279"/>
                  </a:lnTo>
                  <a:lnTo>
                    <a:pt x="10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6000">
                  <a:srgbClr val="18A45B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ValueShape3"/>
            <p:cNvSpPr/>
            <p:nvPr/>
          </p:nvSpPr>
          <p:spPr bwMode="auto">
            <a:xfrm>
              <a:off x="5107627" y="2707838"/>
              <a:ext cx="2197931" cy="1031337"/>
            </a:xfrm>
            <a:custGeom>
              <a:avLst/>
              <a:gdLst>
                <a:gd name="T0" fmla="*/ 221 w 1040"/>
                <a:gd name="T1" fmla="*/ 0 h 488"/>
                <a:gd name="T2" fmla="*/ 127 w 1040"/>
                <a:gd name="T3" fmla="*/ 95 h 488"/>
                <a:gd name="T4" fmla="*/ 273 w 1040"/>
                <a:gd name="T5" fmla="*/ 95 h 488"/>
                <a:gd name="T6" fmla="*/ 0 w 1040"/>
                <a:gd name="T7" fmla="*/ 366 h 488"/>
                <a:gd name="T8" fmla="*/ 219 w 1040"/>
                <a:gd name="T9" fmla="*/ 366 h 488"/>
                <a:gd name="T10" fmla="*/ 219 w 1040"/>
                <a:gd name="T11" fmla="*/ 366 h 488"/>
                <a:gd name="T12" fmla="*/ 94 w 1040"/>
                <a:gd name="T13" fmla="*/ 488 h 488"/>
                <a:gd name="T14" fmla="*/ 1040 w 1040"/>
                <a:gd name="T15" fmla="*/ 322 h 488"/>
                <a:gd name="T16" fmla="*/ 869 w 1040"/>
                <a:gd name="T17" fmla="*/ 149 h 488"/>
                <a:gd name="T18" fmla="*/ 221 w 1040"/>
                <a:gd name="T19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0" h="488">
                  <a:moveTo>
                    <a:pt x="221" y="0"/>
                  </a:moveTo>
                  <a:lnTo>
                    <a:pt x="127" y="95"/>
                  </a:lnTo>
                  <a:lnTo>
                    <a:pt x="273" y="95"/>
                  </a:lnTo>
                  <a:lnTo>
                    <a:pt x="0" y="366"/>
                  </a:lnTo>
                  <a:lnTo>
                    <a:pt x="219" y="366"/>
                  </a:lnTo>
                  <a:lnTo>
                    <a:pt x="219" y="366"/>
                  </a:lnTo>
                  <a:lnTo>
                    <a:pt x="94" y="488"/>
                  </a:lnTo>
                  <a:lnTo>
                    <a:pt x="1040" y="322"/>
                  </a:lnTo>
                  <a:lnTo>
                    <a:pt x="869" y="149"/>
                  </a:lnTo>
                  <a:lnTo>
                    <a:pt x="2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8A45B"/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ValueShape4"/>
            <p:cNvSpPr/>
            <p:nvPr/>
          </p:nvSpPr>
          <p:spPr bwMode="auto">
            <a:xfrm>
              <a:off x="5693038" y="2031552"/>
              <a:ext cx="1441335" cy="877060"/>
            </a:xfrm>
            <a:custGeom>
              <a:avLst/>
              <a:gdLst>
                <a:gd name="T0" fmla="*/ 648 w 682"/>
                <a:gd name="T1" fmla="*/ 415 h 415"/>
                <a:gd name="T2" fmla="*/ 682 w 682"/>
                <a:gd name="T3" fmla="*/ 415 h 415"/>
                <a:gd name="T4" fmla="*/ 265 w 682"/>
                <a:gd name="T5" fmla="*/ 0 h 415"/>
                <a:gd name="T6" fmla="*/ 0 w 682"/>
                <a:gd name="T7" fmla="*/ 264 h 415"/>
                <a:gd name="T8" fmla="*/ 648 w 682"/>
                <a:gd name="T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415">
                  <a:moveTo>
                    <a:pt x="648" y="415"/>
                  </a:moveTo>
                  <a:lnTo>
                    <a:pt x="682" y="415"/>
                  </a:lnTo>
                  <a:lnTo>
                    <a:pt x="265" y="0"/>
                  </a:lnTo>
                  <a:lnTo>
                    <a:pt x="0" y="264"/>
                  </a:lnTo>
                  <a:lnTo>
                    <a:pt x="648" y="41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9000">
                  <a:srgbClr val="FFCD3F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ValueText1"/>
            <p:cNvSpPr txBox="1"/>
            <p:nvPr/>
          </p:nvSpPr>
          <p:spPr>
            <a:xfrm>
              <a:off x="3775497" y="4284015"/>
              <a:ext cx="525535" cy="4153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90000" bIns="90000" anchor="ctr" anchorCtr="0">
              <a:prstTxWarp prst="textPlain">
                <a:avLst/>
              </a:prstTxWarp>
              <a:noAutofit/>
            </a:bodyPr>
            <a:lstStyle/>
            <a:p>
              <a:r>
                <a:rPr lang="en-US" altLang="zh-CN" sz="900" dirty="0">
                  <a:solidFill>
                    <a:schemeClr val="bg1"/>
                  </a:solidFill>
                  <a:latin typeface="Impact" panose="020B0806030902050204" pitchFamily="34" charset="0"/>
                </a:rPr>
                <a:t>73%</a:t>
              </a:r>
              <a:endParaRPr lang="en-US" sz="9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ValueText2"/>
            <p:cNvSpPr txBox="1"/>
            <p:nvPr/>
          </p:nvSpPr>
          <p:spPr>
            <a:xfrm>
              <a:off x="7890969" y="3792692"/>
              <a:ext cx="525535" cy="4153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90000" bIns="90000" anchor="ctr" anchorCtr="0">
              <a:prstTxWarp prst="textPlain">
                <a:avLst/>
              </a:prstTxWarp>
              <a:noAutofit/>
            </a:bodyPr>
            <a:lstStyle/>
            <a:p>
              <a:r>
                <a:rPr lang="en-US" altLang="zh-CN" sz="900" dirty="0">
                  <a:solidFill>
                    <a:srgbClr val="18A45B"/>
                  </a:solidFill>
                  <a:latin typeface="Impact" panose="020B0806030902050204" pitchFamily="34" charset="0"/>
                </a:rPr>
                <a:t>57%</a:t>
              </a:r>
              <a:endParaRPr lang="en-US" sz="900" dirty="0">
                <a:solidFill>
                  <a:srgbClr val="18A45B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ValueText3"/>
            <p:cNvSpPr txBox="1"/>
            <p:nvPr/>
          </p:nvSpPr>
          <p:spPr>
            <a:xfrm>
              <a:off x="3775497" y="2981478"/>
              <a:ext cx="525535" cy="4153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90000" bIns="90000" anchor="ctr" anchorCtr="0">
              <a:prstTxWarp prst="textPlain">
                <a:avLst/>
              </a:prstTxWarp>
              <a:noAutofit/>
            </a:bodyPr>
            <a:lstStyle/>
            <a:p>
              <a:r>
                <a:rPr lang="en-US" altLang="zh-CN" sz="900" dirty="0">
                  <a:solidFill>
                    <a:srgbClr val="18A45B"/>
                  </a:solidFill>
                  <a:latin typeface="Impact" panose="020B0806030902050204" pitchFamily="34" charset="0"/>
                </a:rPr>
                <a:t>58%</a:t>
              </a:r>
              <a:endParaRPr lang="en-US" sz="900" dirty="0">
                <a:solidFill>
                  <a:srgbClr val="18A45B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" name="ValueText4"/>
            <p:cNvSpPr txBox="1"/>
            <p:nvPr/>
          </p:nvSpPr>
          <p:spPr>
            <a:xfrm>
              <a:off x="7890969" y="2188025"/>
              <a:ext cx="525535" cy="4153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90000" bIns="90000" anchor="ctr" anchorCtr="0">
              <a:prstTxWarp prst="textPlain">
                <a:avLst/>
              </a:prstTxWarp>
              <a:noAutofit/>
            </a:bodyPr>
            <a:lstStyle/>
            <a:p>
              <a:r>
                <a:rPr lang="en-US" altLang="zh-CN" sz="900" dirty="0">
                  <a:solidFill>
                    <a:srgbClr val="FFCD3F"/>
                  </a:solidFill>
                  <a:latin typeface="Impact" panose="020B0806030902050204" pitchFamily="34" charset="0"/>
                </a:rPr>
                <a:t>55%</a:t>
              </a:r>
              <a:endParaRPr lang="en-US" sz="900" dirty="0">
                <a:solidFill>
                  <a:srgbClr val="FFCD3F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12" name="line1"/>
            <p:cNvCxnSpPr/>
            <p:nvPr/>
          </p:nvCxnSpPr>
          <p:spPr>
            <a:xfrm flipH="1">
              <a:off x="4501407" y="4490722"/>
              <a:ext cx="1292423" cy="0"/>
            </a:xfrm>
            <a:prstGeom prst="line">
              <a:avLst/>
            </a:prstGeom>
            <a:ln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line2"/>
            <p:cNvCxnSpPr/>
            <p:nvPr/>
          </p:nvCxnSpPr>
          <p:spPr>
            <a:xfrm>
              <a:off x="6398171" y="3999399"/>
              <a:ext cx="1292423" cy="0"/>
            </a:xfrm>
            <a:prstGeom prst="line">
              <a:avLst/>
            </a:prstGeom>
            <a:ln>
              <a:solidFill>
                <a:schemeClr val="accent2">
                  <a:lumMod val="10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line3"/>
            <p:cNvCxnSpPr/>
            <p:nvPr/>
          </p:nvCxnSpPr>
          <p:spPr>
            <a:xfrm flipH="1">
              <a:off x="4501407" y="3188185"/>
              <a:ext cx="1292423" cy="0"/>
            </a:xfrm>
            <a:prstGeom prst="line">
              <a:avLst/>
            </a:prstGeom>
            <a:ln>
              <a:solidFill>
                <a:schemeClr val="accent3">
                  <a:lumMod val="10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line4"/>
            <p:cNvCxnSpPr/>
            <p:nvPr/>
          </p:nvCxnSpPr>
          <p:spPr>
            <a:xfrm>
              <a:off x="6398171" y="2394732"/>
              <a:ext cx="1292423" cy="0"/>
            </a:xfrm>
            <a:prstGeom prst="line">
              <a:avLst/>
            </a:prstGeom>
            <a:ln>
              <a:solidFill>
                <a:srgbClr val="FFCD3F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ustomText"/>
            <p:cNvSpPr txBox="1"/>
            <p:nvPr/>
          </p:nvSpPr>
          <p:spPr>
            <a:xfrm flipH="1">
              <a:off x="8416504" y="2192949"/>
              <a:ext cx="907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FFCD3F"/>
                  </a:solidFill>
                </a:rPr>
                <a:t>Category</a:t>
              </a:r>
              <a:endParaRPr lang="zh-CN" altLang="en-US" sz="1400" dirty="0">
                <a:solidFill>
                  <a:srgbClr val="FFCD3F"/>
                </a:solidFill>
              </a:endParaRPr>
            </a:p>
          </p:txBody>
        </p:sp>
        <p:sp>
          <p:nvSpPr>
            <p:cNvPr id="17" name="CustomText"/>
            <p:cNvSpPr txBox="1"/>
            <p:nvPr/>
          </p:nvSpPr>
          <p:spPr>
            <a:xfrm flipH="1">
              <a:off x="8416504" y="3797616"/>
              <a:ext cx="907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rgbClr val="18A45B"/>
                  </a:solidFill>
                </a:rPr>
                <a:t>Category</a:t>
              </a:r>
              <a:endParaRPr lang="zh-CN" altLang="en-US" sz="1400" dirty="0">
                <a:solidFill>
                  <a:srgbClr val="18A45B"/>
                </a:solidFill>
              </a:endParaRPr>
            </a:p>
          </p:txBody>
        </p:sp>
        <p:sp>
          <p:nvSpPr>
            <p:cNvPr id="18" name="CustomText"/>
            <p:cNvSpPr txBox="1"/>
            <p:nvPr/>
          </p:nvSpPr>
          <p:spPr>
            <a:xfrm>
              <a:off x="2868278" y="2986402"/>
              <a:ext cx="907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18A45B"/>
                  </a:solidFill>
                </a:rPr>
                <a:t>Category</a:t>
              </a:r>
              <a:endParaRPr lang="zh-CN" altLang="en-US" sz="1400" dirty="0">
                <a:solidFill>
                  <a:srgbClr val="18A45B"/>
                </a:solidFill>
              </a:endParaRPr>
            </a:p>
          </p:txBody>
        </p:sp>
        <p:sp>
          <p:nvSpPr>
            <p:cNvPr id="19" name="CustomText"/>
            <p:cNvSpPr txBox="1"/>
            <p:nvPr/>
          </p:nvSpPr>
          <p:spPr>
            <a:xfrm flipH="1">
              <a:off x="2868278" y="4288939"/>
              <a:ext cx="907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</a:rPr>
                <a:t>Category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CustomText1"/>
            <p:cNvSpPr/>
            <p:nvPr/>
          </p:nvSpPr>
          <p:spPr>
            <a:xfrm>
              <a:off x="6721632" y="5026820"/>
              <a:ext cx="2602091" cy="50568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Autofit/>
            </a:bodyPr>
            <a:lstStyle/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p"/>
                <a:defRPr/>
              </a:pPr>
              <a:r>
                <a:rPr lang="en-US" altLang="zh-CN" sz="900" dirty="0">
                  <a:solidFill>
                    <a:schemeClr val="bg1"/>
                  </a:solidFill>
                </a:rPr>
                <a:t>Supporting text here Supporting text  </a:t>
              </a: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p"/>
                <a:defRPr/>
              </a:pPr>
              <a:r>
                <a:rPr lang="en-US" altLang="zh-CN" sz="900" dirty="0">
                  <a:solidFill>
                    <a:schemeClr val="bg1"/>
                  </a:solidFill>
                </a:rPr>
                <a:t>Supporting text here Supporting text here</a:t>
              </a:r>
            </a:p>
          </p:txBody>
        </p:sp>
        <p:sp>
          <p:nvSpPr>
            <p:cNvPr id="21" name="CustomText1"/>
            <p:cNvSpPr/>
            <p:nvPr/>
          </p:nvSpPr>
          <p:spPr>
            <a:xfrm>
              <a:off x="3775497" y="4962443"/>
              <a:ext cx="1838325" cy="384258"/>
            </a:xfrm>
            <a:prstGeom prst="rect">
              <a:avLst/>
            </a:prstGeom>
            <a:noFill/>
          </p:spPr>
          <p:txBody>
            <a:bodyPr wrap="square" lIns="90000" tIns="46800" rIns="90000" bIns="46800" anchor="b">
              <a:normAutofit fontScale="700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100" b="1" strike="noStrike" kern="1200" cap="none" spc="0" normalizeH="0" baseline="0" noProof="0" dirty="0">
                  <a:solidFill>
                    <a:schemeClr val="bg1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22" name="CustomText1"/>
            <p:cNvSpPr/>
            <p:nvPr/>
          </p:nvSpPr>
          <p:spPr>
            <a:xfrm>
              <a:off x="3775497" y="5294956"/>
              <a:ext cx="1838325" cy="283037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00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Supporting text here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8115075" y="2761951"/>
            <a:ext cx="2893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ADD YOU TITLE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281815" y="3295815"/>
            <a:ext cx="27270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28" name="santa-claus-travelling-on-his-sled_29468"/>
          <p:cNvSpPr>
            <a:spLocks noChangeAspect="1"/>
          </p:cNvSpPr>
          <p:nvPr/>
        </p:nvSpPr>
        <p:spPr bwMode="auto">
          <a:xfrm>
            <a:off x="8503301" y="1008544"/>
            <a:ext cx="1896390" cy="924321"/>
          </a:xfrm>
          <a:custGeom>
            <a:avLst/>
            <a:gdLst>
              <a:gd name="T0" fmla="*/ 1514 w 1932"/>
              <a:gd name="T1" fmla="*/ 268 h 943"/>
              <a:gd name="T2" fmla="*/ 1420 w 1932"/>
              <a:gd name="T3" fmla="*/ 294 h 943"/>
              <a:gd name="T4" fmla="*/ 1697 w 1932"/>
              <a:gd name="T5" fmla="*/ 0 h 943"/>
              <a:gd name="T6" fmla="*/ 1693 w 1932"/>
              <a:gd name="T7" fmla="*/ 330 h 943"/>
              <a:gd name="T8" fmla="*/ 1438 w 1932"/>
              <a:gd name="T9" fmla="*/ 330 h 943"/>
              <a:gd name="T10" fmla="*/ 1444 w 1932"/>
              <a:gd name="T11" fmla="*/ 257 h 943"/>
              <a:gd name="T12" fmla="*/ 1622 w 1932"/>
              <a:gd name="T13" fmla="*/ 121 h 943"/>
              <a:gd name="T14" fmla="*/ 1621 w 1932"/>
              <a:gd name="T15" fmla="*/ 64 h 943"/>
              <a:gd name="T16" fmla="*/ 1621 w 1932"/>
              <a:gd name="T17" fmla="*/ 90 h 943"/>
              <a:gd name="T18" fmla="*/ 1621 w 1932"/>
              <a:gd name="T19" fmla="*/ 90 h 943"/>
              <a:gd name="T20" fmla="*/ 1583 w 1932"/>
              <a:gd name="T21" fmla="*/ 63 h 943"/>
              <a:gd name="T22" fmla="*/ 1574 w 1932"/>
              <a:gd name="T23" fmla="*/ 98 h 943"/>
              <a:gd name="T24" fmla="*/ 1534 w 1932"/>
              <a:gd name="T25" fmla="*/ 105 h 943"/>
              <a:gd name="T26" fmla="*/ 1512 w 1932"/>
              <a:gd name="T27" fmla="*/ 132 h 943"/>
              <a:gd name="T28" fmla="*/ 1675 w 1932"/>
              <a:gd name="T29" fmla="*/ 183 h 943"/>
              <a:gd name="T30" fmla="*/ 1653 w 1932"/>
              <a:gd name="T31" fmla="*/ 443 h 943"/>
              <a:gd name="T32" fmla="*/ 1354 w 1932"/>
              <a:gd name="T33" fmla="*/ 358 h 943"/>
              <a:gd name="T34" fmla="*/ 1566 w 1932"/>
              <a:gd name="T35" fmla="*/ 526 h 943"/>
              <a:gd name="T36" fmla="*/ 1426 w 1932"/>
              <a:gd name="T37" fmla="*/ 571 h 943"/>
              <a:gd name="T38" fmla="*/ 1844 w 1932"/>
              <a:gd name="T39" fmla="*/ 376 h 943"/>
              <a:gd name="T40" fmla="*/ 1865 w 1932"/>
              <a:gd name="T41" fmla="*/ 347 h 943"/>
              <a:gd name="T42" fmla="*/ 1884 w 1932"/>
              <a:gd name="T43" fmla="*/ 369 h 943"/>
              <a:gd name="T44" fmla="*/ 1908 w 1932"/>
              <a:gd name="T45" fmla="*/ 423 h 943"/>
              <a:gd name="T46" fmla="*/ 1681 w 1932"/>
              <a:gd name="T47" fmla="*/ 819 h 943"/>
              <a:gd name="T48" fmla="*/ 1102 w 1932"/>
              <a:gd name="T49" fmla="*/ 846 h 943"/>
              <a:gd name="T50" fmla="*/ 749 w 1932"/>
              <a:gd name="T51" fmla="*/ 727 h 943"/>
              <a:gd name="T52" fmla="*/ 115 w 1932"/>
              <a:gd name="T53" fmla="*/ 760 h 943"/>
              <a:gd name="T54" fmla="*/ 143 w 1932"/>
              <a:gd name="T55" fmla="*/ 318 h 943"/>
              <a:gd name="T56" fmla="*/ 331 w 1932"/>
              <a:gd name="T57" fmla="*/ 92 h 943"/>
              <a:gd name="T58" fmla="*/ 513 w 1932"/>
              <a:gd name="T59" fmla="*/ 83 h 943"/>
              <a:gd name="T60" fmla="*/ 594 w 1932"/>
              <a:gd name="T61" fmla="*/ 251 h 943"/>
              <a:gd name="T62" fmla="*/ 454 w 1932"/>
              <a:gd name="T63" fmla="*/ 265 h 943"/>
              <a:gd name="T64" fmla="*/ 529 w 1932"/>
              <a:gd name="T65" fmla="*/ 384 h 943"/>
              <a:gd name="T66" fmla="*/ 690 w 1932"/>
              <a:gd name="T67" fmla="*/ 367 h 943"/>
              <a:gd name="T68" fmla="*/ 469 w 1932"/>
              <a:gd name="T69" fmla="*/ 364 h 943"/>
              <a:gd name="T70" fmla="*/ 482 w 1932"/>
              <a:gd name="T71" fmla="*/ 586 h 943"/>
              <a:gd name="T72" fmla="*/ 1266 w 1932"/>
              <a:gd name="T73" fmla="*/ 614 h 943"/>
              <a:gd name="T74" fmla="*/ 1832 w 1932"/>
              <a:gd name="T75" fmla="*/ 346 h 943"/>
              <a:gd name="T76" fmla="*/ 1901 w 1932"/>
              <a:gd name="T77" fmla="*/ 328 h 943"/>
              <a:gd name="T78" fmla="*/ 1669 w 1932"/>
              <a:gd name="T79" fmla="*/ 882 h 943"/>
              <a:gd name="T80" fmla="*/ 1859 w 1932"/>
              <a:gd name="T81" fmla="*/ 384 h 943"/>
              <a:gd name="T82" fmla="*/ 1856 w 1932"/>
              <a:gd name="T83" fmla="*/ 329 h 943"/>
              <a:gd name="T84" fmla="*/ 1874 w 1932"/>
              <a:gd name="T85" fmla="*/ 370 h 943"/>
              <a:gd name="T86" fmla="*/ 1922 w 1932"/>
              <a:gd name="T87" fmla="*/ 373 h 943"/>
              <a:gd name="T88" fmla="*/ 1181 w 1932"/>
              <a:gd name="T89" fmla="*/ 457 h 943"/>
              <a:gd name="T90" fmla="*/ 1126 w 1932"/>
              <a:gd name="T91" fmla="*/ 518 h 943"/>
              <a:gd name="T92" fmla="*/ 1162 w 1932"/>
              <a:gd name="T93" fmla="*/ 468 h 943"/>
              <a:gd name="T94" fmla="*/ 1282 w 1932"/>
              <a:gd name="T95" fmla="*/ 561 h 943"/>
              <a:gd name="T96" fmla="*/ 1223 w 1932"/>
              <a:gd name="T97" fmla="*/ 465 h 943"/>
              <a:gd name="T98" fmla="*/ 1286 w 1932"/>
              <a:gd name="T99" fmla="*/ 239 h 943"/>
              <a:gd name="T100" fmla="*/ 1336 w 1932"/>
              <a:gd name="T101" fmla="*/ 235 h 943"/>
              <a:gd name="T102" fmla="*/ 1223 w 1932"/>
              <a:gd name="T103" fmla="*/ 190 h 943"/>
              <a:gd name="T104" fmla="*/ 1355 w 1932"/>
              <a:gd name="T105" fmla="*/ 159 h 943"/>
              <a:gd name="T106" fmla="*/ 1362 w 1932"/>
              <a:gd name="T107" fmla="*/ 214 h 943"/>
              <a:gd name="T108" fmla="*/ 1309 w 1932"/>
              <a:gd name="T109" fmla="*/ 304 h 943"/>
              <a:gd name="T110" fmla="*/ 1224 w 1932"/>
              <a:gd name="T111" fmla="*/ 233 h 943"/>
              <a:gd name="T112" fmla="*/ 1311 w 1932"/>
              <a:gd name="T113" fmla="*/ 233 h 943"/>
              <a:gd name="T114" fmla="*/ 1322 w 1932"/>
              <a:gd name="T115" fmla="*/ 204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32" h="943">
                <a:moveTo>
                  <a:pt x="1231" y="400"/>
                </a:moveTo>
                <a:cubicBezTo>
                  <a:pt x="1211" y="375"/>
                  <a:pt x="1216" y="352"/>
                  <a:pt x="1235" y="342"/>
                </a:cubicBezTo>
                <a:cubicBezTo>
                  <a:pt x="1259" y="329"/>
                  <a:pt x="1282" y="336"/>
                  <a:pt x="1303" y="360"/>
                </a:cubicBezTo>
                <a:cubicBezTo>
                  <a:pt x="1306" y="365"/>
                  <a:pt x="1309" y="369"/>
                  <a:pt x="1311" y="373"/>
                </a:cubicBezTo>
                <a:cubicBezTo>
                  <a:pt x="1311" y="361"/>
                  <a:pt x="1314" y="353"/>
                  <a:pt x="1320" y="353"/>
                </a:cubicBezTo>
                <a:cubicBezTo>
                  <a:pt x="1328" y="354"/>
                  <a:pt x="1338" y="368"/>
                  <a:pt x="1337" y="386"/>
                </a:cubicBezTo>
                <a:cubicBezTo>
                  <a:pt x="1335" y="400"/>
                  <a:pt x="1327" y="411"/>
                  <a:pt x="1319" y="415"/>
                </a:cubicBezTo>
                <a:cubicBezTo>
                  <a:pt x="1317" y="421"/>
                  <a:pt x="1314" y="427"/>
                  <a:pt x="1310" y="430"/>
                </a:cubicBezTo>
                <a:cubicBezTo>
                  <a:pt x="1293" y="445"/>
                  <a:pt x="1252" y="424"/>
                  <a:pt x="1231" y="400"/>
                </a:cubicBezTo>
                <a:close/>
                <a:moveTo>
                  <a:pt x="1514" y="268"/>
                </a:moveTo>
                <a:cubicBezTo>
                  <a:pt x="1505" y="268"/>
                  <a:pt x="1497" y="276"/>
                  <a:pt x="1497" y="285"/>
                </a:cubicBezTo>
                <a:cubicBezTo>
                  <a:pt x="1497" y="295"/>
                  <a:pt x="1505" y="302"/>
                  <a:pt x="1514" y="302"/>
                </a:cubicBezTo>
                <a:cubicBezTo>
                  <a:pt x="1524" y="302"/>
                  <a:pt x="1531" y="295"/>
                  <a:pt x="1531" y="285"/>
                </a:cubicBezTo>
                <a:cubicBezTo>
                  <a:pt x="1531" y="276"/>
                  <a:pt x="1524" y="268"/>
                  <a:pt x="1514" y="268"/>
                </a:cubicBezTo>
                <a:close/>
                <a:moveTo>
                  <a:pt x="1617" y="268"/>
                </a:moveTo>
                <a:cubicBezTo>
                  <a:pt x="1608" y="268"/>
                  <a:pt x="1600" y="276"/>
                  <a:pt x="1600" y="285"/>
                </a:cubicBezTo>
                <a:cubicBezTo>
                  <a:pt x="1600" y="295"/>
                  <a:pt x="1608" y="302"/>
                  <a:pt x="1617" y="302"/>
                </a:cubicBezTo>
                <a:cubicBezTo>
                  <a:pt x="1627" y="302"/>
                  <a:pt x="1634" y="295"/>
                  <a:pt x="1634" y="285"/>
                </a:cubicBezTo>
                <a:cubicBezTo>
                  <a:pt x="1635" y="276"/>
                  <a:pt x="1627" y="268"/>
                  <a:pt x="1617" y="268"/>
                </a:cubicBezTo>
                <a:close/>
                <a:moveTo>
                  <a:pt x="1420" y="294"/>
                </a:moveTo>
                <a:cubicBezTo>
                  <a:pt x="1420" y="280"/>
                  <a:pt x="1427" y="268"/>
                  <a:pt x="1437" y="260"/>
                </a:cubicBezTo>
                <a:cubicBezTo>
                  <a:pt x="1435" y="260"/>
                  <a:pt x="1433" y="259"/>
                  <a:pt x="1433" y="257"/>
                </a:cubicBezTo>
                <a:cubicBezTo>
                  <a:pt x="1432" y="256"/>
                  <a:pt x="1432" y="255"/>
                  <a:pt x="1432" y="254"/>
                </a:cubicBezTo>
                <a:cubicBezTo>
                  <a:pt x="1432" y="253"/>
                  <a:pt x="1432" y="251"/>
                  <a:pt x="1432" y="249"/>
                </a:cubicBezTo>
                <a:cubicBezTo>
                  <a:pt x="1430" y="235"/>
                  <a:pt x="1426" y="203"/>
                  <a:pt x="1450" y="177"/>
                </a:cubicBezTo>
                <a:cubicBezTo>
                  <a:pt x="1454" y="172"/>
                  <a:pt x="1460" y="168"/>
                  <a:pt x="1466" y="163"/>
                </a:cubicBezTo>
                <a:cubicBezTo>
                  <a:pt x="1494" y="83"/>
                  <a:pt x="1591" y="33"/>
                  <a:pt x="1647" y="33"/>
                </a:cubicBezTo>
                <a:cubicBezTo>
                  <a:pt x="1655" y="33"/>
                  <a:pt x="1661" y="34"/>
                  <a:pt x="1664" y="36"/>
                </a:cubicBezTo>
                <a:cubicBezTo>
                  <a:pt x="1664" y="35"/>
                  <a:pt x="1664" y="34"/>
                  <a:pt x="1664" y="33"/>
                </a:cubicBezTo>
                <a:cubicBezTo>
                  <a:pt x="1664" y="15"/>
                  <a:pt x="1679" y="0"/>
                  <a:pt x="1697" y="0"/>
                </a:cubicBezTo>
                <a:cubicBezTo>
                  <a:pt x="1716" y="0"/>
                  <a:pt x="1730" y="15"/>
                  <a:pt x="1730" y="33"/>
                </a:cubicBezTo>
                <a:cubicBezTo>
                  <a:pt x="1730" y="51"/>
                  <a:pt x="1716" y="66"/>
                  <a:pt x="1697" y="66"/>
                </a:cubicBezTo>
                <a:cubicBezTo>
                  <a:pt x="1687" y="66"/>
                  <a:pt x="1677" y="61"/>
                  <a:pt x="1671" y="53"/>
                </a:cubicBezTo>
                <a:cubicBezTo>
                  <a:pt x="1669" y="76"/>
                  <a:pt x="1650" y="117"/>
                  <a:pt x="1670" y="167"/>
                </a:cubicBezTo>
                <a:cubicBezTo>
                  <a:pt x="1674" y="170"/>
                  <a:pt x="1678" y="173"/>
                  <a:pt x="1682" y="177"/>
                </a:cubicBezTo>
                <a:cubicBezTo>
                  <a:pt x="1705" y="203"/>
                  <a:pt x="1701" y="235"/>
                  <a:pt x="1700" y="249"/>
                </a:cubicBezTo>
                <a:cubicBezTo>
                  <a:pt x="1699" y="251"/>
                  <a:pt x="1699" y="253"/>
                  <a:pt x="1699" y="254"/>
                </a:cubicBezTo>
                <a:cubicBezTo>
                  <a:pt x="1699" y="259"/>
                  <a:pt x="1697" y="260"/>
                  <a:pt x="1695" y="260"/>
                </a:cubicBezTo>
                <a:cubicBezTo>
                  <a:pt x="1705" y="268"/>
                  <a:pt x="1712" y="280"/>
                  <a:pt x="1712" y="294"/>
                </a:cubicBezTo>
                <a:cubicBezTo>
                  <a:pt x="1712" y="309"/>
                  <a:pt x="1704" y="322"/>
                  <a:pt x="1693" y="330"/>
                </a:cubicBezTo>
                <a:cubicBezTo>
                  <a:pt x="1703" y="340"/>
                  <a:pt x="1710" y="355"/>
                  <a:pt x="1710" y="371"/>
                </a:cubicBezTo>
                <a:cubicBezTo>
                  <a:pt x="1710" y="405"/>
                  <a:pt x="1683" y="431"/>
                  <a:pt x="1650" y="431"/>
                </a:cubicBezTo>
                <a:cubicBezTo>
                  <a:pt x="1647" y="431"/>
                  <a:pt x="1645" y="431"/>
                  <a:pt x="1642" y="431"/>
                </a:cubicBezTo>
                <a:cubicBezTo>
                  <a:pt x="1643" y="431"/>
                  <a:pt x="1643" y="431"/>
                  <a:pt x="1643" y="431"/>
                </a:cubicBezTo>
                <a:cubicBezTo>
                  <a:pt x="1643" y="467"/>
                  <a:pt x="1608" y="514"/>
                  <a:pt x="1566" y="514"/>
                </a:cubicBezTo>
                <a:cubicBezTo>
                  <a:pt x="1523" y="514"/>
                  <a:pt x="1489" y="467"/>
                  <a:pt x="1489" y="431"/>
                </a:cubicBezTo>
                <a:lnTo>
                  <a:pt x="1489" y="431"/>
                </a:lnTo>
                <a:cubicBezTo>
                  <a:pt x="1486" y="431"/>
                  <a:pt x="1484" y="431"/>
                  <a:pt x="1481" y="431"/>
                </a:cubicBezTo>
                <a:cubicBezTo>
                  <a:pt x="1448" y="431"/>
                  <a:pt x="1421" y="405"/>
                  <a:pt x="1421" y="371"/>
                </a:cubicBezTo>
                <a:cubicBezTo>
                  <a:pt x="1421" y="355"/>
                  <a:pt x="1428" y="340"/>
                  <a:pt x="1438" y="330"/>
                </a:cubicBezTo>
                <a:cubicBezTo>
                  <a:pt x="1427" y="322"/>
                  <a:pt x="1419" y="309"/>
                  <a:pt x="1420" y="294"/>
                </a:cubicBezTo>
                <a:close/>
                <a:moveTo>
                  <a:pt x="1617" y="370"/>
                </a:moveTo>
                <a:cubicBezTo>
                  <a:pt x="1617" y="361"/>
                  <a:pt x="1594" y="359"/>
                  <a:pt x="1566" y="359"/>
                </a:cubicBezTo>
                <a:cubicBezTo>
                  <a:pt x="1537" y="359"/>
                  <a:pt x="1514" y="361"/>
                  <a:pt x="1514" y="370"/>
                </a:cubicBezTo>
                <a:cubicBezTo>
                  <a:pt x="1514" y="380"/>
                  <a:pt x="1537" y="411"/>
                  <a:pt x="1566" y="411"/>
                </a:cubicBezTo>
                <a:cubicBezTo>
                  <a:pt x="1594" y="411"/>
                  <a:pt x="1617" y="380"/>
                  <a:pt x="1617" y="370"/>
                </a:cubicBezTo>
                <a:close/>
                <a:moveTo>
                  <a:pt x="1691" y="260"/>
                </a:moveTo>
                <a:cubicBezTo>
                  <a:pt x="1690" y="259"/>
                  <a:pt x="1688" y="258"/>
                  <a:pt x="1687" y="257"/>
                </a:cubicBezTo>
                <a:cubicBezTo>
                  <a:pt x="1677" y="250"/>
                  <a:pt x="1646" y="229"/>
                  <a:pt x="1566" y="229"/>
                </a:cubicBezTo>
                <a:cubicBezTo>
                  <a:pt x="1485" y="229"/>
                  <a:pt x="1454" y="250"/>
                  <a:pt x="1444" y="257"/>
                </a:cubicBezTo>
                <a:cubicBezTo>
                  <a:pt x="1443" y="258"/>
                  <a:pt x="1441" y="259"/>
                  <a:pt x="1440" y="260"/>
                </a:cubicBezTo>
                <a:cubicBezTo>
                  <a:pt x="1451" y="312"/>
                  <a:pt x="1438" y="336"/>
                  <a:pt x="1464" y="340"/>
                </a:cubicBezTo>
                <a:cubicBezTo>
                  <a:pt x="1484" y="344"/>
                  <a:pt x="1530" y="330"/>
                  <a:pt x="1544" y="323"/>
                </a:cubicBezTo>
                <a:cubicBezTo>
                  <a:pt x="1548" y="329"/>
                  <a:pt x="1556" y="332"/>
                  <a:pt x="1566" y="332"/>
                </a:cubicBezTo>
                <a:cubicBezTo>
                  <a:pt x="1575" y="332"/>
                  <a:pt x="1583" y="329"/>
                  <a:pt x="1587" y="323"/>
                </a:cubicBezTo>
                <a:cubicBezTo>
                  <a:pt x="1601" y="330"/>
                  <a:pt x="1647" y="344"/>
                  <a:pt x="1667" y="341"/>
                </a:cubicBezTo>
                <a:cubicBezTo>
                  <a:pt x="1693" y="336"/>
                  <a:pt x="1680" y="312"/>
                  <a:pt x="1691" y="260"/>
                </a:cubicBezTo>
                <a:close/>
                <a:moveTo>
                  <a:pt x="1639" y="117"/>
                </a:moveTo>
                <a:lnTo>
                  <a:pt x="1632" y="124"/>
                </a:lnTo>
                <a:lnTo>
                  <a:pt x="1622" y="121"/>
                </a:lnTo>
                <a:lnTo>
                  <a:pt x="1626" y="130"/>
                </a:lnTo>
                <a:lnTo>
                  <a:pt x="1621" y="138"/>
                </a:lnTo>
                <a:lnTo>
                  <a:pt x="1631" y="137"/>
                </a:lnTo>
                <a:lnTo>
                  <a:pt x="1637" y="144"/>
                </a:lnTo>
                <a:lnTo>
                  <a:pt x="1639" y="135"/>
                </a:lnTo>
                <a:lnTo>
                  <a:pt x="1648" y="131"/>
                </a:lnTo>
                <a:lnTo>
                  <a:pt x="1639" y="127"/>
                </a:lnTo>
                <a:lnTo>
                  <a:pt x="1639" y="117"/>
                </a:lnTo>
                <a:close/>
                <a:moveTo>
                  <a:pt x="1623" y="60"/>
                </a:moveTo>
                <a:lnTo>
                  <a:pt x="1621" y="64"/>
                </a:lnTo>
                <a:lnTo>
                  <a:pt x="1625" y="64"/>
                </a:lnTo>
                <a:lnTo>
                  <a:pt x="1628" y="68"/>
                </a:lnTo>
                <a:lnTo>
                  <a:pt x="1629" y="63"/>
                </a:lnTo>
                <a:lnTo>
                  <a:pt x="1634" y="61"/>
                </a:lnTo>
                <a:lnTo>
                  <a:pt x="1630" y="58"/>
                </a:lnTo>
                <a:lnTo>
                  <a:pt x="1629" y="54"/>
                </a:lnTo>
                <a:lnTo>
                  <a:pt x="1625" y="57"/>
                </a:lnTo>
                <a:lnTo>
                  <a:pt x="1621" y="56"/>
                </a:lnTo>
                <a:lnTo>
                  <a:pt x="1623" y="60"/>
                </a:lnTo>
                <a:close/>
                <a:moveTo>
                  <a:pt x="1621" y="90"/>
                </a:moveTo>
                <a:lnTo>
                  <a:pt x="1617" y="96"/>
                </a:lnTo>
                <a:lnTo>
                  <a:pt x="1624" y="96"/>
                </a:lnTo>
                <a:lnTo>
                  <a:pt x="1629" y="101"/>
                </a:lnTo>
                <a:lnTo>
                  <a:pt x="1630" y="94"/>
                </a:lnTo>
                <a:lnTo>
                  <a:pt x="1637" y="91"/>
                </a:lnTo>
                <a:lnTo>
                  <a:pt x="1631" y="88"/>
                </a:lnTo>
                <a:lnTo>
                  <a:pt x="1630" y="81"/>
                </a:lnTo>
                <a:lnTo>
                  <a:pt x="1625" y="85"/>
                </a:lnTo>
                <a:lnTo>
                  <a:pt x="1618" y="84"/>
                </a:lnTo>
                <a:lnTo>
                  <a:pt x="1621" y="90"/>
                </a:lnTo>
                <a:close/>
                <a:moveTo>
                  <a:pt x="1585" y="67"/>
                </a:moveTo>
                <a:lnTo>
                  <a:pt x="1582" y="71"/>
                </a:lnTo>
                <a:lnTo>
                  <a:pt x="1587" y="71"/>
                </a:lnTo>
                <a:lnTo>
                  <a:pt x="1590" y="74"/>
                </a:lnTo>
                <a:lnTo>
                  <a:pt x="1591" y="70"/>
                </a:lnTo>
                <a:lnTo>
                  <a:pt x="1596" y="68"/>
                </a:lnTo>
                <a:lnTo>
                  <a:pt x="1591" y="65"/>
                </a:lnTo>
                <a:lnTo>
                  <a:pt x="1591" y="61"/>
                </a:lnTo>
                <a:lnTo>
                  <a:pt x="1587" y="64"/>
                </a:lnTo>
                <a:lnTo>
                  <a:pt x="1583" y="63"/>
                </a:lnTo>
                <a:lnTo>
                  <a:pt x="1585" y="67"/>
                </a:lnTo>
                <a:close/>
                <a:moveTo>
                  <a:pt x="1563" y="112"/>
                </a:moveTo>
                <a:lnTo>
                  <a:pt x="1553" y="129"/>
                </a:lnTo>
                <a:lnTo>
                  <a:pt x="1573" y="126"/>
                </a:lnTo>
                <a:lnTo>
                  <a:pt x="1586" y="141"/>
                </a:lnTo>
                <a:lnTo>
                  <a:pt x="1590" y="122"/>
                </a:lnTo>
                <a:lnTo>
                  <a:pt x="1608" y="114"/>
                </a:lnTo>
                <a:lnTo>
                  <a:pt x="1591" y="104"/>
                </a:lnTo>
                <a:lnTo>
                  <a:pt x="1589" y="85"/>
                </a:lnTo>
                <a:lnTo>
                  <a:pt x="1574" y="98"/>
                </a:lnTo>
                <a:lnTo>
                  <a:pt x="1555" y="94"/>
                </a:lnTo>
                <a:lnTo>
                  <a:pt x="1563" y="112"/>
                </a:lnTo>
                <a:close/>
                <a:moveTo>
                  <a:pt x="1525" y="114"/>
                </a:moveTo>
                <a:lnTo>
                  <a:pt x="1521" y="120"/>
                </a:lnTo>
                <a:lnTo>
                  <a:pt x="1528" y="119"/>
                </a:lnTo>
                <a:lnTo>
                  <a:pt x="1533" y="125"/>
                </a:lnTo>
                <a:lnTo>
                  <a:pt x="1535" y="118"/>
                </a:lnTo>
                <a:lnTo>
                  <a:pt x="1541" y="115"/>
                </a:lnTo>
                <a:lnTo>
                  <a:pt x="1535" y="112"/>
                </a:lnTo>
                <a:lnTo>
                  <a:pt x="1534" y="105"/>
                </a:lnTo>
                <a:lnTo>
                  <a:pt x="1529" y="109"/>
                </a:lnTo>
                <a:lnTo>
                  <a:pt x="1522" y="108"/>
                </a:lnTo>
                <a:lnTo>
                  <a:pt x="1525" y="114"/>
                </a:lnTo>
                <a:close/>
                <a:moveTo>
                  <a:pt x="1505" y="134"/>
                </a:moveTo>
                <a:lnTo>
                  <a:pt x="1503" y="138"/>
                </a:lnTo>
                <a:lnTo>
                  <a:pt x="1508" y="138"/>
                </a:lnTo>
                <a:lnTo>
                  <a:pt x="1511" y="141"/>
                </a:lnTo>
                <a:lnTo>
                  <a:pt x="1512" y="137"/>
                </a:lnTo>
                <a:lnTo>
                  <a:pt x="1516" y="135"/>
                </a:lnTo>
                <a:lnTo>
                  <a:pt x="1512" y="132"/>
                </a:lnTo>
                <a:lnTo>
                  <a:pt x="1512" y="127"/>
                </a:lnTo>
                <a:lnTo>
                  <a:pt x="1508" y="131"/>
                </a:lnTo>
                <a:lnTo>
                  <a:pt x="1504" y="130"/>
                </a:lnTo>
                <a:lnTo>
                  <a:pt x="1505" y="134"/>
                </a:lnTo>
                <a:close/>
                <a:moveTo>
                  <a:pt x="1440" y="248"/>
                </a:moveTo>
                <a:cubicBezTo>
                  <a:pt x="1440" y="249"/>
                  <a:pt x="1440" y="249"/>
                  <a:pt x="1441" y="249"/>
                </a:cubicBezTo>
                <a:cubicBezTo>
                  <a:pt x="1453" y="241"/>
                  <a:pt x="1484" y="221"/>
                  <a:pt x="1566" y="221"/>
                </a:cubicBezTo>
                <a:cubicBezTo>
                  <a:pt x="1647" y="221"/>
                  <a:pt x="1678" y="241"/>
                  <a:pt x="1691" y="249"/>
                </a:cubicBezTo>
                <a:cubicBezTo>
                  <a:pt x="1691" y="249"/>
                  <a:pt x="1691" y="249"/>
                  <a:pt x="1691" y="248"/>
                </a:cubicBezTo>
                <a:cubicBezTo>
                  <a:pt x="1692" y="235"/>
                  <a:pt x="1696" y="206"/>
                  <a:pt x="1675" y="183"/>
                </a:cubicBezTo>
                <a:cubicBezTo>
                  <a:pt x="1655" y="160"/>
                  <a:pt x="1618" y="149"/>
                  <a:pt x="1566" y="149"/>
                </a:cubicBezTo>
                <a:cubicBezTo>
                  <a:pt x="1513" y="149"/>
                  <a:pt x="1476" y="160"/>
                  <a:pt x="1456" y="183"/>
                </a:cubicBezTo>
                <a:cubicBezTo>
                  <a:pt x="1435" y="206"/>
                  <a:pt x="1439" y="235"/>
                  <a:pt x="1440" y="248"/>
                </a:cubicBezTo>
                <a:close/>
                <a:moveTo>
                  <a:pt x="1565" y="299"/>
                </a:moveTo>
                <a:cubicBezTo>
                  <a:pt x="1557" y="299"/>
                  <a:pt x="1549" y="304"/>
                  <a:pt x="1546" y="312"/>
                </a:cubicBezTo>
                <a:cubicBezTo>
                  <a:pt x="1551" y="306"/>
                  <a:pt x="1558" y="303"/>
                  <a:pt x="1565" y="303"/>
                </a:cubicBezTo>
                <a:cubicBezTo>
                  <a:pt x="1573" y="303"/>
                  <a:pt x="1580" y="307"/>
                  <a:pt x="1585" y="312"/>
                </a:cubicBezTo>
                <a:cubicBezTo>
                  <a:pt x="1582" y="305"/>
                  <a:pt x="1574" y="299"/>
                  <a:pt x="1565" y="299"/>
                </a:cubicBezTo>
                <a:close/>
                <a:moveTo>
                  <a:pt x="1653" y="444"/>
                </a:moveTo>
                <a:lnTo>
                  <a:pt x="1653" y="443"/>
                </a:lnTo>
                <a:lnTo>
                  <a:pt x="1653" y="444"/>
                </a:lnTo>
                <a:lnTo>
                  <a:pt x="1653" y="444"/>
                </a:lnTo>
                <a:close/>
                <a:moveTo>
                  <a:pt x="1331" y="656"/>
                </a:moveTo>
                <a:cubicBezTo>
                  <a:pt x="1344" y="602"/>
                  <a:pt x="1387" y="525"/>
                  <a:pt x="1416" y="477"/>
                </a:cubicBezTo>
                <a:lnTo>
                  <a:pt x="1336" y="443"/>
                </a:lnTo>
                <a:cubicBezTo>
                  <a:pt x="1326" y="451"/>
                  <a:pt x="1314" y="455"/>
                  <a:pt x="1302" y="448"/>
                </a:cubicBezTo>
                <a:cubicBezTo>
                  <a:pt x="1300" y="446"/>
                  <a:pt x="1299" y="444"/>
                  <a:pt x="1297" y="443"/>
                </a:cubicBezTo>
                <a:cubicBezTo>
                  <a:pt x="1314" y="452"/>
                  <a:pt x="1333" y="432"/>
                  <a:pt x="1345" y="412"/>
                </a:cubicBezTo>
                <a:cubicBezTo>
                  <a:pt x="1356" y="392"/>
                  <a:pt x="1364" y="366"/>
                  <a:pt x="1347" y="356"/>
                </a:cubicBezTo>
                <a:cubicBezTo>
                  <a:pt x="1350" y="357"/>
                  <a:pt x="1352" y="356"/>
                  <a:pt x="1354" y="358"/>
                </a:cubicBezTo>
                <a:cubicBezTo>
                  <a:pt x="1364" y="364"/>
                  <a:pt x="1368" y="373"/>
                  <a:pt x="1368" y="384"/>
                </a:cubicBezTo>
                <a:lnTo>
                  <a:pt x="1428" y="418"/>
                </a:lnTo>
                <a:cubicBezTo>
                  <a:pt x="1438" y="430"/>
                  <a:pt x="1451" y="437"/>
                  <a:pt x="1466" y="440"/>
                </a:cubicBezTo>
                <a:lnTo>
                  <a:pt x="1467" y="441"/>
                </a:lnTo>
                <a:cubicBezTo>
                  <a:pt x="1471" y="442"/>
                  <a:pt x="1474" y="443"/>
                  <a:pt x="1478" y="443"/>
                </a:cubicBezTo>
                <a:cubicBezTo>
                  <a:pt x="1478" y="445"/>
                  <a:pt x="1479" y="447"/>
                  <a:pt x="1480" y="449"/>
                </a:cubicBezTo>
                <a:cubicBezTo>
                  <a:pt x="1482" y="459"/>
                  <a:pt x="1486" y="468"/>
                  <a:pt x="1491" y="477"/>
                </a:cubicBezTo>
                <a:lnTo>
                  <a:pt x="1491" y="478"/>
                </a:lnTo>
                <a:cubicBezTo>
                  <a:pt x="1497" y="487"/>
                  <a:pt x="1504" y="495"/>
                  <a:pt x="1512" y="503"/>
                </a:cubicBezTo>
                <a:cubicBezTo>
                  <a:pt x="1527" y="516"/>
                  <a:pt x="1545" y="526"/>
                  <a:pt x="1566" y="526"/>
                </a:cubicBezTo>
                <a:cubicBezTo>
                  <a:pt x="1575" y="526"/>
                  <a:pt x="1585" y="523"/>
                  <a:pt x="1593" y="520"/>
                </a:cubicBezTo>
                <a:cubicBezTo>
                  <a:pt x="1580" y="548"/>
                  <a:pt x="1572" y="579"/>
                  <a:pt x="1572" y="612"/>
                </a:cubicBezTo>
                <a:cubicBezTo>
                  <a:pt x="1572" y="641"/>
                  <a:pt x="1577" y="669"/>
                  <a:pt x="1589" y="696"/>
                </a:cubicBezTo>
                <a:cubicBezTo>
                  <a:pt x="1580" y="699"/>
                  <a:pt x="1566" y="702"/>
                  <a:pt x="1549" y="706"/>
                </a:cubicBezTo>
                <a:cubicBezTo>
                  <a:pt x="1459" y="700"/>
                  <a:pt x="1353" y="671"/>
                  <a:pt x="1347" y="673"/>
                </a:cubicBezTo>
                <a:cubicBezTo>
                  <a:pt x="1347" y="673"/>
                  <a:pt x="1346" y="674"/>
                  <a:pt x="1346" y="674"/>
                </a:cubicBezTo>
                <a:cubicBezTo>
                  <a:pt x="1340" y="667"/>
                  <a:pt x="1336" y="662"/>
                  <a:pt x="1331" y="656"/>
                </a:cubicBezTo>
                <a:close/>
                <a:moveTo>
                  <a:pt x="1385" y="571"/>
                </a:moveTo>
                <a:cubicBezTo>
                  <a:pt x="1385" y="582"/>
                  <a:pt x="1394" y="591"/>
                  <a:pt x="1406" y="591"/>
                </a:cubicBezTo>
                <a:cubicBezTo>
                  <a:pt x="1417" y="591"/>
                  <a:pt x="1426" y="582"/>
                  <a:pt x="1426" y="571"/>
                </a:cubicBezTo>
                <a:cubicBezTo>
                  <a:pt x="1426" y="559"/>
                  <a:pt x="1417" y="550"/>
                  <a:pt x="1406" y="550"/>
                </a:cubicBezTo>
                <a:cubicBezTo>
                  <a:pt x="1394" y="550"/>
                  <a:pt x="1385" y="559"/>
                  <a:pt x="1385" y="571"/>
                </a:cubicBezTo>
                <a:close/>
                <a:moveTo>
                  <a:pt x="1359" y="641"/>
                </a:moveTo>
                <a:cubicBezTo>
                  <a:pt x="1359" y="652"/>
                  <a:pt x="1368" y="661"/>
                  <a:pt x="1379" y="661"/>
                </a:cubicBezTo>
                <a:cubicBezTo>
                  <a:pt x="1390" y="661"/>
                  <a:pt x="1400" y="652"/>
                  <a:pt x="1400" y="641"/>
                </a:cubicBezTo>
                <a:cubicBezTo>
                  <a:pt x="1400" y="630"/>
                  <a:pt x="1390" y="620"/>
                  <a:pt x="1379" y="620"/>
                </a:cubicBezTo>
                <a:cubicBezTo>
                  <a:pt x="1368" y="620"/>
                  <a:pt x="1359" y="630"/>
                  <a:pt x="1359" y="641"/>
                </a:cubicBezTo>
                <a:close/>
                <a:moveTo>
                  <a:pt x="1842" y="384"/>
                </a:moveTo>
                <a:cubicBezTo>
                  <a:pt x="1847" y="386"/>
                  <a:pt x="1868" y="370"/>
                  <a:pt x="1869" y="365"/>
                </a:cubicBezTo>
                <a:cubicBezTo>
                  <a:pt x="1861" y="371"/>
                  <a:pt x="1853" y="377"/>
                  <a:pt x="1844" y="376"/>
                </a:cubicBezTo>
                <a:cubicBezTo>
                  <a:pt x="1845" y="381"/>
                  <a:pt x="1837" y="383"/>
                  <a:pt x="1842" y="384"/>
                </a:cubicBezTo>
                <a:close/>
                <a:moveTo>
                  <a:pt x="1900" y="357"/>
                </a:moveTo>
                <a:lnTo>
                  <a:pt x="1898" y="357"/>
                </a:lnTo>
                <a:cubicBezTo>
                  <a:pt x="1892" y="357"/>
                  <a:pt x="1887" y="359"/>
                  <a:pt x="1886" y="361"/>
                </a:cubicBezTo>
                <a:cubicBezTo>
                  <a:pt x="1885" y="364"/>
                  <a:pt x="1888" y="369"/>
                  <a:pt x="1893" y="371"/>
                </a:cubicBezTo>
                <a:lnTo>
                  <a:pt x="1896" y="373"/>
                </a:lnTo>
                <a:cubicBezTo>
                  <a:pt x="1900" y="376"/>
                  <a:pt x="1906" y="374"/>
                  <a:pt x="1908" y="368"/>
                </a:cubicBezTo>
                <a:lnTo>
                  <a:pt x="1908" y="368"/>
                </a:lnTo>
                <a:cubicBezTo>
                  <a:pt x="1909" y="363"/>
                  <a:pt x="1906" y="358"/>
                  <a:pt x="1900" y="357"/>
                </a:cubicBezTo>
                <a:close/>
                <a:moveTo>
                  <a:pt x="1865" y="347"/>
                </a:moveTo>
                <a:lnTo>
                  <a:pt x="1863" y="345"/>
                </a:lnTo>
                <a:cubicBezTo>
                  <a:pt x="1858" y="342"/>
                  <a:pt x="1852" y="344"/>
                  <a:pt x="1851" y="349"/>
                </a:cubicBezTo>
                <a:lnTo>
                  <a:pt x="1851" y="350"/>
                </a:lnTo>
                <a:cubicBezTo>
                  <a:pt x="1849" y="355"/>
                  <a:pt x="1852" y="360"/>
                  <a:pt x="1858" y="360"/>
                </a:cubicBezTo>
                <a:lnTo>
                  <a:pt x="1860" y="361"/>
                </a:lnTo>
                <a:cubicBezTo>
                  <a:pt x="1866" y="361"/>
                  <a:pt x="1871" y="360"/>
                  <a:pt x="1872" y="357"/>
                </a:cubicBezTo>
                <a:cubicBezTo>
                  <a:pt x="1873" y="354"/>
                  <a:pt x="1870" y="349"/>
                  <a:pt x="1865" y="347"/>
                </a:cubicBezTo>
                <a:close/>
                <a:moveTo>
                  <a:pt x="1894" y="402"/>
                </a:moveTo>
                <a:cubicBezTo>
                  <a:pt x="1899" y="404"/>
                  <a:pt x="1893" y="397"/>
                  <a:pt x="1897" y="394"/>
                </a:cubicBezTo>
                <a:cubicBezTo>
                  <a:pt x="1889" y="388"/>
                  <a:pt x="1886" y="380"/>
                  <a:pt x="1884" y="369"/>
                </a:cubicBezTo>
                <a:cubicBezTo>
                  <a:pt x="1882" y="375"/>
                  <a:pt x="1889" y="400"/>
                  <a:pt x="1894" y="402"/>
                </a:cubicBezTo>
                <a:close/>
                <a:moveTo>
                  <a:pt x="1927" y="372"/>
                </a:moveTo>
                <a:lnTo>
                  <a:pt x="1926" y="375"/>
                </a:lnTo>
                <a:cubicBezTo>
                  <a:pt x="1925" y="380"/>
                  <a:pt x="1922" y="385"/>
                  <a:pt x="1917" y="387"/>
                </a:cubicBezTo>
                <a:cubicBezTo>
                  <a:pt x="1915" y="388"/>
                  <a:pt x="1912" y="389"/>
                  <a:pt x="1909" y="389"/>
                </a:cubicBezTo>
                <a:cubicBezTo>
                  <a:pt x="1911" y="390"/>
                  <a:pt x="1913" y="391"/>
                  <a:pt x="1915" y="393"/>
                </a:cubicBezTo>
                <a:lnTo>
                  <a:pt x="1920" y="396"/>
                </a:lnTo>
                <a:lnTo>
                  <a:pt x="1916" y="400"/>
                </a:lnTo>
                <a:cubicBezTo>
                  <a:pt x="1914" y="402"/>
                  <a:pt x="1913" y="407"/>
                  <a:pt x="1913" y="411"/>
                </a:cubicBezTo>
                <a:cubicBezTo>
                  <a:pt x="1912" y="416"/>
                  <a:pt x="1912" y="421"/>
                  <a:pt x="1908" y="423"/>
                </a:cubicBezTo>
                <a:cubicBezTo>
                  <a:pt x="1907" y="424"/>
                  <a:pt x="1905" y="425"/>
                  <a:pt x="1902" y="424"/>
                </a:cubicBezTo>
                <a:lnTo>
                  <a:pt x="1901" y="423"/>
                </a:lnTo>
                <a:cubicBezTo>
                  <a:pt x="1899" y="422"/>
                  <a:pt x="1896" y="420"/>
                  <a:pt x="1894" y="418"/>
                </a:cubicBezTo>
                <a:lnTo>
                  <a:pt x="1883" y="449"/>
                </a:lnTo>
                <a:cubicBezTo>
                  <a:pt x="1895" y="466"/>
                  <a:pt x="1903" y="486"/>
                  <a:pt x="1903" y="508"/>
                </a:cubicBezTo>
                <a:cubicBezTo>
                  <a:pt x="1903" y="563"/>
                  <a:pt x="1857" y="608"/>
                  <a:pt x="1802" y="608"/>
                </a:cubicBezTo>
                <a:lnTo>
                  <a:pt x="1801" y="608"/>
                </a:lnTo>
                <a:cubicBezTo>
                  <a:pt x="1801" y="610"/>
                  <a:pt x="1802" y="611"/>
                  <a:pt x="1802" y="613"/>
                </a:cubicBezTo>
                <a:cubicBezTo>
                  <a:pt x="1802" y="726"/>
                  <a:pt x="1803" y="819"/>
                  <a:pt x="1689" y="819"/>
                </a:cubicBezTo>
                <a:lnTo>
                  <a:pt x="1681" y="819"/>
                </a:lnTo>
                <a:lnTo>
                  <a:pt x="1718" y="882"/>
                </a:lnTo>
                <a:lnTo>
                  <a:pt x="1844" y="882"/>
                </a:lnTo>
                <a:cubicBezTo>
                  <a:pt x="1856" y="882"/>
                  <a:pt x="1865" y="892"/>
                  <a:pt x="1865" y="904"/>
                </a:cubicBezTo>
                <a:cubicBezTo>
                  <a:pt x="1865" y="916"/>
                  <a:pt x="1856" y="926"/>
                  <a:pt x="1844" y="926"/>
                </a:cubicBezTo>
                <a:lnTo>
                  <a:pt x="1139" y="926"/>
                </a:lnTo>
                <a:cubicBezTo>
                  <a:pt x="1095" y="926"/>
                  <a:pt x="1059" y="890"/>
                  <a:pt x="1059" y="846"/>
                </a:cubicBezTo>
                <a:cubicBezTo>
                  <a:pt x="1059" y="802"/>
                  <a:pt x="1095" y="766"/>
                  <a:pt x="1139" y="766"/>
                </a:cubicBezTo>
                <a:cubicBezTo>
                  <a:pt x="1151" y="766"/>
                  <a:pt x="1160" y="776"/>
                  <a:pt x="1160" y="788"/>
                </a:cubicBezTo>
                <a:cubicBezTo>
                  <a:pt x="1160" y="800"/>
                  <a:pt x="1151" y="810"/>
                  <a:pt x="1139" y="810"/>
                </a:cubicBezTo>
                <a:cubicBezTo>
                  <a:pt x="1119" y="810"/>
                  <a:pt x="1102" y="827"/>
                  <a:pt x="1102" y="846"/>
                </a:cubicBezTo>
                <a:cubicBezTo>
                  <a:pt x="1102" y="866"/>
                  <a:pt x="1119" y="883"/>
                  <a:pt x="1139" y="883"/>
                </a:cubicBezTo>
                <a:lnTo>
                  <a:pt x="1275" y="883"/>
                </a:lnTo>
                <a:lnTo>
                  <a:pt x="1312" y="819"/>
                </a:lnTo>
                <a:lnTo>
                  <a:pt x="1259" y="819"/>
                </a:lnTo>
                <a:cubicBezTo>
                  <a:pt x="1203" y="819"/>
                  <a:pt x="1157" y="773"/>
                  <a:pt x="1157" y="716"/>
                </a:cubicBezTo>
                <a:cubicBezTo>
                  <a:pt x="1157" y="680"/>
                  <a:pt x="1176" y="648"/>
                  <a:pt x="1205" y="630"/>
                </a:cubicBezTo>
                <a:lnTo>
                  <a:pt x="553" y="607"/>
                </a:lnTo>
                <a:cubicBezTo>
                  <a:pt x="553" y="607"/>
                  <a:pt x="553" y="608"/>
                  <a:pt x="553" y="608"/>
                </a:cubicBezTo>
                <a:cubicBezTo>
                  <a:pt x="552" y="627"/>
                  <a:pt x="598" y="681"/>
                  <a:pt x="645" y="705"/>
                </a:cubicBezTo>
                <a:cubicBezTo>
                  <a:pt x="691" y="729"/>
                  <a:pt x="730" y="718"/>
                  <a:pt x="749" y="727"/>
                </a:cubicBezTo>
                <a:cubicBezTo>
                  <a:pt x="768" y="736"/>
                  <a:pt x="771" y="779"/>
                  <a:pt x="794" y="788"/>
                </a:cubicBezTo>
                <a:cubicBezTo>
                  <a:pt x="817" y="797"/>
                  <a:pt x="962" y="854"/>
                  <a:pt x="958" y="875"/>
                </a:cubicBezTo>
                <a:cubicBezTo>
                  <a:pt x="953" y="895"/>
                  <a:pt x="783" y="804"/>
                  <a:pt x="767" y="808"/>
                </a:cubicBezTo>
                <a:cubicBezTo>
                  <a:pt x="785" y="839"/>
                  <a:pt x="931" y="911"/>
                  <a:pt x="921" y="926"/>
                </a:cubicBezTo>
                <a:cubicBezTo>
                  <a:pt x="912" y="943"/>
                  <a:pt x="784" y="875"/>
                  <a:pt x="762" y="853"/>
                </a:cubicBezTo>
                <a:cubicBezTo>
                  <a:pt x="739" y="832"/>
                  <a:pt x="725" y="807"/>
                  <a:pt x="694" y="793"/>
                </a:cubicBezTo>
                <a:cubicBezTo>
                  <a:pt x="663" y="780"/>
                  <a:pt x="539" y="790"/>
                  <a:pt x="479" y="751"/>
                </a:cubicBezTo>
                <a:cubicBezTo>
                  <a:pt x="470" y="745"/>
                  <a:pt x="430" y="776"/>
                  <a:pt x="380" y="786"/>
                </a:cubicBezTo>
                <a:cubicBezTo>
                  <a:pt x="323" y="799"/>
                  <a:pt x="273" y="780"/>
                  <a:pt x="236" y="797"/>
                </a:cubicBezTo>
                <a:cubicBezTo>
                  <a:pt x="203" y="812"/>
                  <a:pt x="132" y="754"/>
                  <a:pt x="115" y="760"/>
                </a:cubicBezTo>
                <a:cubicBezTo>
                  <a:pt x="106" y="763"/>
                  <a:pt x="128" y="786"/>
                  <a:pt x="156" y="801"/>
                </a:cubicBezTo>
                <a:cubicBezTo>
                  <a:pt x="196" y="822"/>
                  <a:pt x="209" y="841"/>
                  <a:pt x="200" y="845"/>
                </a:cubicBezTo>
                <a:cubicBezTo>
                  <a:pt x="184" y="854"/>
                  <a:pt x="155" y="852"/>
                  <a:pt x="155" y="852"/>
                </a:cubicBezTo>
                <a:cubicBezTo>
                  <a:pt x="155" y="852"/>
                  <a:pt x="167" y="889"/>
                  <a:pt x="149" y="884"/>
                </a:cubicBezTo>
                <a:cubicBezTo>
                  <a:pt x="132" y="878"/>
                  <a:pt x="0" y="711"/>
                  <a:pt x="20" y="692"/>
                </a:cubicBezTo>
                <a:cubicBezTo>
                  <a:pt x="41" y="673"/>
                  <a:pt x="131" y="687"/>
                  <a:pt x="131" y="687"/>
                </a:cubicBezTo>
                <a:cubicBezTo>
                  <a:pt x="131" y="687"/>
                  <a:pt x="113" y="587"/>
                  <a:pt x="130" y="530"/>
                </a:cubicBezTo>
                <a:cubicBezTo>
                  <a:pt x="146" y="474"/>
                  <a:pt x="208" y="419"/>
                  <a:pt x="208" y="399"/>
                </a:cubicBezTo>
                <a:cubicBezTo>
                  <a:pt x="208" y="380"/>
                  <a:pt x="149" y="349"/>
                  <a:pt x="149" y="349"/>
                </a:cubicBezTo>
                <a:cubicBezTo>
                  <a:pt x="149" y="349"/>
                  <a:pt x="123" y="322"/>
                  <a:pt x="143" y="318"/>
                </a:cubicBezTo>
                <a:cubicBezTo>
                  <a:pt x="153" y="316"/>
                  <a:pt x="199" y="312"/>
                  <a:pt x="235" y="305"/>
                </a:cubicBezTo>
                <a:cubicBezTo>
                  <a:pt x="266" y="298"/>
                  <a:pt x="280" y="290"/>
                  <a:pt x="297" y="290"/>
                </a:cubicBezTo>
                <a:cubicBezTo>
                  <a:pt x="288" y="264"/>
                  <a:pt x="272" y="221"/>
                  <a:pt x="259" y="213"/>
                </a:cubicBezTo>
                <a:cubicBezTo>
                  <a:pt x="256" y="210"/>
                  <a:pt x="255" y="205"/>
                  <a:pt x="257" y="202"/>
                </a:cubicBezTo>
                <a:cubicBezTo>
                  <a:pt x="260" y="198"/>
                  <a:pt x="265" y="197"/>
                  <a:pt x="268" y="200"/>
                </a:cubicBezTo>
                <a:cubicBezTo>
                  <a:pt x="284" y="210"/>
                  <a:pt x="298" y="246"/>
                  <a:pt x="306" y="269"/>
                </a:cubicBezTo>
                <a:cubicBezTo>
                  <a:pt x="314" y="255"/>
                  <a:pt x="326" y="245"/>
                  <a:pt x="341" y="236"/>
                </a:cubicBezTo>
                <a:cubicBezTo>
                  <a:pt x="347" y="227"/>
                  <a:pt x="382" y="175"/>
                  <a:pt x="371" y="136"/>
                </a:cubicBezTo>
                <a:cubicBezTo>
                  <a:pt x="366" y="121"/>
                  <a:pt x="355" y="109"/>
                  <a:pt x="336" y="102"/>
                </a:cubicBezTo>
                <a:cubicBezTo>
                  <a:pt x="332" y="100"/>
                  <a:pt x="330" y="96"/>
                  <a:pt x="331" y="92"/>
                </a:cubicBezTo>
                <a:cubicBezTo>
                  <a:pt x="333" y="88"/>
                  <a:pt x="337" y="86"/>
                  <a:pt x="341" y="88"/>
                </a:cubicBezTo>
                <a:cubicBezTo>
                  <a:pt x="365" y="97"/>
                  <a:pt x="380" y="111"/>
                  <a:pt x="385" y="132"/>
                </a:cubicBezTo>
                <a:cubicBezTo>
                  <a:pt x="395" y="163"/>
                  <a:pt x="380" y="199"/>
                  <a:pt x="367" y="223"/>
                </a:cubicBezTo>
                <a:cubicBezTo>
                  <a:pt x="383" y="216"/>
                  <a:pt x="400" y="210"/>
                  <a:pt x="418" y="204"/>
                </a:cubicBezTo>
                <a:cubicBezTo>
                  <a:pt x="426" y="191"/>
                  <a:pt x="465" y="126"/>
                  <a:pt x="424" y="91"/>
                </a:cubicBezTo>
                <a:cubicBezTo>
                  <a:pt x="421" y="88"/>
                  <a:pt x="421" y="83"/>
                  <a:pt x="424" y="80"/>
                </a:cubicBezTo>
                <a:cubicBezTo>
                  <a:pt x="426" y="77"/>
                  <a:pt x="431" y="76"/>
                  <a:pt x="434" y="79"/>
                </a:cubicBezTo>
                <a:cubicBezTo>
                  <a:pt x="475" y="114"/>
                  <a:pt x="454" y="169"/>
                  <a:pt x="440" y="197"/>
                </a:cubicBezTo>
                <a:cubicBezTo>
                  <a:pt x="458" y="191"/>
                  <a:pt x="477" y="184"/>
                  <a:pt x="494" y="177"/>
                </a:cubicBezTo>
                <a:cubicBezTo>
                  <a:pt x="500" y="171"/>
                  <a:pt x="549" y="126"/>
                  <a:pt x="513" y="83"/>
                </a:cubicBezTo>
                <a:cubicBezTo>
                  <a:pt x="510" y="80"/>
                  <a:pt x="510" y="75"/>
                  <a:pt x="513" y="72"/>
                </a:cubicBezTo>
                <a:cubicBezTo>
                  <a:pt x="517" y="70"/>
                  <a:pt x="522" y="70"/>
                  <a:pt x="524" y="73"/>
                </a:cubicBezTo>
                <a:cubicBezTo>
                  <a:pt x="549" y="102"/>
                  <a:pt x="543" y="133"/>
                  <a:pt x="530" y="157"/>
                </a:cubicBezTo>
                <a:cubicBezTo>
                  <a:pt x="559" y="136"/>
                  <a:pt x="580" y="108"/>
                  <a:pt x="582" y="63"/>
                </a:cubicBezTo>
                <a:cubicBezTo>
                  <a:pt x="582" y="58"/>
                  <a:pt x="586" y="55"/>
                  <a:pt x="590" y="55"/>
                </a:cubicBezTo>
                <a:cubicBezTo>
                  <a:pt x="594" y="55"/>
                  <a:pt x="598" y="59"/>
                  <a:pt x="597" y="63"/>
                </a:cubicBezTo>
                <a:cubicBezTo>
                  <a:pt x="594" y="143"/>
                  <a:pt x="538" y="177"/>
                  <a:pt x="477" y="200"/>
                </a:cubicBezTo>
                <a:cubicBezTo>
                  <a:pt x="488" y="218"/>
                  <a:pt x="522" y="258"/>
                  <a:pt x="589" y="236"/>
                </a:cubicBezTo>
                <a:cubicBezTo>
                  <a:pt x="593" y="235"/>
                  <a:pt x="597" y="237"/>
                  <a:pt x="599" y="241"/>
                </a:cubicBezTo>
                <a:cubicBezTo>
                  <a:pt x="600" y="245"/>
                  <a:pt x="598" y="250"/>
                  <a:pt x="594" y="251"/>
                </a:cubicBezTo>
                <a:cubicBezTo>
                  <a:pt x="588" y="253"/>
                  <a:pt x="583" y="254"/>
                  <a:pt x="578" y="255"/>
                </a:cubicBezTo>
                <a:cubicBezTo>
                  <a:pt x="509" y="270"/>
                  <a:pt x="473" y="223"/>
                  <a:pt x="462" y="206"/>
                </a:cubicBezTo>
                <a:cubicBezTo>
                  <a:pt x="452" y="209"/>
                  <a:pt x="441" y="213"/>
                  <a:pt x="431" y="216"/>
                </a:cubicBezTo>
                <a:cubicBezTo>
                  <a:pt x="381" y="232"/>
                  <a:pt x="334" y="248"/>
                  <a:pt x="317" y="280"/>
                </a:cubicBezTo>
                <a:cubicBezTo>
                  <a:pt x="342" y="279"/>
                  <a:pt x="368" y="287"/>
                  <a:pt x="395" y="300"/>
                </a:cubicBezTo>
                <a:cubicBezTo>
                  <a:pt x="408" y="294"/>
                  <a:pt x="434" y="279"/>
                  <a:pt x="440" y="260"/>
                </a:cubicBezTo>
                <a:cubicBezTo>
                  <a:pt x="442" y="252"/>
                  <a:pt x="440" y="244"/>
                  <a:pt x="433" y="235"/>
                </a:cubicBezTo>
                <a:cubicBezTo>
                  <a:pt x="431" y="231"/>
                  <a:pt x="431" y="227"/>
                  <a:pt x="435" y="224"/>
                </a:cubicBezTo>
                <a:cubicBezTo>
                  <a:pt x="438" y="221"/>
                  <a:pt x="443" y="222"/>
                  <a:pt x="446" y="226"/>
                </a:cubicBezTo>
                <a:cubicBezTo>
                  <a:pt x="455" y="238"/>
                  <a:pt x="458" y="251"/>
                  <a:pt x="454" y="265"/>
                </a:cubicBezTo>
                <a:cubicBezTo>
                  <a:pt x="448" y="286"/>
                  <a:pt x="426" y="301"/>
                  <a:pt x="411" y="309"/>
                </a:cubicBezTo>
                <a:cubicBezTo>
                  <a:pt x="425" y="317"/>
                  <a:pt x="439" y="326"/>
                  <a:pt x="453" y="335"/>
                </a:cubicBezTo>
                <a:cubicBezTo>
                  <a:pt x="468" y="331"/>
                  <a:pt x="502" y="320"/>
                  <a:pt x="508" y="303"/>
                </a:cubicBezTo>
                <a:cubicBezTo>
                  <a:pt x="511" y="297"/>
                  <a:pt x="509" y="290"/>
                  <a:pt x="503" y="282"/>
                </a:cubicBezTo>
                <a:cubicBezTo>
                  <a:pt x="501" y="278"/>
                  <a:pt x="501" y="274"/>
                  <a:pt x="505" y="271"/>
                </a:cubicBezTo>
                <a:cubicBezTo>
                  <a:pt x="508" y="268"/>
                  <a:pt x="513" y="269"/>
                  <a:pt x="515" y="273"/>
                </a:cubicBezTo>
                <a:cubicBezTo>
                  <a:pt x="525" y="285"/>
                  <a:pt x="527" y="297"/>
                  <a:pt x="523" y="308"/>
                </a:cubicBezTo>
                <a:cubicBezTo>
                  <a:pt x="515" y="328"/>
                  <a:pt x="488" y="340"/>
                  <a:pt x="470" y="346"/>
                </a:cubicBezTo>
                <a:cubicBezTo>
                  <a:pt x="472" y="347"/>
                  <a:pt x="473" y="348"/>
                  <a:pt x="475" y="350"/>
                </a:cubicBezTo>
                <a:cubicBezTo>
                  <a:pt x="494" y="362"/>
                  <a:pt x="511" y="374"/>
                  <a:pt x="529" y="384"/>
                </a:cubicBezTo>
                <a:cubicBezTo>
                  <a:pt x="555" y="378"/>
                  <a:pt x="596" y="364"/>
                  <a:pt x="603" y="347"/>
                </a:cubicBezTo>
                <a:cubicBezTo>
                  <a:pt x="604" y="344"/>
                  <a:pt x="606" y="338"/>
                  <a:pt x="599" y="329"/>
                </a:cubicBezTo>
                <a:cubicBezTo>
                  <a:pt x="596" y="325"/>
                  <a:pt x="597" y="320"/>
                  <a:pt x="600" y="318"/>
                </a:cubicBezTo>
                <a:cubicBezTo>
                  <a:pt x="604" y="315"/>
                  <a:pt x="609" y="316"/>
                  <a:pt x="611" y="319"/>
                </a:cubicBezTo>
                <a:cubicBezTo>
                  <a:pt x="621" y="333"/>
                  <a:pt x="620" y="345"/>
                  <a:pt x="617" y="352"/>
                </a:cubicBezTo>
                <a:cubicBezTo>
                  <a:pt x="608" y="375"/>
                  <a:pt x="572" y="388"/>
                  <a:pt x="549" y="395"/>
                </a:cubicBezTo>
                <a:cubicBezTo>
                  <a:pt x="577" y="409"/>
                  <a:pt x="603" y="416"/>
                  <a:pt x="625" y="410"/>
                </a:cubicBezTo>
                <a:cubicBezTo>
                  <a:pt x="646" y="405"/>
                  <a:pt x="663" y="389"/>
                  <a:pt x="676" y="360"/>
                </a:cubicBezTo>
                <a:cubicBezTo>
                  <a:pt x="678" y="356"/>
                  <a:pt x="683" y="355"/>
                  <a:pt x="687" y="357"/>
                </a:cubicBezTo>
                <a:cubicBezTo>
                  <a:pt x="691" y="359"/>
                  <a:pt x="692" y="363"/>
                  <a:pt x="690" y="367"/>
                </a:cubicBezTo>
                <a:cubicBezTo>
                  <a:pt x="674" y="400"/>
                  <a:pt x="654" y="419"/>
                  <a:pt x="630" y="425"/>
                </a:cubicBezTo>
                <a:cubicBezTo>
                  <a:pt x="628" y="426"/>
                  <a:pt x="627" y="426"/>
                  <a:pt x="626" y="426"/>
                </a:cubicBezTo>
                <a:cubicBezTo>
                  <a:pt x="583" y="436"/>
                  <a:pt x="534" y="407"/>
                  <a:pt x="483" y="373"/>
                </a:cubicBezTo>
                <a:cubicBezTo>
                  <a:pt x="479" y="390"/>
                  <a:pt x="476" y="418"/>
                  <a:pt x="487" y="432"/>
                </a:cubicBezTo>
                <a:cubicBezTo>
                  <a:pt x="494" y="439"/>
                  <a:pt x="504" y="442"/>
                  <a:pt x="519" y="440"/>
                </a:cubicBezTo>
                <a:cubicBezTo>
                  <a:pt x="523" y="440"/>
                  <a:pt x="527" y="443"/>
                  <a:pt x="527" y="447"/>
                </a:cubicBezTo>
                <a:cubicBezTo>
                  <a:pt x="528" y="451"/>
                  <a:pt x="525" y="455"/>
                  <a:pt x="521" y="456"/>
                </a:cubicBezTo>
                <a:cubicBezTo>
                  <a:pt x="521" y="456"/>
                  <a:pt x="521" y="456"/>
                  <a:pt x="521" y="456"/>
                </a:cubicBezTo>
                <a:cubicBezTo>
                  <a:pt x="500" y="458"/>
                  <a:pt x="485" y="453"/>
                  <a:pt x="476" y="442"/>
                </a:cubicBezTo>
                <a:cubicBezTo>
                  <a:pt x="457" y="419"/>
                  <a:pt x="465" y="379"/>
                  <a:pt x="469" y="364"/>
                </a:cubicBezTo>
                <a:cubicBezTo>
                  <a:pt x="468" y="363"/>
                  <a:pt x="467" y="363"/>
                  <a:pt x="467" y="362"/>
                </a:cubicBezTo>
                <a:cubicBezTo>
                  <a:pt x="460" y="358"/>
                  <a:pt x="453" y="354"/>
                  <a:pt x="447" y="349"/>
                </a:cubicBezTo>
                <a:cubicBezTo>
                  <a:pt x="400" y="319"/>
                  <a:pt x="353" y="292"/>
                  <a:pt x="313" y="296"/>
                </a:cubicBezTo>
                <a:cubicBezTo>
                  <a:pt x="323" y="310"/>
                  <a:pt x="323" y="341"/>
                  <a:pt x="323" y="341"/>
                </a:cubicBezTo>
                <a:cubicBezTo>
                  <a:pt x="323" y="341"/>
                  <a:pt x="342" y="349"/>
                  <a:pt x="350" y="353"/>
                </a:cubicBezTo>
                <a:cubicBezTo>
                  <a:pt x="373" y="364"/>
                  <a:pt x="315" y="376"/>
                  <a:pt x="315" y="376"/>
                </a:cubicBezTo>
                <a:lnTo>
                  <a:pt x="296" y="391"/>
                </a:lnTo>
                <a:cubicBezTo>
                  <a:pt x="296" y="391"/>
                  <a:pt x="270" y="540"/>
                  <a:pt x="271" y="572"/>
                </a:cubicBezTo>
                <a:cubicBezTo>
                  <a:pt x="271" y="574"/>
                  <a:pt x="271" y="576"/>
                  <a:pt x="272" y="578"/>
                </a:cubicBezTo>
                <a:lnTo>
                  <a:pt x="482" y="586"/>
                </a:lnTo>
                <a:cubicBezTo>
                  <a:pt x="498" y="584"/>
                  <a:pt x="510" y="585"/>
                  <a:pt x="515" y="580"/>
                </a:cubicBezTo>
                <a:cubicBezTo>
                  <a:pt x="531" y="564"/>
                  <a:pt x="559" y="532"/>
                  <a:pt x="571" y="539"/>
                </a:cubicBezTo>
                <a:cubicBezTo>
                  <a:pt x="579" y="545"/>
                  <a:pt x="566" y="569"/>
                  <a:pt x="558" y="588"/>
                </a:cubicBezTo>
                <a:lnTo>
                  <a:pt x="1190" y="611"/>
                </a:lnTo>
                <a:lnTo>
                  <a:pt x="1154" y="557"/>
                </a:lnTo>
                <a:lnTo>
                  <a:pt x="1191" y="533"/>
                </a:lnTo>
                <a:lnTo>
                  <a:pt x="1231" y="595"/>
                </a:lnTo>
                <a:lnTo>
                  <a:pt x="1206" y="612"/>
                </a:lnTo>
                <a:lnTo>
                  <a:pt x="1265" y="614"/>
                </a:lnTo>
                <a:cubicBezTo>
                  <a:pt x="1266" y="614"/>
                  <a:pt x="1266" y="614"/>
                  <a:pt x="1266" y="614"/>
                </a:cubicBezTo>
                <a:cubicBezTo>
                  <a:pt x="1308" y="617"/>
                  <a:pt x="1293" y="645"/>
                  <a:pt x="1360" y="703"/>
                </a:cubicBezTo>
                <a:cubicBezTo>
                  <a:pt x="1430" y="765"/>
                  <a:pt x="1605" y="703"/>
                  <a:pt x="1605" y="703"/>
                </a:cubicBezTo>
                <a:cubicBezTo>
                  <a:pt x="1592" y="675"/>
                  <a:pt x="1583" y="645"/>
                  <a:pt x="1583" y="612"/>
                </a:cubicBezTo>
                <a:cubicBezTo>
                  <a:pt x="1583" y="511"/>
                  <a:pt x="1657" y="427"/>
                  <a:pt x="1753" y="410"/>
                </a:cubicBezTo>
                <a:lnTo>
                  <a:pt x="1773" y="350"/>
                </a:lnTo>
                <a:lnTo>
                  <a:pt x="1825" y="367"/>
                </a:lnTo>
                <a:lnTo>
                  <a:pt x="1824" y="365"/>
                </a:lnTo>
                <a:lnTo>
                  <a:pt x="1831" y="365"/>
                </a:lnTo>
                <a:cubicBezTo>
                  <a:pt x="1833" y="365"/>
                  <a:pt x="1835" y="365"/>
                  <a:pt x="1838" y="365"/>
                </a:cubicBezTo>
                <a:cubicBezTo>
                  <a:pt x="1832" y="361"/>
                  <a:pt x="1829" y="353"/>
                  <a:pt x="1832" y="346"/>
                </a:cubicBezTo>
                <a:lnTo>
                  <a:pt x="1779" y="328"/>
                </a:lnTo>
                <a:lnTo>
                  <a:pt x="1792" y="292"/>
                </a:lnTo>
                <a:lnTo>
                  <a:pt x="1880" y="321"/>
                </a:lnTo>
                <a:lnTo>
                  <a:pt x="1873" y="341"/>
                </a:lnTo>
                <a:cubicBezTo>
                  <a:pt x="1875" y="344"/>
                  <a:pt x="1876" y="347"/>
                  <a:pt x="1877" y="350"/>
                </a:cubicBezTo>
                <a:cubicBezTo>
                  <a:pt x="1878" y="350"/>
                  <a:pt x="1879" y="350"/>
                  <a:pt x="1880" y="350"/>
                </a:cubicBezTo>
                <a:lnTo>
                  <a:pt x="1883" y="351"/>
                </a:lnTo>
                <a:cubicBezTo>
                  <a:pt x="1884" y="352"/>
                  <a:pt x="1885" y="352"/>
                  <a:pt x="1885" y="353"/>
                </a:cubicBezTo>
                <a:cubicBezTo>
                  <a:pt x="1888" y="351"/>
                  <a:pt x="1891" y="350"/>
                  <a:pt x="1894" y="348"/>
                </a:cubicBezTo>
                <a:lnTo>
                  <a:pt x="1901" y="328"/>
                </a:lnTo>
                <a:lnTo>
                  <a:pt x="1920" y="334"/>
                </a:lnTo>
                <a:lnTo>
                  <a:pt x="1917" y="344"/>
                </a:lnTo>
                <a:lnTo>
                  <a:pt x="1921" y="344"/>
                </a:lnTo>
                <a:cubicBezTo>
                  <a:pt x="1925" y="344"/>
                  <a:pt x="1928" y="346"/>
                  <a:pt x="1929" y="350"/>
                </a:cubicBezTo>
                <a:cubicBezTo>
                  <a:pt x="1932" y="356"/>
                  <a:pt x="1929" y="364"/>
                  <a:pt x="1927" y="372"/>
                </a:cubicBezTo>
                <a:close/>
                <a:moveTo>
                  <a:pt x="426" y="601"/>
                </a:moveTo>
                <a:lnTo>
                  <a:pt x="277" y="596"/>
                </a:lnTo>
                <a:cubicBezTo>
                  <a:pt x="288" y="621"/>
                  <a:pt x="315" y="642"/>
                  <a:pt x="358" y="631"/>
                </a:cubicBezTo>
                <a:cubicBezTo>
                  <a:pt x="379" y="625"/>
                  <a:pt x="403" y="612"/>
                  <a:pt x="426" y="601"/>
                </a:cubicBezTo>
                <a:close/>
                <a:moveTo>
                  <a:pt x="1669" y="882"/>
                </a:moveTo>
                <a:lnTo>
                  <a:pt x="1632" y="818"/>
                </a:lnTo>
                <a:lnTo>
                  <a:pt x="1359" y="818"/>
                </a:lnTo>
                <a:lnTo>
                  <a:pt x="1322" y="882"/>
                </a:lnTo>
                <a:lnTo>
                  <a:pt x="1669" y="882"/>
                </a:lnTo>
                <a:close/>
                <a:moveTo>
                  <a:pt x="1880" y="391"/>
                </a:moveTo>
                <a:cubicBezTo>
                  <a:pt x="1879" y="386"/>
                  <a:pt x="1878" y="380"/>
                  <a:pt x="1877" y="375"/>
                </a:cubicBezTo>
                <a:cubicBezTo>
                  <a:pt x="1877" y="375"/>
                  <a:pt x="1876" y="375"/>
                  <a:pt x="1875" y="375"/>
                </a:cubicBezTo>
                <a:lnTo>
                  <a:pt x="1872" y="374"/>
                </a:lnTo>
                <a:cubicBezTo>
                  <a:pt x="1872" y="374"/>
                  <a:pt x="1871" y="374"/>
                  <a:pt x="1871" y="373"/>
                </a:cubicBezTo>
                <a:cubicBezTo>
                  <a:pt x="1867" y="377"/>
                  <a:pt x="1863" y="381"/>
                  <a:pt x="1859" y="384"/>
                </a:cubicBezTo>
                <a:lnTo>
                  <a:pt x="1848" y="418"/>
                </a:lnTo>
                <a:cubicBezTo>
                  <a:pt x="1855" y="422"/>
                  <a:pt x="1861" y="426"/>
                  <a:pt x="1867" y="432"/>
                </a:cubicBezTo>
                <a:lnTo>
                  <a:pt x="1880" y="391"/>
                </a:lnTo>
                <a:close/>
                <a:moveTo>
                  <a:pt x="1921" y="349"/>
                </a:moveTo>
                <a:lnTo>
                  <a:pt x="1916" y="348"/>
                </a:lnTo>
                <a:cubicBezTo>
                  <a:pt x="1907" y="348"/>
                  <a:pt x="1890" y="354"/>
                  <a:pt x="1885" y="359"/>
                </a:cubicBezTo>
                <a:cubicBezTo>
                  <a:pt x="1884" y="358"/>
                  <a:pt x="1883" y="356"/>
                  <a:pt x="1882" y="356"/>
                </a:cubicBezTo>
                <a:lnTo>
                  <a:pt x="1879" y="355"/>
                </a:lnTo>
                <a:cubicBezTo>
                  <a:pt x="1877" y="354"/>
                  <a:pt x="1876" y="355"/>
                  <a:pt x="1875" y="356"/>
                </a:cubicBezTo>
                <a:cubicBezTo>
                  <a:pt x="1873" y="349"/>
                  <a:pt x="1864" y="333"/>
                  <a:pt x="1856" y="329"/>
                </a:cubicBezTo>
                <a:lnTo>
                  <a:pt x="1852" y="326"/>
                </a:lnTo>
                <a:cubicBezTo>
                  <a:pt x="1843" y="321"/>
                  <a:pt x="1839" y="336"/>
                  <a:pt x="1836" y="345"/>
                </a:cubicBezTo>
                <a:lnTo>
                  <a:pt x="1836" y="346"/>
                </a:lnTo>
                <a:cubicBezTo>
                  <a:pt x="1833" y="355"/>
                  <a:pt x="1839" y="364"/>
                  <a:pt x="1849" y="365"/>
                </a:cubicBezTo>
                <a:lnTo>
                  <a:pt x="1854" y="365"/>
                </a:lnTo>
                <a:cubicBezTo>
                  <a:pt x="1858" y="366"/>
                  <a:pt x="1862" y="365"/>
                  <a:pt x="1865" y="364"/>
                </a:cubicBezTo>
                <a:cubicBezTo>
                  <a:pt x="1855" y="370"/>
                  <a:pt x="1844" y="370"/>
                  <a:pt x="1830" y="369"/>
                </a:cubicBezTo>
                <a:cubicBezTo>
                  <a:pt x="1833" y="379"/>
                  <a:pt x="1816" y="391"/>
                  <a:pt x="1825" y="394"/>
                </a:cubicBezTo>
                <a:cubicBezTo>
                  <a:pt x="1833" y="395"/>
                  <a:pt x="1860" y="382"/>
                  <a:pt x="1871" y="365"/>
                </a:cubicBezTo>
                <a:cubicBezTo>
                  <a:pt x="1871" y="367"/>
                  <a:pt x="1872" y="369"/>
                  <a:pt x="1874" y="370"/>
                </a:cubicBezTo>
                <a:lnTo>
                  <a:pt x="1877" y="371"/>
                </a:lnTo>
                <a:cubicBezTo>
                  <a:pt x="1879" y="371"/>
                  <a:pt x="1880" y="370"/>
                  <a:pt x="1882" y="369"/>
                </a:cubicBezTo>
                <a:cubicBezTo>
                  <a:pt x="1880" y="389"/>
                  <a:pt x="1895" y="416"/>
                  <a:pt x="1902" y="419"/>
                </a:cubicBezTo>
                <a:lnTo>
                  <a:pt x="1903" y="419"/>
                </a:lnTo>
                <a:cubicBezTo>
                  <a:pt x="1910" y="421"/>
                  <a:pt x="1905" y="402"/>
                  <a:pt x="1912" y="396"/>
                </a:cubicBezTo>
                <a:cubicBezTo>
                  <a:pt x="1900" y="389"/>
                  <a:pt x="1892" y="383"/>
                  <a:pt x="1887" y="371"/>
                </a:cubicBezTo>
                <a:cubicBezTo>
                  <a:pt x="1889" y="374"/>
                  <a:pt x="1892" y="377"/>
                  <a:pt x="1896" y="379"/>
                </a:cubicBezTo>
                <a:lnTo>
                  <a:pt x="1900" y="382"/>
                </a:lnTo>
                <a:cubicBezTo>
                  <a:pt x="1909" y="387"/>
                  <a:pt x="1918" y="383"/>
                  <a:pt x="1922" y="374"/>
                </a:cubicBezTo>
                <a:lnTo>
                  <a:pt x="1922" y="373"/>
                </a:lnTo>
                <a:cubicBezTo>
                  <a:pt x="1925" y="364"/>
                  <a:pt x="1931" y="350"/>
                  <a:pt x="1921" y="349"/>
                </a:cubicBezTo>
                <a:close/>
                <a:moveTo>
                  <a:pt x="1100" y="544"/>
                </a:moveTo>
                <a:cubicBezTo>
                  <a:pt x="1106" y="541"/>
                  <a:pt x="1094" y="519"/>
                  <a:pt x="1107" y="508"/>
                </a:cubicBezTo>
                <a:cubicBezTo>
                  <a:pt x="1119" y="497"/>
                  <a:pt x="1138" y="500"/>
                  <a:pt x="1154" y="497"/>
                </a:cubicBezTo>
                <a:cubicBezTo>
                  <a:pt x="1146" y="497"/>
                  <a:pt x="1136" y="493"/>
                  <a:pt x="1128" y="488"/>
                </a:cubicBezTo>
                <a:cubicBezTo>
                  <a:pt x="1110" y="476"/>
                  <a:pt x="1102" y="459"/>
                  <a:pt x="1109" y="448"/>
                </a:cubicBezTo>
                <a:cubicBezTo>
                  <a:pt x="1116" y="438"/>
                  <a:pt x="1135" y="439"/>
                  <a:pt x="1152" y="451"/>
                </a:cubicBezTo>
                <a:cubicBezTo>
                  <a:pt x="1154" y="451"/>
                  <a:pt x="1155" y="452"/>
                  <a:pt x="1156" y="453"/>
                </a:cubicBezTo>
                <a:cubicBezTo>
                  <a:pt x="1156" y="440"/>
                  <a:pt x="1160" y="430"/>
                  <a:pt x="1166" y="429"/>
                </a:cubicBezTo>
                <a:cubicBezTo>
                  <a:pt x="1173" y="429"/>
                  <a:pt x="1180" y="441"/>
                  <a:pt x="1181" y="457"/>
                </a:cubicBezTo>
                <a:cubicBezTo>
                  <a:pt x="1182" y="467"/>
                  <a:pt x="1180" y="476"/>
                  <a:pt x="1178" y="482"/>
                </a:cubicBezTo>
                <a:cubicBezTo>
                  <a:pt x="1192" y="472"/>
                  <a:pt x="1199" y="450"/>
                  <a:pt x="1220" y="440"/>
                </a:cubicBezTo>
                <a:cubicBezTo>
                  <a:pt x="1232" y="435"/>
                  <a:pt x="1250" y="439"/>
                  <a:pt x="1251" y="461"/>
                </a:cubicBezTo>
                <a:lnTo>
                  <a:pt x="1260" y="458"/>
                </a:lnTo>
                <a:lnTo>
                  <a:pt x="1244" y="480"/>
                </a:lnTo>
                <a:cubicBezTo>
                  <a:pt x="1240" y="470"/>
                  <a:pt x="1231" y="452"/>
                  <a:pt x="1221" y="456"/>
                </a:cubicBezTo>
                <a:cubicBezTo>
                  <a:pt x="1201" y="463"/>
                  <a:pt x="1181" y="490"/>
                  <a:pt x="1173" y="488"/>
                </a:cubicBezTo>
                <a:cubicBezTo>
                  <a:pt x="1173" y="488"/>
                  <a:pt x="1172" y="488"/>
                  <a:pt x="1172" y="488"/>
                </a:cubicBezTo>
                <a:cubicBezTo>
                  <a:pt x="1172" y="489"/>
                  <a:pt x="1171" y="490"/>
                  <a:pt x="1170" y="492"/>
                </a:cubicBezTo>
                <a:cubicBezTo>
                  <a:pt x="1162" y="505"/>
                  <a:pt x="1142" y="504"/>
                  <a:pt x="1126" y="518"/>
                </a:cubicBezTo>
                <a:cubicBezTo>
                  <a:pt x="1114" y="529"/>
                  <a:pt x="1128" y="551"/>
                  <a:pt x="1114" y="559"/>
                </a:cubicBezTo>
                <a:lnTo>
                  <a:pt x="1100" y="544"/>
                </a:lnTo>
                <a:close/>
                <a:moveTo>
                  <a:pt x="1161" y="458"/>
                </a:moveTo>
                <a:cubicBezTo>
                  <a:pt x="1169" y="466"/>
                  <a:pt x="1174" y="475"/>
                  <a:pt x="1174" y="482"/>
                </a:cubicBezTo>
                <a:cubicBezTo>
                  <a:pt x="1176" y="479"/>
                  <a:pt x="1178" y="472"/>
                  <a:pt x="1177" y="464"/>
                </a:cubicBezTo>
                <a:cubicBezTo>
                  <a:pt x="1176" y="454"/>
                  <a:pt x="1172" y="446"/>
                  <a:pt x="1168" y="446"/>
                </a:cubicBezTo>
                <a:cubicBezTo>
                  <a:pt x="1165" y="447"/>
                  <a:pt x="1162" y="451"/>
                  <a:pt x="1161" y="458"/>
                </a:cubicBezTo>
                <a:close/>
                <a:moveTo>
                  <a:pt x="1162" y="468"/>
                </a:moveTo>
                <a:cubicBezTo>
                  <a:pt x="1163" y="475"/>
                  <a:pt x="1165" y="481"/>
                  <a:pt x="1168" y="483"/>
                </a:cubicBezTo>
                <a:cubicBezTo>
                  <a:pt x="1169" y="478"/>
                  <a:pt x="1166" y="473"/>
                  <a:pt x="1162" y="468"/>
                </a:cubicBezTo>
                <a:close/>
                <a:moveTo>
                  <a:pt x="1165" y="489"/>
                </a:moveTo>
                <a:cubicBezTo>
                  <a:pt x="1165" y="489"/>
                  <a:pt x="1165" y="489"/>
                  <a:pt x="1165" y="489"/>
                </a:cubicBezTo>
                <a:cubicBezTo>
                  <a:pt x="1166" y="489"/>
                  <a:pt x="1166" y="488"/>
                  <a:pt x="1167" y="487"/>
                </a:cubicBezTo>
                <a:cubicBezTo>
                  <a:pt x="1167" y="487"/>
                  <a:pt x="1167" y="487"/>
                  <a:pt x="1167" y="486"/>
                </a:cubicBezTo>
                <a:cubicBezTo>
                  <a:pt x="1163" y="483"/>
                  <a:pt x="1159" y="475"/>
                  <a:pt x="1157" y="464"/>
                </a:cubicBezTo>
                <a:cubicBezTo>
                  <a:pt x="1156" y="463"/>
                  <a:pt x="1156" y="463"/>
                  <a:pt x="1155" y="462"/>
                </a:cubicBezTo>
                <a:cubicBezTo>
                  <a:pt x="1144" y="455"/>
                  <a:pt x="1132" y="455"/>
                  <a:pt x="1127" y="461"/>
                </a:cubicBezTo>
                <a:cubicBezTo>
                  <a:pt x="1123" y="467"/>
                  <a:pt x="1129" y="478"/>
                  <a:pt x="1139" y="486"/>
                </a:cubicBezTo>
                <a:cubicBezTo>
                  <a:pt x="1149" y="492"/>
                  <a:pt x="1160" y="493"/>
                  <a:pt x="1165" y="489"/>
                </a:cubicBezTo>
                <a:close/>
                <a:moveTo>
                  <a:pt x="1282" y="561"/>
                </a:moveTo>
                <a:lnTo>
                  <a:pt x="1241" y="500"/>
                </a:lnTo>
                <a:lnTo>
                  <a:pt x="1205" y="524"/>
                </a:lnTo>
                <a:lnTo>
                  <a:pt x="1246" y="585"/>
                </a:lnTo>
                <a:lnTo>
                  <a:pt x="1282" y="561"/>
                </a:lnTo>
                <a:close/>
                <a:moveTo>
                  <a:pt x="1129" y="527"/>
                </a:moveTo>
                <a:lnTo>
                  <a:pt x="1148" y="556"/>
                </a:lnTo>
                <a:lnTo>
                  <a:pt x="1185" y="532"/>
                </a:lnTo>
                <a:lnTo>
                  <a:pt x="1166" y="503"/>
                </a:lnTo>
                <a:lnTo>
                  <a:pt x="1129" y="527"/>
                </a:lnTo>
                <a:close/>
                <a:moveTo>
                  <a:pt x="1223" y="465"/>
                </a:moveTo>
                <a:lnTo>
                  <a:pt x="1187" y="489"/>
                </a:lnTo>
                <a:lnTo>
                  <a:pt x="1206" y="518"/>
                </a:lnTo>
                <a:lnTo>
                  <a:pt x="1243" y="494"/>
                </a:lnTo>
                <a:lnTo>
                  <a:pt x="1223" y="465"/>
                </a:lnTo>
                <a:close/>
                <a:moveTo>
                  <a:pt x="1295" y="239"/>
                </a:moveTo>
                <a:lnTo>
                  <a:pt x="1297" y="238"/>
                </a:lnTo>
                <a:cubicBezTo>
                  <a:pt x="1300" y="235"/>
                  <a:pt x="1303" y="232"/>
                  <a:pt x="1302" y="230"/>
                </a:cubicBezTo>
                <a:cubicBezTo>
                  <a:pt x="1301" y="229"/>
                  <a:pt x="1297" y="229"/>
                  <a:pt x="1292" y="230"/>
                </a:cubicBezTo>
                <a:lnTo>
                  <a:pt x="1290" y="231"/>
                </a:lnTo>
                <a:cubicBezTo>
                  <a:pt x="1286" y="232"/>
                  <a:pt x="1284" y="236"/>
                  <a:pt x="1286" y="239"/>
                </a:cubicBezTo>
                <a:lnTo>
                  <a:pt x="1286" y="239"/>
                </a:lnTo>
                <a:cubicBezTo>
                  <a:pt x="1287" y="242"/>
                  <a:pt x="1292" y="242"/>
                  <a:pt x="1295" y="239"/>
                </a:cubicBezTo>
                <a:close/>
                <a:moveTo>
                  <a:pt x="1298" y="257"/>
                </a:moveTo>
                <a:cubicBezTo>
                  <a:pt x="1301" y="254"/>
                  <a:pt x="1306" y="238"/>
                  <a:pt x="1304" y="235"/>
                </a:cubicBezTo>
                <a:cubicBezTo>
                  <a:pt x="1302" y="242"/>
                  <a:pt x="1301" y="247"/>
                  <a:pt x="1295" y="253"/>
                </a:cubicBezTo>
                <a:cubicBezTo>
                  <a:pt x="1298" y="254"/>
                  <a:pt x="1295" y="259"/>
                  <a:pt x="1298" y="257"/>
                </a:cubicBezTo>
                <a:close/>
                <a:moveTo>
                  <a:pt x="1336" y="235"/>
                </a:moveTo>
                <a:cubicBezTo>
                  <a:pt x="1340" y="233"/>
                  <a:pt x="1334" y="234"/>
                  <a:pt x="1335" y="230"/>
                </a:cubicBezTo>
                <a:cubicBezTo>
                  <a:pt x="1327" y="233"/>
                  <a:pt x="1321" y="231"/>
                  <a:pt x="1314" y="229"/>
                </a:cubicBezTo>
                <a:cubicBezTo>
                  <a:pt x="1316" y="232"/>
                  <a:pt x="1333" y="237"/>
                  <a:pt x="1336" y="235"/>
                </a:cubicBezTo>
                <a:close/>
                <a:moveTo>
                  <a:pt x="1321" y="224"/>
                </a:moveTo>
                <a:lnTo>
                  <a:pt x="1323" y="224"/>
                </a:lnTo>
                <a:cubicBezTo>
                  <a:pt x="1327" y="222"/>
                  <a:pt x="1329" y="218"/>
                  <a:pt x="1328" y="216"/>
                </a:cubicBezTo>
                <a:lnTo>
                  <a:pt x="1328" y="215"/>
                </a:lnTo>
                <a:cubicBezTo>
                  <a:pt x="1326" y="212"/>
                  <a:pt x="1322" y="212"/>
                  <a:pt x="1318" y="215"/>
                </a:cubicBezTo>
                <a:lnTo>
                  <a:pt x="1316" y="217"/>
                </a:lnTo>
                <a:cubicBezTo>
                  <a:pt x="1313" y="220"/>
                  <a:pt x="1311" y="223"/>
                  <a:pt x="1312" y="225"/>
                </a:cubicBezTo>
                <a:cubicBezTo>
                  <a:pt x="1312" y="226"/>
                  <a:pt x="1317" y="226"/>
                  <a:pt x="1321" y="224"/>
                </a:cubicBezTo>
                <a:close/>
                <a:moveTo>
                  <a:pt x="1224" y="233"/>
                </a:moveTo>
                <a:lnTo>
                  <a:pt x="1223" y="190"/>
                </a:lnTo>
                <a:lnTo>
                  <a:pt x="1261" y="169"/>
                </a:lnTo>
                <a:lnTo>
                  <a:pt x="1291" y="224"/>
                </a:lnTo>
                <a:cubicBezTo>
                  <a:pt x="1295" y="224"/>
                  <a:pt x="1299" y="224"/>
                  <a:pt x="1302" y="225"/>
                </a:cubicBezTo>
                <a:cubicBezTo>
                  <a:pt x="1302" y="224"/>
                  <a:pt x="1303" y="224"/>
                  <a:pt x="1303" y="224"/>
                </a:cubicBezTo>
                <a:lnTo>
                  <a:pt x="1305" y="222"/>
                </a:lnTo>
                <a:cubicBezTo>
                  <a:pt x="1306" y="222"/>
                  <a:pt x="1307" y="222"/>
                  <a:pt x="1307" y="221"/>
                </a:cubicBezTo>
                <a:cubicBezTo>
                  <a:pt x="1308" y="219"/>
                  <a:pt x="1310" y="215"/>
                  <a:pt x="1312" y="212"/>
                </a:cubicBezTo>
                <a:lnTo>
                  <a:pt x="1281" y="157"/>
                </a:lnTo>
                <a:lnTo>
                  <a:pt x="1319" y="136"/>
                </a:lnTo>
                <a:lnTo>
                  <a:pt x="1355" y="159"/>
                </a:lnTo>
                <a:lnTo>
                  <a:pt x="1359" y="189"/>
                </a:lnTo>
                <a:lnTo>
                  <a:pt x="1337" y="201"/>
                </a:lnTo>
                <a:cubicBezTo>
                  <a:pt x="1338" y="203"/>
                  <a:pt x="1339" y="205"/>
                  <a:pt x="1340" y="207"/>
                </a:cubicBezTo>
                <a:lnTo>
                  <a:pt x="1341" y="208"/>
                </a:lnTo>
                <a:cubicBezTo>
                  <a:pt x="1343" y="211"/>
                  <a:pt x="1343" y="214"/>
                  <a:pt x="1342" y="217"/>
                </a:cubicBezTo>
                <a:cubicBezTo>
                  <a:pt x="1341" y="219"/>
                  <a:pt x="1340" y="221"/>
                  <a:pt x="1338" y="223"/>
                </a:cubicBezTo>
                <a:cubicBezTo>
                  <a:pt x="1340" y="222"/>
                  <a:pt x="1342" y="221"/>
                  <a:pt x="1344" y="221"/>
                </a:cubicBezTo>
                <a:lnTo>
                  <a:pt x="1348" y="219"/>
                </a:lnTo>
                <a:lnTo>
                  <a:pt x="1347" y="222"/>
                </a:lnTo>
                <a:lnTo>
                  <a:pt x="1362" y="214"/>
                </a:lnTo>
                <a:lnTo>
                  <a:pt x="1370" y="269"/>
                </a:lnTo>
                <a:lnTo>
                  <a:pt x="1350" y="280"/>
                </a:lnTo>
                <a:lnTo>
                  <a:pt x="1327" y="239"/>
                </a:lnTo>
                <a:cubicBezTo>
                  <a:pt x="1322" y="238"/>
                  <a:pt x="1318" y="236"/>
                  <a:pt x="1314" y="234"/>
                </a:cubicBezTo>
                <a:cubicBezTo>
                  <a:pt x="1313" y="235"/>
                  <a:pt x="1313" y="235"/>
                  <a:pt x="1312" y="235"/>
                </a:cubicBezTo>
                <a:lnTo>
                  <a:pt x="1310" y="236"/>
                </a:lnTo>
                <a:cubicBezTo>
                  <a:pt x="1310" y="237"/>
                  <a:pt x="1309" y="237"/>
                  <a:pt x="1309" y="237"/>
                </a:cubicBezTo>
                <a:cubicBezTo>
                  <a:pt x="1309" y="241"/>
                  <a:pt x="1308" y="246"/>
                  <a:pt x="1306" y="251"/>
                </a:cubicBezTo>
                <a:lnTo>
                  <a:pt x="1329" y="292"/>
                </a:lnTo>
                <a:lnTo>
                  <a:pt x="1309" y="304"/>
                </a:lnTo>
                <a:lnTo>
                  <a:pt x="1266" y="268"/>
                </a:lnTo>
                <a:lnTo>
                  <a:pt x="1281" y="260"/>
                </a:lnTo>
                <a:lnTo>
                  <a:pt x="1278" y="259"/>
                </a:lnTo>
                <a:lnTo>
                  <a:pt x="1282" y="256"/>
                </a:lnTo>
                <a:cubicBezTo>
                  <a:pt x="1283" y="254"/>
                  <a:pt x="1285" y="253"/>
                  <a:pt x="1286" y="252"/>
                </a:cubicBezTo>
                <a:cubicBezTo>
                  <a:pt x="1280" y="253"/>
                  <a:pt x="1275" y="252"/>
                  <a:pt x="1272" y="247"/>
                </a:cubicBezTo>
                <a:lnTo>
                  <a:pt x="1272" y="245"/>
                </a:lnTo>
                <a:cubicBezTo>
                  <a:pt x="1270" y="244"/>
                  <a:pt x="1270" y="242"/>
                  <a:pt x="1269" y="240"/>
                </a:cubicBezTo>
                <a:lnTo>
                  <a:pt x="1247" y="252"/>
                </a:lnTo>
                <a:lnTo>
                  <a:pt x="1224" y="233"/>
                </a:lnTo>
                <a:close/>
                <a:moveTo>
                  <a:pt x="1275" y="245"/>
                </a:moveTo>
                <a:lnTo>
                  <a:pt x="1275" y="245"/>
                </a:lnTo>
                <a:cubicBezTo>
                  <a:pt x="1278" y="250"/>
                  <a:pt x="1286" y="251"/>
                  <a:pt x="1292" y="246"/>
                </a:cubicBezTo>
                <a:lnTo>
                  <a:pt x="1295" y="243"/>
                </a:lnTo>
                <a:cubicBezTo>
                  <a:pt x="1298" y="241"/>
                  <a:pt x="1300" y="239"/>
                  <a:pt x="1301" y="236"/>
                </a:cubicBezTo>
                <a:cubicBezTo>
                  <a:pt x="1298" y="245"/>
                  <a:pt x="1292" y="250"/>
                  <a:pt x="1284" y="257"/>
                </a:cubicBezTo>
                <a:cubicBezTo>
                  <a:pt x="1290" y="259"/>
                  <a:pt x="1287" y="273"/>
                  <a:pt x="1293" y="269"/>
                </a:cubicBezTo>
                <a:cubicBezTo>
                  <a:pt x="1298" y="265"/>
                  <a:pt x="1307" y="246"/>
                  <a:pt x="1305" y="234"/>
                </a:cubicBezTo>
                <a:cubicBezTo>
                  <a:pt x="1307" y="235"/>
                  <a:pt x="1308" y="235"/>
                  <a:pt x="1309" y="234"/>
                </a:cubicBezTo>
                <a:lnTo>
                  <a:pt x="1311" y="233"/>
                </a:lnTo>
                <a:cubicBezTo>
                  <a:pt x="1312" y="232"/>
                  <a:pt x="1313" y="231"/>
                  <a:pt x="1313" y="229"/>
                </a:cubicBezTo>
                <a:cubicBezTo>
                  <a:pt x="1322" y="238"/>
                  <a:pt x="1344" y="240"/>
                  <a:pt x="1349" y="237"/>
                </a:cubicBezTo>
                <a:cubicBezTo>
                  <a:pt x="1356" y="234"/>
                  <a:pt x="1343" y="230"/>
                  <a:pt x="1344" y="223"/>
                </a:cubicBezTo>
                <a:cubicBezTo>
                  <a:pt x="1334" y="227"/>
                  <a:pt x="1326" y="229"/>
                  <a:pt x="1317" y="228"/>
                </a:cubicBezTo>
                <a:cubicBezTo>
                  <a:pt x="1320" y="227"/>
                  <a:pt x="1323" y="227"/>
                  <a:pt x="1326" y="226"/>
                </a:cubicBezTo>
                <a:lnTo>
                  <a:pt x="1330" y="224"/>
                </a:lnTo>
                <a:cubicBezTo>
                  <a:pt x="1338" y="222"/>
                  <a:pt x="1341" y="215"/>
                  <a:pt x="1338" y="210"/>
                </a:cubicBezTo>
                <a:lnTo>
                  <a:pt x="1338" y="210"/>
                </a:lnTo>
                <a:cubicBezTo>
                  <a:pt x="1335" y="205"/>
                  <a:pt x="1332" y="196"/>
                  <a:pt x="1325" y="201"/>
                </a:cubicBezTo>
                <a:lnTo>
                  <a:pt x="1322" y="204"/>
                </a:lnTo>
                <a:cubicBezTo>
                  <a:pt x="1317" y="208"/>
                  <a:pt x="1310" y="220"/>
                  <a:pt x="1310" y="224"/>
                </a:cubicBezTo>
                <a:cubicBezTo>
                  <a:pt x="1309" y="224"/>
                  <a:pt x="1308" y="224"/>
                  <a:pt x="1307" y="224"/>
                </a:cubicBezTo>
                <a:lnTo>
                  <a:pt x="1304" y="226"/>
                </a:lnTo>
                <a:cubicBezTo>
                  <a:pt x="1303" y="226"/>
                  <a:pt x="1303" y="227"/>
                  <a:pt x="1303" y="229"/>
                </a:cubicBezTo>
                <a:cubicBezTo>
                  <a:pt x="1298" y="226"/>
                  <a:pt x="1285" y="226"/>
                  <a:pt x="1279" y="228"/>
                </a:cubicBezTo>
                <a:lnTo>
                  <a:pt x="1275" y="230"/>
                </a:lnTo>
                <a:cubicBezTo>
                  <a:pt x="1267" y="232"/>
                  <a:pt x="1273" y="240"/>
                  <a:pt x="1275" y="2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6972" y="1132608"/>
            <a:ext cx="3086100" cy="49356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463427" y="1132608"/>
            <a:ext cx="3086100" cy="49356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209882" y="1132608"/>
            <a:ext cx="3086100" cy="49356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christmas-sock_253091"/>
          <p:cNvSpPr>
            <a:spLocks noChangeAspect="1"/>
          </p:cNvSpPr>
          <p:nvPr/>
        </p:nvSpPr>
        <p:spPr bwMode="auto">
          <a:xfrm>
            <a:off x="1834298" y="1457404"/>
            <a:ext cx="885752" cy="1219194"/>
          </a:xfrm>
          <a:custGeom>
            <a:avLst/>
            <a:gdLst>
              <a:gd name="T0" fmla="*/ 4865 w 5130"/>
              <a:gd name="T1" fmla="*/ 70 h 7072"/>
              <a:gd name="T2" fmla="*/ 4430 w 5130"/>
              <a:gd name="T3" fmla="*/ 95 h 7072"/>
              <a:gd name="T4" fmla="*/ 4074 w 5130"/>
              <a:gd name="T5" fmla="*/ 462 h 7072"/>
              <a:gd name="T6" fmla="*/ 3934 w 5130"/>
              <a:gd name="T7" fmla="*/ 953 h 7072"/>
              <a:gd name="T8" fmla="*/ 4005 w 5130"/>
              <a:gd name="T9" fmla="*/ 1216 h 7072"/>
              <a:gd name="T10" fmla="*/ 1055 w 5130"/>
              <a:gd name="T11" fmla="*/ 1216 h 7072"/>
              <a:gd name="T12" fmla="*/ 703 w 5130"/>
              <a:gd name="T13" fmla="*/ 1585 h 7072"/>
              <a:gd name="T14" fmla="*/ 703 w 5130"/>
              <a:gd name="T15" fmla="*/ 1951 h 7072"/>
              <a:gd name="T16" fmla="*/ 948 w 5130"/>
              <a:gd name="T17" fmla="*/ 2298 h 7072"/>
              <a:gd name="T18" fmla="*/ 948 w 5130"/>
              <a:gd name="T19" fmla="*/ 3982 h 7072"/>
              <a:gd name="T20" fmla="*/ 10 w 5130"/>
              <a:gd name="T21" fmla="*/ 5697 h 7072"/>
              <a:gd name="T22" fmla="*/ 367 w 5130"/>
              <a:gd name="T23" fmla="*/ 6454 h 7072"/>
              <a:gd name="T24" fmla="*/ 1364 w 5130"/>
              <a:gd name="T25" fmla="*/ 6850 h 7072"/>
              <a:gd name="T26" fmla="*/ 3216 w 5130"/>
              <a:gd name="T27" fmla="*/ 5967 h 7072"/>
              <a:gd name="T28" fmla="*/ 4458 w 5130"/>
              <a:gd name="T29" fmla="*/ 4856 h 7072"/>
              <a:gd name="T30" fmla="*/ 4500 w 5130"/>
              <a:gd name="T31" fmla="*/ 4769 h 7072"/>
              <a:gd name="T32" fmla="*/ 4500 w 5130"/>
              <a:gd name="T33" fmla="*/ 2225 h 7072"/>
              <a:gd name="T34" fmla="*/ 4623 w 5130"/>
              <a:gd name="T35" fmla="*/ 1952 h 7072"/>
              <a:gd name="T36" fmla="*/ 4623 w 5130"/>
              <a:gd name="T37" fmla="*/ 1585 h 7072"/>
              <a:gd name="T38" fmla="*/ 4524 w 5130"/>
              <a:gd name="T39" fmla="*/ 1343 h 7072"/>
              <a:gd name="T40" fmla="*/ 4569 w 5130"/>
              <a:gd name="T41" fmla="*/ 1319 h 7072"/>
              <a:gd name="T42" fmla="*/ 4924 w 5130"/>
              <a:gd name="T43" fmla="*/ 952 h 7072"/>
              <a:gd name="T44" fmla="*/ 4865 w 5130"/>
              <a:gd name="T45" fmla="*/ 70 h 7072"/>
              <a:gd name="T46" fmla="*/ 4255 w 5130"/>
              <a:gd name="T47" fmla="*/ 4718 h 7072"/>
              <a:gd name="T48" fmla="*/ 3069 w 5130"/>
              <a:gd name="T49" fmla="*/ 5776 h 7072"/>
              <a:gd name="T50" fmla="*/ 528 w 5130"/>
              <a:gd name="T51" fmla="*/ 6269 h 7072"/>
              <a:gd name="T52" fmla="*/ 250 w 5130"/>
              <a:gd name="T53" fmla="*/ 5694 h 7072"/>
              <a:gd name="T54" fmla="*/ 1148 w 5130"/>
              <a:gd name="T55" fmla="*/ 4124 h 7072"/>
              <a:gd name="T56" fmla="*/ 1193 w 5130"/>
              <a:gd name="T57" fmla="*/ 4034 h 7072"/>
              <a:gd name="T58" fmla="*/ 1193 w 5130"/>
              <a:gd name="T59" fmla="*/ 2318 h 7072"/>
              <a:gd name="T60" fmla="*/ 4255 w 5130"/>
              <a:gd name="T61" fmla="*/ 2318 h 7072"/>
              <a:gd name="T62" fmla="*/ 4255 w 5130"/>
              <a:gd name="T63" fmla="*/ 4718 h 7072"/>
              <a:gd name="T64" fmla="*/ 4378 w 5130"/>
              <a:gd name="T65" fmla="*/ 1951 h 7072"/>
              <a:gd name="T66" fmla="*/ 4242 w 5130"/>
              <a:gd name="T67" fmla="*/ 2073 h 7072"/>
              <a:gd name="T68" fmla="*/ 1055 w 5130"/>
              <a:gd name="T69" fmla="*/ 2073 h 7072"/>
              <a:gd name="T70" fmla="*/ 948 w 5130"/>
              <a:gd name="T71" fmla="*/ 1951 h 7072"/>
              <a:gd name="T72" fmla="*/ 948 w 5130"/>
              <a:gd name="T73" fmla="*/ 1585 h 7072"/>
              <a:gd name="T74" fmla="*/ 1055 w 5130"/>
              <a:gd name="T75" fmla="*/ 1461 h 7072"/>
              <a:gd name="T76" fmla="*/ 4242 w 5130"/>
              <a:gd name="T77" fmla="*/ 1461 h 7072"/>
              <a:gd name="T78" fmla="*/ 4378 w 5130"/>
              <a:gd name="T79" fmla="*/ 1585 h 7072"/>
              <a:gd name="T80" fmla="*/ 4378 w 5130"/>
              <a:gd name="T81" fmla="*/ 1951 h 7072"/>
              <a:gd name="T82" fmla="*/ 4710 w 5130"/>
              <a:gd name="T83" fmla="*/ 829 h 7072"/>
              <a:gd name="T84" fmla="*/ 4447 w 5130"/>
              <a:gd name="T85" fmla="*/ 1104 h 7072"/>
              <a:gd name="T86" fmla="*/ 4253 w 5130"/>
              <a:gd name="T87" fmla="*/ 1131 h 7072"/>
              <a:gd name="T88" fmla="*/ 4179 w 5130"/>
              <a:gd name="T89" fmla="*/ 950 h 7072"/>
              <a:gd name="T90" fmla="*/ 4286 w 5130"/>
              <a:gd name="T91" fmla="*/ 584 h 7072"/>
              <a:gd name="T92" fmla="*/ 4549 w 5130"/>
              <a:gd name="T93" fmla="*/ 309 h 7072"/>
              <a:gd name="T94" fmla="*/ 4683 w 5130"/>
              <a:gd name="T95" fmla="*/ 268 h 7072"/>
              <a:gd name="T96" fmla="*/ 4743 w 5130"/>
              <a:gd name="T97" fmla="*/ 282 h 7072"/>
              <a:gd name="T98" fmla="*/ 4710 w 5130"/>
              <a:gd name="T99" fmla="*/ 829 h 7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130" h="7072">
                <a:moveTo>
                  <a:pt x="4865" y="70"/>
                </a:moveTo>
                <a:cubicBezTo>
                  <a:pt x="4743" y="0"/>
                  <a:pt x="4585" y="9"/>
                  <a:pt x="4430" y="95"/>
                </a:cubicBezTo>
                <a:cubicBezTo>
                  <a:pt x="4293" y="171"/>
                  <a:pt x="4166" y="301"/>
                  <a:pt x="4074" y="462"/>
                </a:cubicBezTo>
                <a:cubicBezTo>
                  <a:pt x="3981" y="622"/>
                  <a:pt x="3931" y="796"/>
                  <a:pt x="3934" y="953"/>
                </a:cubicBezTo>
                <a:cubicBezTo>
                  <a:pt x="3936" y="1055"/>
                  <a:pt x="3961" y="1154"/>
                  <a:pt x="4005" y="1216"/>
                </a:cubicBezTo>
                <a:lnTo>
                  <a:pt x="1055" y="1216"/>
                </a:lnTo>
                <a:cubicBezTo>
                  <a:pt x="853" y="1216"/>
                  <a:pt x="703" y="1383"/>
                  <a:pt x="703" y="1585"/>
                </a:cubicBezTo>
                <a:lnTo>
                  <a:pt x="703" y="1951"/>
                </a:lnTo>
                <a:cubicBezTo>
                  <a:pt x="703" y="2112"/>
                  <a:pt x="795" y="2248"/>
                  <a:pt x="948" y="2298"/>
                </a:cubicBezTo>
                <a:lnTo>
                  <a:pt x="948" y="3982"/>
                </a:lnTo>
                <a:cubicBezTo>
                  <a:pt x="734" y="4163"/>
                  <a:pt x="0" y="4947"/>
                  <a:pt x="10" y="5697"/>
                </a:cubicBezTo>
                <a:cubicBezTo>
                  <a:pt x="14" y="5993"/>
                  <a:pt x="132" y="6248"/>
                  <a:pt x="367" y="6454"/>
                </a:cubicBezTo>
                <a:cubicBezTo>
                  <a:pt x="695" y="6741"/>
                  <a:pt x="1033" y="6850"/>
                  <a:pt x="1364" y="6850"/>
                </a:cubicBezTo>
                <a:cubicBezTo>
                  <a:pt x="2114" y="6850"/>
                  <a:pt x="2815" y="6288"/>
                  <a:pt x="3216" y="5967"/>
                </a:cubicBezTo>
                <a:cubicBezTo>
                  <a:pt x="3827" y="5479"/>
                  <a:pt x="4451" y="4862"/>
                  <a:pt x="4458" y="4856"/>
                </a:cubicBezTo>
                <a:cubicBezTo>
                  <a:pt x="4481" y="4833"/>
                  <a:pt x="4500" y="4802"/>
                  <a:pt x="4500" y="4769"/>
                </a:cubicBezTo>
                <a:lnTo>
                  <a:pt x="4500" y="2225"/>
                </a:lnTo>
                <a:cubicBezTo>
                  <a:pt x="4561" y="2158"/>
                  <a:pt x="4623" y="2060"/>
                  <a:pt x="4623" y="1952"/>
                </a:cubicBezTo>
                <a:lnTo>
                  <a:pt x="4623" y="1585"/>
                </a:lnTo>
                <a:cubicBezTo>
                  <a:pt x="4623" y="1493"/>
                  <a:pt x="4581" y="1408"/>
                  <a:pt x="4524" y="1343"/>
                </a:cubicBezTo>
                <a:cubicBezTo>
                  <a:pt x="4540" y="1336"/>
                  <a:pt x="4553" y="1328"/>
                  <a:pt x="4569" y="1319"/>
                </a:cubicBezTo>
                <a:cubicBezTo>
                  <a:pt x="4707" y="1243"/>
                  <a:pt x="4831" y="1112"/>
                  <a:pt x="4924" y="952"/>
                </a:cubicBezTo>
                <a:cubicBezTo>
                  <a:pt x="5130" y="595"/>
                  <a:pt x="5103" y="207"/>
                  <a:pt x="4865" y="70"/>
                </a:cubicBezTo>
                <a:close/>
                <a:moveTo>
                  <a:pt x="4255" y="4718"/>
                </a:moveTo>
                <a:cubicBezTo>
                  <a:pt x="4102" y="4855"/>
                  <a:pt x="3586" y="5363"/>
                  <a:pt x="3069" y="5776"/>
                </a:cubicBezTo>
                <a:cubicBezTo>
                  <a:pt x="2503" y="6229"/>
                  <a:pt x="1446" y="7072"/>
                  <a:pt x="528" y="6269"/>
                </a:cubicBezTo>
                <a:cubicBezTo>
                  <a:pt x="345" y="6109"/>
                  <a:pt x="253" y="5921"/>
                  <a:pt x="250" y="5694"/>
                </a:cubicBezTo>
                <a:cubicBezTo>
                  <a:pt x="240" y="4967"/>
                  <a:pt x="1139" y="4133"/>
                  <a:pt x="1148" y="4124"/>
                </a:cubicBezTo>
                <a:cubicBezTo>
                  <a:pt x="1173" y="4101"/>
                  <a:pt x="1193" y="4069"/>
                  <a:pt x="1193" y="4034"/>
                </a:cubicBezTo>
                <a:lnTo>
                  <a:pt x="1193" y="2318"/>
                </a:lnTo>
                <a:lnTo>
                  <a:pt x="4255" y="2318"/>
                </a:lnTo>
                <a:lnTo>
                  <a:pt x="4255" y="4718"/>
                </a:lnTo>
                <a:close/>
                <a:moveTo>
                  <a:pt x="4378" y="1951"/>
                </a:moveTo>
                <a:cubicBezTo>
                  <a:pt x="4378" y="2019"/>
                  <a:pt x="4309" y="2073"/>
                  <a:pt x="4242" y="2073"/>
                </a:cubicBezTo>
                <a:lnTo>
                  <a:pt x="1055" y="2073"/>
                </a:lnTo>
                <a:cubicBezTo>
                  <a:pt x="987" y="2073"/>
                  <a:pt x="948" y="2021"/>
                  <a:pt x="948" y="1951"/>
                </a:cubicBezTo>
                <a:lnTo>
                  <a:pt x="948" y="1585"/>
                </a:lnTo>
                <a:cubicBezTo>
                  <a:pt x="948" y="1518"/>
                  <a:pt x="988" y="1461"/>
                  <a:pt x="1055" y="1461"/>
                </a:cubicBezTo>
                <a:lnTo>
                  <a:pt x="4242" y="1461"/>
                </a:lnTo>
                <a:cubicBezTo>
                  <a:pt x="4310" y="1461"/>
                  <a:pt x="4378" y="1516"/>
                  <a:pt x="4378" y="1585"/>
                </a:cubicBezTo>
                <a:lnTo>
                  <a:pt x="4378" y="1951"/>
                </a:lnTo>
                <a:close/>
                <a:moveTo>
                  <a:pt x="4710" y="829"/>
                </a:moveTo>
                <a:cubicBezTo>
                  <a:pt x="4640" y="950"/>
                  <a:pt x="4544" y="1050"/>
                  <a:pt x="4447" y="1104"/>
                </a:cubicBezTo>
                <a:cubicBezTo>
                  <a:pt x="4369" y="1147"/>
                  <a:pt x="4299" y="1157"/>
                  <a:pt x="4253" y="1131"/>
                </a:cubicBezTo>
                <a:cubicBezTo>
                  <a:pt x="4207" y="1105"/>
                  <a:pt x="4180" y="1039"/>
                  <a:pt x="4179" y="950"/>
                </a:cubicBezTo>
                <a:cubicBezTo>
                  <a:pt x="4177" y="838"/>
                  <a:pt x="4216" y="705"/>
                  <a:pt x="4286" y="584"/>
                </a:cubicBezTo>
                <a:cubicBezTo>
                  <a:pt x="4356" y="463"/>
                  <a:pt x="4452" y="363"/>
                  <a:pt x="4549" y="309"/>
                </a:cubicBezTo>
                <a:cubicBezTo>
                  <a:pt x="4598" y="282"/>
                  <a:pt x="4644" y="268"/>
                  <a:pt x="4683" y="268"/>
                </a:cubicBezTo>
                <a:cubicBezTo>
                  <a:pt x="4706" y="268"/>
                  <a:pt x="4726" y="272"/>
                  <a:pt x="4743" y="282"/>
                </a:cubicBezTo>
                <a:cubicBezTo>
                  <a:pt x="4843" y="340"/>
                  <a:pt x="4850" y="586"/>
                  <a:pt x="4710" y="8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7" name="christmas-turkey_62242"/>
          <p:cNvSpPr>
            <a:spLocks noChangeAspect="1"/>
          </p:cNvSpPr>
          <p:nvPr/>
        </p:nvSpPr>
        <p:spPr bwMode="auto">
          <a:xfrm>
            <a:off x="5559664" y="1737420"/>
            <a:ext cx="1061055" cy="821643"/>
          </a:xfrm>
          <a:custGeom>
            <a:avLst/>
            <a:gdLst>
              <a:gd name="T0" fmla="*/ 5493 w 5512"/>
              <a:gd name="T1" fmla="*/ 509 h 4275"/>
              <a:gd name="T2" fmla="*/ 5252 w 5512"/>
              <a:gd name="T3" fmla="*/ 35 h 4275"/>
              <a:gd name="T4" fmla="*/ 4723 w 5512"/>
              <a:gd name="T5" fmla="*/ 252 h 4275"/>
              <a:gd name="T6" fmla="*/ 3867 w 5512"/>
              <a:gd name="T7" fmla="*/ 299 h 4275"/>
              <a:gd name="T8" fmla="*/ 843 w 5512"/>
              <a:gd name="T9" fmla="*/ 898 h 4275"/>
              <a:gd name="T10" fmla="*/ 294 w 5512"/>
              <a:gd name="T11" fmla="*/ 1806 h 4275"/>
              <a:gd name="T12" fmla="*/ 725 w 5512"/>
              <a:gd name="T13" fmla="*/ 3379 h 4275"/>
              <a:gd name="T14" fmla="*/ 41 w 5512"/>
              <a:gd name="T15" fmla="*/ 3439 h 4275"/>
              <a:gd name="T16" fmla="*/ 296 w 5512"/>
              <a:gd name="T17" fmla="*/ 4193 h 4275"/>
              <a:gd name="T18" fmla="*/ 4496 w 5512"/>
              <a:gd name="T19" fmla="*/ 4275 h 4275"/>
              <a:gd name="T20" fmla="*/ 4886 w 5512"/>
              <a:gd name="T21" fmla="*/ 3565 h 4275"/>
              <a:gd name="T22" fmla="*/ 4763 w 5512"/>
              <a:gd name="T23" fmla="*/ 3379 h 4275"/>
              <a:gd name="T24" fmla="*/ 4353 w 5512"/>
              <a:gd name="T25" fmla="*/ 3152 h 4275"/>
              <a:gd name="T26" fmla="*/ 4402 w 5512"/>
              <a:gd name="T27" fmla="*/ 3100 h 4275"/>
              <a:gd name="T28" fmla="*/ 4861 w 5512"/>
              <a:gd name="T29" fmla="*/ 1516 h 4275"/>
              <a:gd name="T30" fmla="*/ 4716 w 5512"/>
              <a:gd name="T31" fmla="*/ 1250 h 4275"/>
              <a:gd name="T32" fmla="*/ 4796 w 5512"/>
              <a:gd name="T33" fmla="*/ 1261 h 4275"/>
              <a:gd name="T34" fmla="*/ 5494 w 5512"/>
              <a:gd name="T35" fmla="*/ 583 h 4275"/>
              <a:gd name="T36" fmla="*/ 507 w 5512"/>
              <a:gd name="T37" fmla="*/ 4008 h 4275"/>
              <a:gd name="T38" fmla="*/ 4561 w 5512"/>
              <a:gd name="T39" fmla="*/ 3646 h 4275"/>
              <a:gd name="T40" fmla="*/ 5223 w 5512"/>
              <a:gd name="T41" fmla="*/ 862 h 4275"/>
              <a:gd name="T42" fmla="*/ 4830 w 5512"/>
              <a:gd name="T43" fmla="*/ 996 h 4275"/>
              <a:gd name="T44" fmla="*/ 3943 w 5512"/>
              <a:gd name="T45" fmla="*/ 995 h 4275"/>
              <a:gd name="T46" fmla="*/ 2846 w 5512"/>
              <a:gd name="T47" fmla="*/ 1961 h 4275"/>
              <a:gd name="T48" fmla="*/ 4327 w 5512"/>
              <a:gd name="T49" fmla="*/ 1231 h 4275"/>
              <a:gd name="T50" fmla="*/ 4916 w 5512"/>
              <a:gd name="T51" fmla="*/ 1958 h 4275"/>
              <a:gd name="T52" fmla="*/ 4158 w 5512"/>
              <a:gd name="T53" fmla="*/ 2970 h 4275"/>
              <a:gd name="T54" fmla="*/ 3588 w 5512"/>
              <a:gd name="T55" fmla="*/ 3259 h 4275"/>
              <a:gd name="T56" fmla="*/ 1347 w 5512"/>
              <a:gd name="T57" fmla="*/ 3290 h 4275"/>
              <a:gd name="T58" fmla="*/ 539 w 5512"/>
              <a:gd name="T59" fmla="*/ 1914 h 4275"/>
              <a:gd name="T60" fmla="*/ 1042 w 5512"/>
              <a:gd name="T61" fmla="*/ 1075 h 4275"/>
              <a:gd name="T62" fmla="*/ 2948 w 5512"/>
              <a:gd name="T63" fmla="*/ 505 h 4275"/>
              <a:gd name="T64" fmla="*/ 3894 w 5512"/>
              <a:gd name="T65" fmla="*/ 573 h 4275"/>
              <a:gd name="T66" fmla="*/ 4946 w 5512"/>
              <a:gd name="T67" fmla="*/ 422 h 4275"/>
              <a:gd name="T68" fmla="*/ 5226 w 5512"/>
              <a:gd name="T69" fmla="*/ 503 h 4275"/>
              <a:gd name="T70" fmla="*/ 5228 w 5512"/>
              <a:gd name="T71" fmla="*/ 591 h 4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512" h="4275">
                <a:moveTo>
                  <a:pt x="5494" y="583"/>
                </a:moveTo>
                <a:cubicBezTo>
                  <a:pt x="5493" y="554"/>
                  <a:pt x="5493" y="528"/>
                  <a:pt x="5493" y="509"/>
                </a:cubicBezTo>
                <a:lnTo>
                  <a:pt x="5493" y="505"/>
                </a:lnTo>
                <a:cubicBezTo>
                  <a:pt x="5493" y="379"/>
                  <a:pt x="5495" y="84"/>
                  <a:pt x="5252" y="35"/>
                </a:cubicBezTo>
                <a:cubicBezTo>
                  <a:pt x="5077" y="0"/>
                  <a:pt x="4912" y="118"/>
                  <a:pt x="4791" y="205"/>
                </a:cubicBezTo>
                <a:cubicBezTo>
                  <a:pt x="4766" y="222"/>
                  <a:pt x="4743" y="239"/>
                  <a:pt x="4723" y="252"/>
                </a:cubicBezTo>
                <a:cubicBezTo>
                  <a:pt x="4492" y="401"/>
                  <a:pt x="4222" y="357"/>
                  <a:pt x="3937" y="310"/>
                </a:cubicBezTo>
                <a:cubicBezTo>
                  <a:pt x="3914" y="306"/>
                  <a:pt x="3890" y="303"/>
                  <a:pt x="3867" y="299"/>
                </a:cubicBezTo>
                <a:cubicBezTo>
                  <a:pt x="3500" y="240"/>
                  <a:pt x="3138" y="236"/>
                  <a:pt x="2802" y="239"/>
                </a:cubicBezTo>
                <a:cubicBezTo>
                  <a:pt x="2082" y="246"/>
                  <a:pt x="1347" y="331"/>
                  <a:pt x="843" y="898"/>
                </a:cubicBezTo>
                <a:cubicBezTo>
                  <a:pt x="641" y="1125"/>
                  <a:pt x="471" y="1406"/>
                  <a:pt x="306" y="1781"/>
                </a:cubicBezTo>
                <a:lnTo>
                  <a:pt x="294" y="1806"/>
                </a:lnTo>
                <a:cubicBezTo>
                  <a:pt x="163" y="2104"/>
                  <a:pt x="0" y="2475"/>
                  <a:pt x="152" y="2823"/>
                </a:cubicBezTo>
                <a:cubicBezTo>
                  <a:pt x="275" y="3104"/>
                  <a:pt x="498" y="3273"/>
                  <a:pt x="725" y="3379"/>
                </a:cubicBezTo>
                <a:lnTo>
                  <a:pt x="152" y="3379"/>
                </a:lnTo>
                <a:cubicBezTo>
                  <a:pt x="108" y="3379"/>
                  <a:pt x="66" y="3402"/>
                  <a:pt x="41" y="3439"/>
                </a:cubicBezTo>
                <a:cubicBezTo>
                  <a:pt x="16" y="3476"/>
                  <a:pt x="12" y="3524"/>
                  <a:pt x="30" y="3565"/>
                </a:cubicBezTo>
                <a:lnTo>
                  <a:pt x="296" y="4193"/>
                </a:lnTo>
                <a:cubicBezTo>
                  <a:pt x="317" y="4243"/>
                  <a:pt x="365" y="4275"/>
                  <a:pt x="419" y="4275"/>
                </a:cubicBezTo>
                <a:lnTo>
                  <a:pt x="4496" y="4275"/>
                </a:lnTo>
                <a:cubicBezTo>
                  <a:pt x="4550" y="4275"/>
                  <a:pt x="4598" y="4243"/>
                  <a:pt x="4619" y="4193"/>
                </a:cubicBezTo>
                <a:lnTo>
                  <a:pt x="4886" y="3565"/>
                </a:lnTo>
                <a:cubicBezTo>
                  <a:pt x="4903" y="3524"/>
                  <a:pt x="4899" y="3476"/>
                  <a:pt x="4874" y="3439"/>
                </a:cubicBezTo>
                <a:cubicBezTo>
                  <a:pt x="4849" y="3402"/>
                  <a:pt x="4808" y="3379"/>
                  <a:pt x="4763" y="3379"/>
                </a:cubicBezTo>
                <a:lnTo>
                  <a:pt x="4087" y="3379"/>
                </a:lnTo>
                <a:cubicBezTo>
                  <a:pt x="4197" y="3319"/>
                  <a:pt x="4276" y="3235"/>
                  <a:pt x="4353" y="3152"/>
                </a:cubicBezTo>
                <a:cubicBezTo>
                  <a:pt x="4369" y="3135"/>
                  <a:pt x="4384" y="3119"/>
                  <a:pt x="4400" y="3102"/>
                </a:cubicBezTo>
                <a:cubicBezTo>
                  <a:pt x="4401" y="3101"/>
                  <a:pt x="4402" y="3101"/>
                  <a:pt x="4402" y="3100"/>
                </a:cubicBezTo>
                <a:cubicBezTo>
                  <a:pt x="4519" y="2973"/>
                  <a:pt x="5108" y="2323"/>
                  <a:pt x="5176" y="2016"/>
                </a:cubicBezTo>
                <a:cubicBezTo>
                  <a:pt x="5223" y="1803"/>
                  <a:pt x="5031" y="1651"/>
                  <a:pt x="4861" y="1516"/>
                </a:cubicBezTo>
                <a:cubicBezTo>
                  <a:pt x="4721" y="1406"/>
                  <a:pt x="4620" y="1320"/>
                  <a:pt x="4599" y="1239"/>
                </a:cubicBezTo>
                <a:cubicBezTo>
                  <a:pt x="4671" y="1244"/>
                  <a:pt x="4714" y="1250"/>
                  <a:pt x="4716" y="1250"/>
                </a:cubicBezTo>
                <a:cubicBezTo>
                  <a:pt x="4718" y="1251"/>
                  <a:pt x="4719" y="1251"/>
                  <a:pt x="4721" y="1251"/>
                </a:cubicBezTo>
                <a:cubicBezTo>
                  <a:pt x="4745" y="1254"/>
                  <a:pt x="4771" y="1257"/>
                  <a:pt x="4796" y="1261"/>
                </a:cubicBezTo>
                <a:cubicBezTo>
                  <a:pt x="4934" y="1279"/>
                  <a:pt x="5091" y="1299"/>
                  <a:pt x="5242" y="1269"/>
                </a:cubicBezTo>
                <a:cubicBezTo>
                  <a:pt x="5512" y="1216"/>
                  <a:pt x="5501" y="820"/>
                  <a:pt x="5494" y="583"/>
                </a:cubicBezTo>
                <a:close/>
                <a:moveTo>
                  <a:pt x="4408" y="4008"/>
                </a:moveTo>
                <a:lnTo>
                  <a:pt x="507" y="4008"/>
                </a:lnTo>
                <a:lnTo>
                  <a:pt x="354" y="3646"/>
                </a:lnTo>
                <a:lnTo>
                  <a:pt x="4561" y="3646"/>
                </a:lnTo>
                <a:lnTo>
                  <a:pt x="4408" y="4008"/>
                </a:lnTo>
                <a:close/>
                <a:moveTo>
                  <a:pt x="5223" y="862"/>
                </a:moveTo>
                <a:cubicBezTo>
                  <a:pt x="5213" y="966"/>
                  <a:pt x="5192" y="1000"/>
                  <a:pt x="5185" y="1008"/>
                </a:cubicBezTo>
                <a:cubicBezTo>
                  <a:pt x="5078" y="1028"/>
                  <a:pt x="4952" y="1012"/>
                  <a:pt x="4830" y="996"/>
                </a:cubicBezTo>
                <a:cubicBezTo>
                  <a:pt x="4805" y="993"/>
                  <a:pt x="4779" y="989"/>
                  <a:pt x="4754" y="986"/>
                </a:cubicBezTo>
                <a:cubicBezTo>
                  <a:pt x="4718" y="981"/>
                  <a:pt x="4356" y="932"/>
                  <a:pt x="3943" y="995"/>
                </a:cubicBezTo>
                <a:cubicBezTo>
                  <a:pt x="3356" y="1084"/>
                  <a:pt x="2952" y="1358"/>
                  <a:pt x="2774" y="1786"/>
                </a:cubicBezTo>
                <a:cubicBezTo>
                  <a:pt x="2746" y="1854"/>
                  <a:pt x="2778" y="1932"/>
                  <a:pt x="2846" y="1961"/>
                </a:cubicBezTo>
                <a:cubicBezTo>
                  <a:pt x="2914" y="1989"/>
                  <a:pt x="2992" y="1957"/>
                  <a:pt x="3020" y="1889"/>
                </a:cubicBezTo>
                <a:cubicBezTo>
                  <a:pt x="3246" y="1345"/>
                  <a:pt x="3900" y="1239"/>
                  <a:pt x="4327" y="1231"/>
                </a:cubicBezTo>
                <a:cubicBezTo>
                  <a:pt x="4339" y="1444"/>
                  <a:pt x="4540" y="1603"/>
                  <a:pt x="4695" y="1726"/>
                </a:cubicBezTo>
                <a:cubicBezTo>
                  <a:pt x="4782" y="1794"/>
                  <a:pt x="4926" y="1908"/>
                  <a:pt x="4916" y="1958"/>
                </a:cubicBezTo>
                <a:cubicBezTo>
                  <a:pt x="4875" y="2142"/>
                  <a:pt x="4460" y="2644"/>
                  <a:pt x="4207" y="2918"/>
                </a:cubicBezTo>
                <a:cubicBezTo>
                  <a:pt x="4191" y="2935"/>
                  <a:pt x="4174" y="2953"/>
                  <a:pt x="4158" y="2970"/>
                </a:cubicBezTo>
                <a:cubicBezTo>
                  <a:pt x="4080" y="3053"/>
                  <a:pt x="4013" y="3125"/>
                  <a:pt x="3924" y="3163"/>
                </a:cubicBezTo>
                <a:cubicBezTo>
                  <a:pt x="3814" y="3208"/>
                  <a:pt x="3693" y="3237"/>
                  <a:pt x="3588" y="3259"/>
                </a:cubicBezTo>
                <a:cubicBezTo>
                  <a:pt x="3272" y="3327"/>
                  <a:pt x="2924" y="3365"/>
                  <a:pt x="2526" y="3376"/>
                </a:cubicBezTo>
                <a:cubicBezTo>
                  <a:pt x="2077" y="3389"/>
                  <a:pt x="1691" y="3361"/>
                  <a:pt x="1347" y="3290"/>
                </a:cubicBezTo>
                <a:cubicBezTo>
                  <a:pt x="1079" y="3235"/>
                  <a:pt x="579" y="3133"/>
                  <a:pt x="397" y="2716"/>
                </a:cubicBezTo>
                <a:cubicBezTo>
                  <a:pt x="291" y="2475"/>
                  <a:pt x="423" y="2177"/>
                  <a:pt x="539" y="1914"/>
                </a:cubicBezTo>
                <a:lnTo>
                  <a:pt x="550" y="1888"/>
                </a:lnTo>
                <a:cubicBezTo>
                  <a:pt x="703" y="1539"/>
                  <a:pt x="860" y="1281"/>
                  <a:pt x="1042" y="1075"/>
                </a:cubicBezTo>
                <a:cubicBezTo>
                  <a:pt x="1453" y="613"/>
                  <a:pt x="2044" y="513"/>
                  <a:pt x="2804" y="505"/>
                </a:cubicBezTo>
                <a:cubicBezTo>
                  <a:pt x="2852" y="505"/>
                  <a:pt x="2899" y="505"/>
                  <a:pt x="2948" y="505"/>
                </a:cubicBezTo>
                <a:cubicBezTo>
                  <a:pt x="3231" y="505"/>
                  <a:pt x="3529" y="515"/>
                  <a:pt x="3825" y="562"/>
                </a:cubicBezTo>
                <a:cubicBezTo>
                  <a:pt x="3848" y="566"/>
                  <a:pt x="3871" y="570"/>
                  <a:pt x="3894" y="573"/>
                </a:cubicBezTo>
                <a:cubicBezTo>
                  <a:pt x="4217" y="626"/>
                  <a:pt x="4550" y="680"/>
                  <a:pt x="4868" y="476"/>
                </a:cubicBezTo>
                <a:cubicBezTo>
                  <a:pt x="4893" y="460"/>
                  <a:pt x="4919" y="441"/>
                  <a:pt x="4946" y="422"/>
                </a:cubicBezTo>
                <a:cubicBezTo>
                  <a:pt x="5022" y="368"/>
                  <a:pt x="5136" y="286"/>
                  <a:pt x="5198" y="296"/>
                </a:cubicBezTo>
                <a:cubicBezTo>
                  <a:pt x="5222" y="323"/>
                  <a:pt x="5226" y="423"/>
                  <a:pt x="5226" y="503"/>
                </a:cubicBezTo>
                <a:lnTo>
                  <a:pt x="5226" y="508"/>
                </a:lnTo>
                <a:cubicBezTo>
                  <a:pt x="5226" y="531"/>
                  <a:pt x="5227" y="559"/>
                  <a:pt x="5228" y="591"/>
                </a:cubicBezTo>
                <a:cubicBezTo>
                  <a:pt x="5230" y="667"/>
                  <a:pt x="5233" y="772"/>
                  <a:pt x="5223" y="8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8" name="snowflake_61247"/>
          <p:cNvSpPr>
            <a:spLocks noChangeAspect="1"/>
          </p:cNvSpPr>
          <p:nvPr/>
        </p:nvSpPr>
        <p:spPr bwMode="auto">
          <a:xfrm>
            <a:off x="9409460" y="1619886"/>
            <a:ext cx="949882" cy="1056712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311" h="5917">
                <a:moveTo>
                  <a:pt x="4585" y="3953"/>
                </a:moveTo>
                <a:lnTo>
                  <a:pt x="4208" y="3735"/>
                </a:lnTo>
                <a:lnTo>
                  <a:pt x="4975" y="3469"/>
                </a:lnTo>
                <a:lnTo>
                  <a:pt x="4907" y="3272"/>
                </a:lnTo>
                <a:lnTo>
                  <a:pt x="3970" y="3597"/>
                </a:lnTo>
                <a:lnTo>
                  <a:pt x="3218" y="3163"/>
                </a:lnTo>
                <a:lnTo>
                  <a:pt x="3499" y="3057"/>
                </a:lnTo>
                <a:lnTo>
                  <a:pt x="3499" y="2860"/>
                </a:lnTo>
                <a:lnTo>
                  <a:pt x="3218" y="2754"/>
                </a:lnTo>
                <a:lnTo>
                  <a:pt x="3970" y="2320"/>
                </a:lnTo>
                <a:lnTo>
                  <a:pt x="4907" y="2645"/>
                </a:lnTo>
                <a:lnTo>
                  <a:pt x="4975" y="2448"/>
                </a:lnTo>
                <a:lnTo>
                  <a:pt x="4208" y="2182"/>
                </a:lnTo>
                <a:lnTo>
                  <a:pt x="4585" y="1965"/>
                </a:lnTo>
                <a:lnTo>
                  <a:pt x="5243" y="2193"/>
                </a:lnTo>
                <a:lnTo>
                  <a:pt x="5311" y="1996"/>
                </a:lnTo>
                <a:lnTo>
                  <a:pt x="4823" y="1827"/>
                </a:lnTo>
                <a:lnTo>
                  <a:pt x="5270" y="1569"/>
                </a:lnTo>
                <a:lnTo>
                  <a:pt x="5166" y="1389"/>
                </a:lnTo>
                <a:lnTo>
                  <a:pt x="4719" y="1647"/>
                </a:lnTo>
                <a:lnTo>
                  <a:pt x="4817" y="1140"/>
                </a:lnTo>
                <a:lnTo>
                  <a:pt x="4612" y="1101"/>
                </a:lnTo>
                <a:lnTo>
                  <a:pt x="4481" y="1785"/>
                </a:lnTo>
                <a:lnTo>
                  <a:pt x="4104" y="2002"/>
                </a:lnTo>
                <a:lnTo>
                  <a:pt x="4257" y="1205"/>
                </a:lnTo>
                <a:lnTo>
                  <a:pt x="4053" y="1166"/>
                </a:lnTo>
                <a:lnTo>
                  <a:pt x="3866" y="2140"/>
                </a:lnTo>
                <a:lnTo>
                  <a:pt x="3114" y="2574"/>
                </a:lnTo>
                <a:lnTo>
                  <a:pt x="3162" y="2277"/>
                </a:lnTo>
                <a:lnTo>
                  <a:pt x="2992" y="2179"/>
                </a:lnTo>
                <a:lnTo>
                  <a:pt x="2760" y="2369"/>
                </a:lnTo>
                <a:lnTo>
                  <a:pt x="2760" y="1501"/>
                </a:lnTo>
                <a:lnTo>
                  <a:pt x="3509" y="852"/>
                </a:lnTo>
                <a:lnTo>
                  <a:pt x="3373" y="695"/>
                </a:lnTo>
                <a:lnTo>
                  <a:pt x="2760" y="1226"/>
                </a:lnTo>
                <a:lnTo>
                  <a:pt x="2760" y="791"/>
                </a:lnTo>
                <a:lnTo>
                  <a:pt x="3286" y="335"/>
                </a:lnTo>
                <a:lnTo>
                  <a:pt x="3150" y="178"/>
                </a:lnTo>
                <a:lnTo>
                  <a:pt x="2760" y="516"/>
                </a:lnTo>
                <a:lnTo>
                  <a:pt x="2760" y="0"/>
                </a:lnTo>
                <a:lnTo>
                  <a:pt x="2552" y="0"/>
                </a:lnTo>
                <a:lnTo>
                  <a:pt x="2552" y="516"/>
                </a:lnTo>
                <a:lnTo>
                  <a:pt x="2161" y="178"/>
                </a:lnTo>
                <a:lnTo>
                  <a:pt x="2025" y="335"/>
                </a:lnTo>
                <a:lnTo>
                  <a:pt x="2552" y="791"/>
                </a:lnTo>
                <a:lnTo>
                  <a:pt x="2552" y="1226"/>
                </a:lnTo>
                <a:lnTo>
                  <a:pt x="1938" y="695"/>
                </a:lnTo>
                <a:lnTo>
                  <a:pt x="1802" y="852"/>
                </a:lnTo>
                <a:lnTo>
                  <a:pt x="2552" y="1501"/>
                </a:lnTo>
                <a:lnTo>
                  <a:pt x="2552" y="2370"/>
                </a:lnTo>
                <a:lnTo>
                  <a:pt x="2319" y="2179"/>
                </a:lnTo>
                <a:lnTo>
                  <a:pt x="2149" y="2278"/>
                </a:lnTo>
                <a:lnTo>
                  <a:pt x="2198" y="2574"/>
                </a:lnTo>
                <a:lnTo>
                  <a:pt x="1446" y="2140"/>
                </a:lnTo>
                <a:lnTo>
                  <a:pt x="1259" y="1166"/>
                </a:lnTo>
                <a:lnTo>
                  <a:pt x="1054" y="1205"/>
                </a:lnTo>
                <a:lnTo>
                  <a:pt x="1207" y="2002"/>
                </a:lnTo>
                <a:lnTo>
                  <a:pt x="830" y="1785"/>
                </a:lnTo>
                <a:lnTo>
                  <a:pt x="699" y="1101"/>
                </a:lnTo>
                <a:lnTo>
                  <a:pt x="495" y="1140"/>
                </a:lnTo>
                <a:lnTo>
                  <a:pt x="592" y="1647"/>
                </a:lnTo>
                <a:lnTo>
                  <a:pt x="145" y="1389"/>
                </a:lnTo>
                <a:lnTo>
                  <a:pt x="41" y="1569"/>
                </a:lnTo>
                <a:lnTo>
                  <a:pt x="488" y="1827"/>
                </a:lnTo>
                <a:lnTo>
                  <a:pt x="0" y="1996"/>
                </a:lnTo>
                <a:lnTo>
                  <a:pt x="68" y="2193"/>
                </a:lnTo>
                <a:lnTo>
                  <a:pt x="726" y="1965"/>
                </a:lnTo>
                <a:lnTo>
                  <a:pt x="1103" y="2183"/>
                </a:lnTo>
                <a:lnTo>
                  <a:pt x="337" y="2448"/>
                </a:lnTo>
                <a:lnTo>
                  <a:pt x="405" y="2645"/>
                </a:lnTo>
                <a:lnTo>
                  <a:pt x="1342" y="2320"/>
                </a:lnTo>
                <a:lnTo>
                  <a:pt x="2094" y="2754"/>
                </a:lnTo>
                <a:lnTo>
                  <a:pt x="1813" y="2861"/>
                </a:lnTo>
                <a:lnTo>
                  <a:pt x="1813" y="3057"/>
                </a:lnTo>
                <a:lnTo>
                  <a:pt x="2093" y="3163"/>
                </a:lnTo>
                <a:lnTo>
                  <a:pt x="1342" y="3597"/>
                </a:lnTo>
                <a:lnTo>
                  <a:pt x="405" y="3272"/>
                </a:lnTo>
                <a:lnTo>
                  <a:pt x="337" y="3469"/>
                </a:lnTo>
                <a:lnTo>
                  <a:pt x="1103" y="3735"/>
                </a:lnTo>
                <a:lnTo>
                  <a:pt x="726" y="3953"/>
                </a:lnTo>
                <a:lnTo>
                  <a:pt x="68" y="3724"/>
                </a:lnTo>
                <a:lnTo>
                  <a:pt x="0" y="3921"/>
                </a:lnTo>
                <a:lnTo>
                  <a:pt x="488" y="4090"/>
                </a:lnTo>
                <a:lnTo>
                  <a:pt x="41" y="4348"/>
                </a:lnTo>
                <a:lnTo>
                  <a:pt x="145" y="4528"/>
                </a:lnTo>
                <a:lnTo>
                  <a:pt x="592" y="4270"/>
                </a:lnTo>
                <a:lnTo>
                  <a:pt x="495" y="4777"/>
                </a:lnTo>
                <a:lnTo>
                  <a:pt x="699" y="4817"/>
                </a:lnTo>
                <a:lnTo>
                  <a:pt x="830" y="4133"/>
                </a:lnTo>
                <a:lnTo>
                  <a:pt x="1207" y="3915"/>
                </a:lnTo>
                <a:lnTo>
                  <a:pt x="1054" y="4712"/>
                </a:lnTo>
                <a:lnTo>
                  <a:pt x="1259" y="4751"/>
                </a:lnTo>
                <a:lnTo>
                  <a:pt x="1446" y="3777"/>
                </a:lnTo>
                <a:lnTo>
                  <a:pt x="2198" y="3343"/>
                </a:lnTo>
                <a:lnTo>
                  <a:pt x="2149" y="3640"/>
                </a:lnTo>
                <a:lnTo>
                  <a:pt x="2320" y="3738"/>
                </a:lnTo>
                <a:lnTo>
                  <a:pt x="2552" y="3548"/>
                </a:lnTo>
                <a:lnTo>
                  <a:pt x="2552" y="4416"/>
                </a:lnTo>
                <a:lnTo>
                  <a:pt x="1802" y="5065"/>
                </a:lnTo>
                <a:lnTo>
                  <a:pt x="1938" y="5222"/>
                </a:lnTo>
                <a:lnTo>
                  <a:pt x="2552" y="4691"/>
                </a:lnTo>
                <a:lnTo>
                  <a:pt x="2552" y="5127"/>
                </a:lnTo>
                <a:lnTo>
                  <a:pt x="2025" y="5582"/>
                </a:lnTo>
                <a:lnTo>
                  <a:pt x="2161" y="5740"/>
                </a:lnTo>
                <a:lnTo>
                  <a:pt x="2552" y="5402"/>
                </a:lnTo>
                <a:lnTo>
                  <a:pt x="2552" y="5917"/>
                </a:lnTo>
                <a:lnTo>
                  <a:pt x="2760" y="5917"/>
                </a:lnTo>
                <a:lnTo>
                  <a:pt x="2760" y="5402"/>
                </a:lnTo>
                <a:lnTo>
                  <a:pt x="3150" y="5740"/>
                </a:lnTo>
                <a:lnTo>
                  <a:pt x="3286" y="5582"/>
                </a:lnTo>
                <a:lnTo>
                  <a:pt x="2760" y="5127"/>
                </a:lnTo>
                <a:lnTo>
                  <a:pt x="2760" y="4691"/>
                </a:lnTo>
                <a:lnTo>
                  <a:pt x="3373" y="5222"/>
                </a:lnTo>
                <a:lnTo>
                  <a:pt x="3509" y="5065"/>
                </a:lnTo>
                <a:lnTo>
                  <a:pt x="2760" y="4416"/>
                </a:lnTo>
                <a:lnTo>
                  <a:pt x="2760" y="3547"/>
                </a:lnTo>
                <a:lnTo>
                  <a:pt x="2992" y="3738"/>
                </a:lnTo>
                <a:lnTo>
                  <a:pt x="3163" y="3639"/>
                </a:lnTo>
                <a:lnTo>
                  <a:pt x="3114" y="3343"/>
                </a:lnTo>
                <a:lnTo>
                  <a:pt x="3866" y="3778"/>
                </a:lnTo>
                <a:lnTo>
                  <a:pt x="4053" y="4751"/>
                </a:lnTo>
                <a:lnTo>
                  <a:pt x="4257" y="4712"/>
                </a:lnTo>
                <a:lnTo>
                  <a:pt x="4104" y="3915"/>
                </a:lnTo>
                <a:lnTo>
                  <a:pt x="4481" y="4133"/>
                </a:lnTo>
                <a:lnTo>
                  <a:pt x="4612" y="4817"/>
                </a:lnTo>
                <a:lnTo>
                  <a:pt x="4817" y="4777"/>
                </a:lnTo>
                <a:lnTo>
                  <a:pt x="4719" y="4270"/>
                </a:lnTo>
                <a:lnTo>
                  <a:pt x="5166" y="4528"/>
                </a:lnTo>
                <a:lnTo>
                  <a:pt x="5270" y="4348"/>
                </a:lnTo>
                <a:lnTo>
                  <a:pt x="4823" y="4090"/>
                </a:lnTo>
                <a:lnTo>
                  <a:pt x="5311" y="3921"/>
                </a:lnTo>
                <a:lnTo>
                  <a:pt x="5243" y="3724"/>
                </a:lnTo>
                <a:lnTo>
                  <a:pt x="4585" y="3953"/>
                </a:lnTo>
                <a:close/>
                <a:moveTo>
                  <a:pt x="2948" y="3048"/>
                </a:moveTo>
                <a:lnTo>
                  <a:pt x="2880" y="3167"/>
                </a:lnTo>
                <a:lnTo>
                  <a:pt x="2921" y="3418"/>
                </a:lnTo>
                <a:lnTo>
                  <a:pt x="2724" y="3257"/>
                </a:lnTo>
                <a:lnTo>
                  <a:pt x="2587" y="3257"/>
                </a:lnTo>
                <a:lnTo>
                  <a:pt x="2390" y="3419"/>
                </a:lnTo>
                <a:lnTo>
                  <a:pt x="2432" y="3167"/>
                </a:lnTo>
                <a:lnTo>
                  <a:pt x="2363" y="3049"/>
                </a:lnTo>
                <a:lnTo>
                  <a:pt x="2125" y="2959"/>
                </a:lnTo>
                <a:lnTo>
                  <a:pt x="2363" y="2869"/>
                </a:lnTo>
                <a:lnTo>
                  <a:pt x="2431" y="2750"/>
                </a:lnTo>
                <a:lnTo>
                  <a:pt x="2390" y="2499"/>
                </a:lnTo>
                <a:lnTo>
                  <a:pt x="2587" y="2660"/>
                </a:lnTo>
                <a:lnTo>
                  <a:pt x="2724" y="2660"/>
                </a:lnTo>
                <a:lnTo>
                  <a:pt x="2921" y="2499"/>
                </a:lnTo>
                <a:lnTo>
                  <a:pt x="2880" y="2750"/>
                </a:lnTo>
                <a:lnTo>
                  <a:pt x="2948" y="2869"/>
                </a:lnTo>
                <a:lnTo>
                  <a:pt x="3186" y="2959"/>
                </a:lnTo>
                <a:lnTo>
                  <a:pt x="2948" y="3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9" name="矩形 8"/>
          <p:cNvSpPr/>
          <p:nvPr/>
        </p:nvSpPr>
        <p:spPr>
          <a:xfrm>
            <a:off x="1317094" y="2801339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ADD YOU TITLE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56158" y="3463687"/>
            <a:ext cx="24420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85461" y="3506839"/>
            <a:ext cx="24420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531916" y="3506839"/>
            <a:ext cx="24420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63549" y="2801339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ADD YOU TITLE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814213" y="2801339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ADD YOU TITLE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69372" y="1285008"/>
            <a:ext cx="3086100" cy="4935682"/>
          </a:xfrm>
          <a:prstGeom prst="rect">
            <a:avLst/>
          </a:prstGeom>
          <a:noFill/>
          <a:ln>
            <a:solidFill>
              <a:srgbClr val="FFCD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615827" y="1285008"/>
            <a:ext cx="3086100" cy="4935682"/>
          </a:xfrm>
          <a:prstGeom prst="rect">
            <a:avLst/>
          </a:prstGeom>
          <a:noFill/>
          <a:ln>
            <a:solidFill>
              <a:srgbClr val="FFCD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362282" y="1285008"/>
            <a:ext cx="3086100" cy="4935682"/>
          </a:xfrm>
          <a:prstGeom prst="rect">
            <a:avLst/>
          </a:prstGeom>
          <a:noFill/>
          <a:ln>
            <a:solidFill>
              <a:srgbClr val="FFCD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弦形 24"/>
          <p:cNvSpPr/>
          <p:nvPr/>
        </p:nvSpPr>
        <p:spPr>
          <a:xfrm rot="6721919">
            <a:off x="3409390" y="3022238"/>
            <a:ext cx="5564160" cy="5564160"/>
          </a:xfrm>
          <a:prstGeom prst="chord">
            <a:avLst/>
          </a:prstGeom>
          <a:pattFill prst="pct40">
            <a:fgClr>
              <a:srgbClr val="CC4B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giftbox_23442"/>
          <p:cNvSpPr>
            <a:spLocks noChangeAspect="1"/>
          </p:cNvSpPr>
          <p:nvPr/>
        </p:nvSpPr>
        <p:spPr bwMode="auto">
          <a:xfrm>
            <a:off x="4417597" y="3416059"/>
            <a:ext cx="3580022" cy="3426095"/>
          </a:xfrm>
          <a:custGeom>
            <a:avLst/>
            <a:gdLst>
              <a:gd name="connsiteX0" fmla="*/ 566580 w 603133"/>
              <a:gd name="connsiteY0" fmla="*/ 529957 h 577201"/>
              <a:gd name="connsiteX1" fmla="*/ 566580 w 603133"/>
              <a:gd name="connsiteY1" fmla="*/ 577201 h 577201"/>
              <a:gd name="connsiteX2" fmla="*/ 516922 w 603133"/>
              <a:gd name="connsiteY2" fmla="*/ 577201 h 577201"/>
              <a:gd name="connsiteX3" fmla="*/ 566580 w 603133"/>
              <a:gd name="connsiteY3" fmla="*/ 445815 h 577201"/>
              <a:gd name="connsiteX4" fmla="*/ 566580 w 603133"/>
              <a:gd name="connsiteY4" fmla="*/ 508277 h 577201"/>
              <a:gd name="connsiteX5" fmla="*/ 497700 w 603133"/>
              <a:gd name="connsiteY5" fmla="*/ 577201 h 577201"/>
              <a:gd name="connsiteX6" fmla="*/ 433125 w 603133"/>
              <a:gd name="connsiteY6" fmla="*/ 577201 h 577201"/>
              <a:gd name="connsiteX7" fmla="*/ 566580 w 603133"/>
              <a:gd name="connsiteY7" fmla="*/ 362018 h 577201"/>
              <a:gd name="connsiteX8" fmla="*/ 566580 w 603133"/>
              <a:gd name="connsiteY8" fmla="*/ 424421 h 577201"/>
              <a:gd name="connsiteX9" fmla="*/ 413555 w 603133"/>
              <a:gd name="connsiteY9" fmla="*/ 577201 h 577201"/>
              <a:gd name="connsiteX10" fmla="*/ 351052 w 603133"/>
              <a:gd name="connsiteY10" fmla="*/ 577201 h 577201"/>
              <a:gd name="connsiteX11" fmla="*/ 0 w 603133"/>
              <a:gd name="connsiteY11" fmla="*/ 205113 h 577201"/>
              <a:gd name="connsiteX12" fmla="*/ 291915 w 603133"/>
              <a:gd name="connsiteY12" fmla="*/ 205113 h 577201"/>
              <a:gd name="connsiteX13" fmla="*/ 294330 w 603133"/>
              <a:gd name="connsiteY13" fmla="*/ 205665 h 577201"/>
              <a:gd name="connsiteX14" fmla="*/ 297072 w 603133"/>
              <a:gd name="connsiteY14" fmla="*/ 205113 h 577201"/>
              <a:gd name="connsiteX15" fmla="*/ 603133 w 603133"/>
              <a:gd name="connsiteY15" fmla="*/ 205113 h 577201"/>
              <a:gd name="connsiteX16" fmla="*/ 603133 w 603133"/>
              <a:gd name="connsiteY16" fmla="*/ 319105 h 577201"/>
              <a:gd name="connsiteX17" fmla="*/ 566514 w 603133"/>
              <a:gd name="connsiteY17" fmla="*/ 319105 h 577201"/>
              <a:gd name="connsiteX18" fmla="*/ 566514 w 603133"/>
              <a:gd name="connsiteY18" fmla="*/ 340613 h 577201"/>
              <a:gd name="connsiteX19" fmla="*/ 329569 w 603133"/>
              <a:gd name="connsiteY19" fmla="*/ 577201 h 577201"/>
              <a:gd name="connsiteX20" fmla="*/ 267102 w 603133"/>
              <a:gd name="connsiteY20" fmla="*/ 577201 h 577201"/>
              <a:gd name="connsiteX21" fmla="*/ 525588 w 603133"/>
              <a:gd name="connsiteY21" fmla="*/ 319105 h 577201"/>
              <a:gd name="connsiteX22" fmla="*/ 504047 w 603133"/>
              <a:gd name="connsiteY22" fmla="*/ 319105 h 577201"/>
              <a:gd name="connsiteX23" fmla="*/ 245562 w 603133"/>
              <a:gd name="connsiteY23" fmla="*/ 577201 h 577201"/>
              <a:gd name="connsiteX24" fmla="*/ 183094 w 603133"/>
              <a:gd name="connsiteY24" fmla="*/ 577201 h 577201"/>
              <a:gd name="connsiteX25" fmla="*/ 441580 w 603133"/>
              <a:gd name="connsiteY25" fmla="*/ 319105 h 577201"/>
              <a:gd name="connsiteX26" fmla="*/ 420039 w 603133"/>
              <a:gd name="connsiteY26" fmla="*/ 319105 h 577201"/>
              <a:gd name="connsiteX27" fmla="*/ 161554 w 603133"/>
              <a:gd name="connsiteY27" fmla="*/ 577201 h 577201"/>
              <a:gd name="connsiteX28" fmla="*/ 99086 w 603133"/>
              <a:gd name="connsiteY28" fmla="*/ 577201 h 577201"/>
              <a:gd name="connsiteX29" fmla="*/ 357572 w 603133"/>
              <a:gd name="connsiteY29" fmla="*/ 319105 h 577201"/>
              <a:gd name="connsiteX30" fmla="*/ 336031 w 603133"/>
              <a:gd name="connsiteY30" fmla="*/ 319105 h 577201"/>
              <a:gd name="connsiteX31" fmla="*/ 77546 w 603133"/>
              <a:gd name="connsiteY31" fmla="*/ 577201 h 577201"/>
              <a:gd name="connsiteX32" fmla="*/ 36619 w 603133"/>
              <a:gd name="connsiteY32" fmla="*/ 577201 h 577201"/>
              <a:gd name="connsiteX33" fmla="*/ 36619 w 603133"/>
              <a:gd name="connsiteY33" fmla="*/ 555693 h 577201"/>
              <a:gd name="connsiteX34" fmla="*/ 273564 w 603133"/>
              <a:gd name="connsiteY34" fmla="*/ 319105 h 577201"/>
              <a:gd name="connsiteX35" fmla="*/ 252024 w 603133"/>
              <a:gd name="connsiteY35" fmla="*/ 319105 h 577201"/>
              <a:gd name="connsiteX36" fmla="*/ 36619 w 603133"/>
              <a:gd name="connsiteY36" fmla="*/ 536336 h 577201"/>
              <a:gd name="connsiteX37" fmla="*/ 36619 w 603133"/>
              <a:gd name="connsiteY37" fmla="*/ 471812 h 577201"/>
              <a:gd name="connsiteX38" fmla="*/ 189556 w 603133"/>
              <a:gd name="connsiteY38" fmla="*/ 319105 h 577201"/>
              <a:gd name="connsiteX39" fmla="*/ 170170 w 603133"/>
              <a:gd name="connsiteY39" fmla="*/ 319105 h 577201"/>
              <a:gd name="connsiteX40" fmla="*/ 36619 w 603133"/>
              <a:gd name="connsiteY40" fmla="*/ 452455 h 577201"/>
              <a:gd name="connsiteX41" fmla="*/ 36619 w 603133"/>
              <a:gd name="connsiteY41" fmla="*/ 390082 h 577201"/>
              <a:gd name="connsiteX42" fmla="*/ 105549 w 603133"/>
              <a:gd name="connsiteY42" fmla="*/ 319105 h 577201"/>
              <a:gd name="connsiteX43" fmla="*/ 86162 w 603133"/>
              <a:gd name="connsiteY43" fmla="*/ 319105 h 577201"/>
              <a:gd name="connsiteX44" fmla="*/ 36619 w 603133"/>
              <a:gd name="connsiteY44" fmla="*/ 368574 h 577201"/>
              <a:gd name="connsiteX45" fmla="*/ 36619 w 603133"/>
              <a:gd name="connsiteY45" fmla="*/ 319105 h 577201"/>
              <a:gd name="connsiteX46" fmla="*/ 0 w 603133"/>
              <a:gd name="connsiteY46" fmla="*/ 319105 h 577201"/>
              <a:gd name="connsiteX47" fmla="*/ 325181 w 603133"/>
              <a:gd name="connsiteY47" fmla="*/ 131927 h 577201"/>
              <a:gd name="connsiteX48" fmla="*/ 318718 w 603133"/>
              <a:gd name="connsiteY48" fmla="*/ 177108 h 577201"/>
              <a:gd name="connsiteX49" fmla="*/ 325181 w 603133"/>
              <a:gd name="connsiteY49" fmla="*/ 131927 h 577201"/>
              <a:gd name="connsiteX50" fmla="*/ 366115 w 603133"/>
              <a:gd name="connsiteY50" fmla="*/ 91049 h 577201"/>
              <a:gd name="connsiteX51" fmla="*/ 338108 w 603133"/>
              <a:gd name="connsiteY51" fmla="*/ 108261 h 577201"/>
              <a:gd name="connsiteX52" fmla="*/ 329490 w 603133"/>
              <a:gd name="connsiteY52" fmla="*/ 183562 h 577201"/>
              <a:gd name="connsiteX53" fmla="*/ 361806 w 603133"/>
              <a:gd name="connsiteY53" fmla="*/ 146987 h 577201"/>
              <a:gd name="connsiteX54" fmla="*/ 366115 w 603133"/>
              <a:gd name="connsiteY54" fmla="*/ 91049 h 577201"/>
              <a:gd name="connsiteX55" fmla="*/ 277819 w 603133"/>
              <a:gd name="connsiteY55" fmla="*/ 59853 h 577201"/>
              <a:gd name="connsiteX56" fmla="*/ 262704 w 603133"/>
              <a:gd name="connsiteY56" fmla="*/ 60928 h 577201"/>
              <a:gd name="connsiteX57" fmla="*/ 254086 w 603133"/>
              <a:gd name="connsiteY57" fmla="*/ 138381 h 577201"/>
              <a:gd name="connsiteX58" fmla="*/ 301483 w 603133"/>
              <a:gd name="connsiteY58" fmla="*/ 187865 h 577201"/>
              <a:gd name="connsiteX59" fmla="*/ 303637 w 603133"/>
              <a:gd name="connsiteY59" fmla="*/ 187865 h 577201"/>
              <a:gd name="connsiteX60" fmla="*/ 310101 w 603133"/>
              <a:gd name="connsiteY60" fmla="*/ 185714 h 577201"/>
              <a:gd name="connsiteX61" fmla="*/ 312255 w 603133"/>
              <a:gd name="connsiteY61" fmla="*/ 183562 h 577201"/>
              <a:gd name="connsiteX62" fmla="*/ 320873 w 603133"/>
              <a:gd name="connsiteY62" fmla="*/ 114715 h 577201"/>
              <a:gd name="connsiteX63" fmla="*/ 318718 w 603133"/>
              <a:gd name="connsiteY63" fmla="*/ 108261 h 577201"/>
              <a:gd name="connsiteX64" fmla="*/ 277819 w 603133"/>
              <a:gd name="connsiteY64" fmla="*/ 59853 h 577201"/>
              <a:gd name="connsiteX65" fmla="*/ 264051 w 603133"/>
              <a:gd name="connsiteY65" fmla="*/ 1259 h 577201"/>
              <a:gd name="connsiteX66" fmla="*/ 329490 w 603133"/>
              <a:gd name="connsiteY66" fmla="*/ 75989 h 577201"/>
              <a:gd name="connsiteX67" fmla="*/ 333799 w 603133"/>
              <a:gd name="connsiteY67" fmla="*/ 88898 h 577201"/>
              <a:gd name="connsiteX68" fmla="*/ 387659 w 603133"/>
              <a:gd name="connsiteY68" fmla="*/ 45868 h 577201"/>
              <a:gd name="connsiteX69" fmla="*/ 379041 w 603133"/>
              <a:gd name="connsiteY69" fmla="*/ 136230 h 577201"/>
              <a:gd name="connsiteX70" fmla="*/ 340262 w 603133"/>
              <a:gd name="connsiteY70" fmla="*/ 190017 h 577201"/>
              <a:gd name="connsiteX71" fmla="*/ 478143 w 603133"/>
              <a:gd name="connsiteY71" fmla="*/ 91049 h 577201"/>
              <a:gd name="connsiteX72" fmla="*/ 469526 w 603133"/>
              <a:gd name="connsiteY72" fmla="*/ 192168 h 577201"/>
              <a:gd name="connsiteX73" fmla="*/ 473834 w 603133"/>
              <a:gd name="connsiteY73" fmla="*/ 136230 h 577201"/>
              <a:gd name="connsiteX74" fmla="*/ 320873 w 603133"/>
              <a:gd name="connsiteY74" fmla="*/ 196471 h 577201"/>
              <a:gd name="connsiteX75" fmla="*/ 318718 w 603133"/>
              <a:gd name="connsiteY75" fmla="*/ 196471 h 577201"/>
              <a:gd name="connsiteX76" fmla="*/ 307946 w 603133"/>
              <a:gd name="connsiteY76" fmla="*/ 202925 h 577201"/>
              <a:gd name="connsiteX77" fmla="*/ 297072 w 603133"/>
              <a:gd name="connsiteY77" fmla="*/ 205113 h 577201"/>
              <a:gd name="connsiteX78" fmla="*/ 291915 w 603133"/>
              <a:gd name="connsiteY78" fmla="*/ 205113 h 577201"/>
              <a:gd name="connsiteX79" fmla="*/ 279400 w 603133"/>
              <a:gd name="connsiteY79" fmla="*/ 202253 h 577201"/>
              <a:gd name="connsiteX80" fmla="*/ 167911 w 603133"/>
              <a:gd name="connsiteY80" fmla="*/ 159896 h 577201"/>
              <a:gd name="connsiteX81" fmla="*/ 122669 w 603133"/>
              <a:gd name="connsiteY81" fmla="*/ 205077 h 577201"/>
              <a:gd name="connsiteX82" fmla="*/ 98970 w 603133"/>
              <a:gd name="connsiteY82" fmla="*/ 140533 h 577201"/>
              <a:gd name="connsiteX83" fmla="*/ 154984 w 603133"/>
              <a:gd name="connsiteY83" fmla="*/ 101806 h 577201"/>
              <a:gd name="connsiteX84" fmla="*/ 269167 w 603133"/>
              <a:gd name="connsiteY84" fmla="*/ 187865 h 577201"/>
              <a:gd name="connsiteX85" fmla="*/ 226079 w 603133"/>
              <a:gd name="connsiteY85" fmla="*/ 125473 h 577201"/>
              <a:gd name="connsiteX86" fmla="*/ 241160 w 603133"/>
              <a:gd name="connsiteY86" fmla="*/ 2839 h 577201"/>
              <a:gd name="connsiteX87" fmla="*/ 264051 w 603133"/>
              <a:gd name="connsiteY87" fmla="*/ 1259 h 57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603133" h="577201">
                <a:moveTo>
                  <a:pt x="566580" y="529957"/>
                </a:moveTo>
                <a:lnTo>
                  <a:pt x="566580" y="577201"/>
                </a:lnTo>
                <a:lnTo>
                  <a:pt x="516922" y="577201"/>
                </a:lnTo>
                <a:close/>
                <a:moveTo>
                  <a:pt x="566580" y="445815"/>
                </a:moveTo>
                <a:lnTo>
                  <a:pt x="566580" y="508277"/>
                </a:lnTo>
                <a:lnTo>
                  <a:pt x="497700" y="577201"/>
                </a:lnTo>
                <a:lnTo>
                  <a:pt x="433125" y="577201"/>
                </a:lnTo>
                <a:close/>
                <a:moveTo>
                  <a:pt x="566580" y="362018"/>
                </a:moveTo>
                <a:lnTo>
                  <a:pt x="566580" y="424421"/>
                </a:lnTo>
                <a:lnTo>
                  <a:pt x="413555" y="577201"/>
                </a:lnTo>
                <a:lnTo>
                  <a:pt x="351052" y="577201"/>
                </a:lnTo>
                <a:close/>
                <a:moveTo>
                  <a:pt x="0" y="205113"/>
                </a:moveTo>
                <a:lnTo>
                  <a:pt x="291915" y="205113"/>
                </a:lnTo>
                <a:lnTo>
                  <a:pt x="294330" y="205665"/>
                </a:lnTo>
                <a:lnTo>
                  <a:pt x="297072" y="205113"/>
                </a:lnTo>
                <a:lnTo>
                  <a:pt x="603133" y="205113"/>
                </a:lnTo>
                <a:lnTo>
                  <a:pt x="603133" y="319105"/>
                </a:lnTo>
                <a:lnTo>
                  <a:pt x="566514" y="319105"/>
                </a:lnTo>
                <a:lnTo>
                  <a:pt x="566514" y="340613"/>
                </a:lnTo>
                <a:lnTo>
                  <a:pt x="329569" y="577201"/>
                </a:lnTo>
                <a:lnTo>
                  <a:pt x="267102" y="577201"/>
                </a:lnTo>
                <a:lnTo>
                  <a:pt x="525588" y="319105"/>
                </a:lnTo>
                <a:lnTo>
                  <a:pt x="504047" y="319105"/>
                </a:lnTo>
                <a:lnTo>
                  <a:pt x="245562" y="577201"/>
                </a:lnTo>
                <a:lnTo>
                  <a:pt x="183094" y="577201"/>
                </a:lnTo>
                <a:lnTo>
                  <a:pt x="441580" y="319105"/>
                </a:lnTo>
                <a:lnTo>
                  <a:pt x="420039" y="319105"/>
                </a:lnTo>
                <a:lnTo>
                  <a:pt x="161554" y="577201"/>
                </a:lnTo>
                <a:lnTo>
                  <a:pt x="99086" y="577201"/>
                </a:lnTo>
                <a:lnTo>
                  <a:pt x="357572" y="319105"/>
                </a:lnTo>
                <a:lnTo>
                  <a:pt x="336031" y="319105"/>
                </a:lnTo>
                <a:lnTo>
                  <a:pt x="77546" y="577201"/>
                </a:lnTo>
                <a:lnTo>
                  <a:pt x="36619" y="577201"/>
                </a:lnTo>
                <a:lnTo>
                  <a:pt x="36619" y="555693"/>
                </a:lnTo>
                <a:lnTo>
                  <a:pt x="273564" y="319105"/>
                </a:lnTo>
                <a:lnTo>
                  <a:pt x="252024" y="319105"/>
                </a:lnTo>
                <a:lnTo>
                  <a:pt x="36619" y="536336"/>
                </a:lnTo>
                <a:lnTo>
                  <a:pt x="36619" y="471812"/>
                </a:lnTo>
                <a:lnTo>
                  <a:pt x="189556" y="319105"/>
                </a:lnTo>
                <a:lnTo>
                  <a:pt x="170170" y="319105"/>
                </a:lnTo>
                <a:lnTo>
                  <a:pt x="36619" y="452455"/>
                </a:lnTo>
                <a:lnTo>
                  <a:pt x="36619" y="390082"/>
                </a:lnTo>
                <a:lnTo>
                  <a:pt x="105549" y="319105"/>
                </a:lnTo>
                <a:lnTo>
                  <a:pt x="86162" y="319105"/>
                </a:lnTo>
                <a:lnTo>
                  <a:pt x="36619" y="368574"/>
                </a:lnTo>
                <a:lnTo>
                  <a:pt x="36619" y="319105"/>
                </a:lnTo>
                <a:lnTo>
                  <a:pt x="0" y="319105"/>
                </a:lnTo>
                <a:close/>
                <a:moveTo>
                  <a:pt x="325181" y="131927"/>
                </a:moveTo>
                <a:cubicBezTo>
                  <a:pt x="316564" y="151290"/>
                  <a:pt x="314409" y="168502"/>
                  <a:pt x="318718" y="177108"/>
                </a:cubicBezTo>
                <a:cubicBezTo>
                  <a:pt x="325181" y="166350"/>
                  <a:pt x="327336" y="151290"/>
                  <a:pt x="325181" y="131927"/>
                </a:cubicBezTo>
                <a:close/>
                <a:moveTo>
                  <a:pt x="366115" y="91049"/>
                </a:moveTo>
                <a:cubicBezTo>
                  <a:pt x="359652" y="86746"/>
                  <a:pt x="348880" y="93201"/>
                  <a:pt x="338108" y="108261"/>
                </a:cubicBezTo>
                <a:cubicBezTo>
                  <a:pt x="342417" y="138381"/>
                  <a:pt x="340262" y="166350"/>
                  <a:pt x="329490" y="183562"/>
                </a:cubicBezTo>
                <a:cubicBezTo>
                  <a:pt x="340262" y="181411"/>
                  <a:pt x="353188" y="166350"/>
                  <a:pt x="361806" y="146987"/>
                </a:cubicBezTo>
                <a:cubicBezTo>
                  <a:pt x="374732" y="121170"/>
                  <a:pt x="376887" y="95352"/>
                  <a:pt x="366115" y="91049"/>
                </a:cubicBezTo>
                <a:close/>
                <a:moveTo>
                  <a:pt x="277819" y="59853"/>
                </a:moveTo>
                <a:cubicBezTo>
                  <a:pt x="272668" y="58508"/>
                  <a:pt x="267552" y="58777"/>
                  <a:pt x="262704" y="60928"/>
                </a:cubicBezTo>
                <a:cubicBezTo>
                  <a:pt x="245469" y="69534"/>
                  <a:pt x="241160" y="103958"/>
                  <a:pt x="254086" y="138381"/>
                </a:cubicBezTo>
                <a:cubicBezTo>
                  <a:pt x="264858" y="168502"/>
                  <a:pt x="286402" y="190017"/>
                  <a:pt x="301483" y="187865"/>
                </a:cubicBezTo>
                <a:cubicBezTo>
                  <a:pt x="301483" y="187865"/>
                  <a:pt x="303637" y="187865"/>
                  <a:pt x="303637" y="187865"/>
                </a:cubicBezTo>
                <a:cubicBezTo>
                  <a:pt x="305792" y="187865"/>
                  <a:pt x="307946" y="187865"/>
                  <a:pt x="310101" y="185714"/>
                </a:cubicBezTo>
                <a:cubicBezTo>
                  <a:pt x="310101" y="185714"/>
                  <a:pt x="310101" y="185714"/>
                  <a:pt x="312255" y="183562"/>
                </a:cubicBezTo>
                <a:cubicBezTo>
                  <a:pt x="305792" y="170653"/>
                  <a:pt x="310101" y="142684"/>
                  <a:pt x="320873" y="114715"/>
                </a:cubicBezTo>
                <a:cubicBezTo>
                  <a:pt x="320873" y="112564"/>
                  <a:pt x="318718" y="110412"/>
                  <a:pt x="318718" y="108261"/>
                </a:cubicBezTo>
                <a:cubicBezTo>
                  <a:pt x="309023" y="82443"/>
                  <a:pt x="293270" y="63887"/>
                  <a:pt x="277819" y="59853"/>
                </a:cubicBezTo>
                <a:close/>
                <a:moveTo>
                  <a:pt x="264051" y="1259"/>
                </a:moveTo>
                <a:cubicBezTo>
                  <a:pt x="288288" y="7411"/>
                  <a:pt x="314948" y="35649"/>
                  <a:pt x="329490" y="75989"/>
                </a:cubicBezTo>
                <a:cubicBezTo>
                  <a:pt x="331645" y="80292"/>
                  <a:pt x="331645" y="84595"/>
                  <a:pt x="333799" y="88898"/>
                </a:cubicBezTo>
                <a:cubicBezTo>
                  <a:pt x="351034" y="56626"/>
                  <a:pt x="374732" y="39414"/>
                  <a:pt x="387659" y="45868"/>
                </a:cubicBezTo>
                <a:cubicBezTo>
                  <a:pt x="402739" y="56626"/>
                  <a:pt x="398431" y="95352"/>
                  <a:pt x="379041" y="136230"/>
                </a:cubicBezTo>
                <a:cubicBezTo>
                  <a:pt x="368269" y="162048"/>
                  <a:pt x="353188" y="181411"/>
                  <a:pt x="340262" y="190017"/>
                </a:cubicBezTo>
                <a:cubicBezTo>
                  <a:pt x="383350" y="200774"/>
                  <a:pt x="419975" y="78140"/>
                  <a:pt x="478143" y="91049"/>
                </a:cubicBezTo>
                <a:cubicBezTo>
                  <a:pt x="508305" y="97503"/>
                  <a:pt x="516922" y="155593"/>
                  <a:pt x="469526" y="192168"/>
                </a:cubicBezTo>
                <a:cubicBezTo>
                  <a:pt x="488915" y="170653"/>
                  <a:pt x="501841" y="144836"/>
                  <a:pt x="473834" y="136230"/>
                </a:cubicBezTo>
                <a:cubicBezTo>
                  <a:pt x="422129" y="121170"/>
                  <a:pt x="361806" y="233046"/>
                  <a:pt x="320873" y="196471"/>
                </a:cubicBezTo>
                <a:cubicBezTo>
                  <a:pt x="320873" y="196471"/>
                  <a:pt x="318718" y="196471"/>
                  <a:pt x="318718" y="196471"/>
                </a:cubicBezTo>
                <a:cubicBezTo>
                  <a:pt x="316564" y="198623"/>
                  <a:pt x="314409" y="200774"/>
                  <a:pt x="307946" y="202925"/>
                </a:cubicBezTo>
                <a:lnTo>
                  <a:pt x="297072" y="205113"/>
                </a:lnTo>
                <a:lnTo>
                  <a:pt x="291915" y="205113"/>
                </a:lnTo>
                <a:lnTo>
                  <a:pt x="279400" y="202253"/>
                </a:lnTo>
                <a:cubicBezTo>
                  <a:pt x="248296" y="190554"/>
                  <a:pt x="209921" y="153442"/>
                  <a:pt x="167911" y="159896"/>
                </a:cubicBezTo>
                <a:cubicBezTo>
                  <a:pt x="129132" y="164199"/>
                  <a:pt x="163602" y="205077"/>
                  <a:pt x="122669" y="205077"/>
                </a:cubicBezTo>
                <a:lnTo>
                  <a:pt x="98970" y="140533"/>
                </a:lnTo>
                <a:cubicBezTo>
                  <a:pt x="118360" y="142684"/>
                  <a:pt x="114051" y="110412"/>
                  <a:pt x="154984" y="101806"/>
                </a:cubicBezTo>
                <a:cubicBezTo>
                  <a:pt x="195918" y="95352"/>
                  <a:pt x="230388" y="170653"/>
                  <a:pt x="269167" y="187865"/>
                </a:cubicBezTo>
                <a:cubicBezTo>
                  <a:pt x="251932" y="174956"/>
                  <a:pt x="236851" y="153442"/>
                  <a:pt x="226079" y="125473"/>
                </a:cubicBezTo>
                <a:cubicBezTo>
                  <a:pt x="206690" y="71686"/>
                  <a:pt x="213153" y="15748"/>
                  <a:pt x="241160" y="2839"/>
                </a:cubicBezTo>
                <a:cubicBezTo>
                  <a:pt x="248162" y="-388"/>
                  <a:pt x="255972" y="-792"/>
                  <a:pt x="264051" y="1259"/>
                </a:cubicBezTo>
                <a:close/>
              </a:path>
            </a:pathLst>
          </a:custGeom>
          <a:solidFill>
            <a:srgbClr val="FFCD3F"/>
          </a:solidFill>
          <a:ln>
            <a:noFill/>
          </a:ln>
        </p:spPr>
      </p:sp>
      <p:sp>
        <p:nvSpPr>
          <p:cNvPr id="5" name="弧形 4"/>
          <p:cNvSpPr/>
          <p:nvPr/>
        </p:nvSpPr>
        <p:spPr>
          <a:xfrm rot="19888299">
            <a:off x="914864" y="2834638"/>
            <a:ext cx="2479040" cy="4399280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弧形 5"/>
          <p:cNvSpPr/>
          <p:nvPr/>
        </p:nvSpPr>
        <p:spPr>
          <a:xfrm rot="1711701" flipH="1">
            <a:off x="8989037" y="2834639"/>
            <a:ext cx="2479040" cy="4399280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christmas-tree_61187"/>
          <p:cNvSpPr>
            <a:spLocks noChangeAspect="1"/>
          </p:cNvSpPr>
          <p:nvPr/>
        </p:nvSpPr>
        <p:spPr bwMode="auto">
          <a:xfrm>
            <a:off x="1767839" y="641695"/>
            <a:ext cx="385972" cy="60968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54" h="5780">
                <a:moveTo>
                  <a:pt x="3654" y="5066"/>
                </a:moveTo>
                <a:lnTo>
                  <a:pt x="2668" y="3128"/>
                </a:lnTo>
                <a:lnTo>
                  <a:pt x="3231" y="3343"/>
                </a:lnTo>
                <a:lnTo>
                  <a:pt x="2322" y="1555"/>
                </a:lnTo>
                <a:lnTo>
                  <a:pt x="2621" y="1707"/>
                </a:lnTo>
                <a:lnTo>
                  <a:pt x="1827" y="0"/>
                </a:lnTo>
                <a:lnTo>
                  <a:pt x="1033" y="1707"/>
                </a:lnTo>
                <a:lnTo>
                  <a:pt x="1332" y="1555"/>
                </a:lnTo>
                <a:lnTo>
                  <a:pt x="423" y="3343"/>
                </a:lnTo>
                <a:lnTo>
                  <a:pt x="986" y="3128"/>
                </a:lnTo>
                <a:lnTo>
                  <a:pt x="0" y="5066"/>
                </a:lnTo>
                <a:lnTo>
                  <a:pt x="1615" y="4500"/>
                </a:lnTo>
                <a:lnTo>
                  <a:pt x="1615" y="5780"/>
                </a:lnTo>
                <a:lnTo>
                  <a:pt x="2039" y="5780"/>
                </a:lnTo>
                <a:lnTo>
                  <a:pt x="2039" y="4500"/>
                </a:lnTo>
                <a:lnTo>
                  <a:pt x="3654" y="5066"/>
                </a:lnTo>
                <a:close/>
              </a:path>
            </a:pathLst>
          </a:custGeom>
          <a:solidFill>
            <a:srgbClr val="FFCD3F"/>
          </a:solidFill>
          <a:ln>
            <a:noFill/>
          </a:ln>
          <a:effectLst/>
        </p:spPr>
      </p:sp>
      <p:sp>
        <p:nvSpPr>
          <p:cNvPr id="13" name="christmas-tree_61187"/>
          <p:cNvSpPr>
            <a:spLocks noChangeAspect="1"/>
          </p:cNvSpPr>
          <p:nvPr/>
        </p:nvSpPr>
        <p:spPr bwMode="auto">
          <a:xfrm>
            <a:off x="1859225" y="641695"/>
            <a:ext cx="385972" cy="60968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54" h="5780">
                <a:moveTo>
                  <a:pt x="3654" y="5066"/>
                </a:moveTo>
                <a:lnTo>
                  <a:pt x="2668" y="3128"/>
                </a:lnTo>
                <a:lnTo>
                  <a:pt x="3231" y="3343"/>
                </a:lnTo>
                <a:lnTo>
                  <a:pt x="2322" y="1555"/>
                </a:lnTo>
                <a:lnTo>
                  <a:pt x="2621" y="1707"/>
                </a:lnTo>
                <a:lnTo>
                  <a:pt x="1827" y="0"/>
                </a:lnTo>
                <a:lnTo>
                  <a:pt x="1033" y="1707"/>
                </a:lnTo>
                <a:lnTo>
                  <a:pt x="1332" y="1555"/>
                </a:lnTo>
                <a:lnTo>
                  <a:pt x="423" y="3343"/>
                </a:lnTo>
                <a:lnTo>
                  <a:pt x="986" y="3128"/>
                </a:lnTo>
                <a:lnTo>
                  <a:pt x="0" y="5066"/>
                </a:lnTo>
                <a:lnTo>
                  <a:pt x="1615" y="4500"/>
                </a:lnTo>
                <a:lnTo>
                  <a:pt x="1615" y="5780"/>
                </a:lnTo>
                <a:lnTo>
                  <a:pt x="2039" y="5780"/>
                </a:lnTo>
                <a:lnTo>
                  <a:pt x="2039" y="4500"/>
                </a:lnTo>
                <a:lnTo>
                  <a:pt x="3654" y="50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</p:sp>
      <p:sp>
        <p:nvSpPr>
          <p:cNvPr id="14" name="文本框 13"/>
          <p:cNvSpPr txBox="1"/>
          <p:nvPr/>
        </p:nvSpPr>
        <p:spPr>
          <a:xfrm>
            <a:off x="2336583" y="789715"/>
            <a:ext cx="1225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lin Sans FB" panose="020E0602020502020306" pitchFamily="34" charset="0"/>
                <a:ea typeface="新宋体" panose="02010609030101010101" pitchFamily="49" charset="-122"/>
              </a:rPr>
              <a:t>The title</a:t>
            </a:r>
          </a:p>
          <a:p>
            <a:endParaRPr lang="zh-CN" altLang="en-US" sz="2400" dirty="0">
              <a:solidFill>
                <a:schemeClr val="bg1"/>
              </a:solidFill>
              <a:latin typeface="Berlin Sans FB" panose="020E0602020502020306" pitchFamily="34" charset="0"/>
              <a:ea typeface="新宋体" panose="02010609030101010101" pitchFamily="49" charset="-122"/>
            </a:endParaRPr>
          </a:p>
        </p:txBody>
      </p:sp>
      <p:sp>
        <p:nvSpPr>
          <p:cNvPr id="15" name="christmas-tree_61187"/>
          <p:cNvSpPr>
            <a:spLocks noChangeAspect="1"/>
          </p:cNvSpPr>
          <p:nvPr/>
        </p:nvSpPr>
        <p:spPr bwMode="auto">
          <a:xfrm>
            <a:off x="3620220" y="1973120"/>
            <a:ext cx="385972" cy="60968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54" h="5780">
                <a:moveTo>
                  <a:pt x="3654" y="5066"/>
                </a:moveTo>
                <a:lnTo>
                  <a:pt x="2668" y="3128"/>
                </a:lnTo>
                <a:lnTo>
                  <a:pt x="3231" y="3343"/>
                </a:lnTo>
                <a:lnTo>
                  <a:pt x="2322" y="1555"/>
                </a:lnTo>
                <a:lnTo>
                  <a:pt x="2621" y="1707"/>
                </a:lnTo>
                <a:lnTo>
                  <a:pt x="1827" y="0"/>
                </a:lnTo>
                <a:lnTo>
                  <a:pt x="1033" y="1707"/>
                </a:lnTo>
                <a:lnTo>
                  <a:pt x="1332" y="1555"/>
                </a:lnTo>
                <a:lnTo>
                  <a:pt x="423" y="3343"/>
                </a:lnTo>
                <a:lnTo>
                  <a:pt x="986" y="3128"/>
                </a:lnTo>
                <a:lnTo>
                  <a:pt x="0" y="5066"/>
                </a:lnTo>
                <a:lnTo>
                  <a:pt x="1615" y="4500"/>
                </a:lnTo>
                <a:lnTo>
                  <a:pt x="1615" y="5780"/>
                </a:lnTo>
                <a:lnTo>
                  <a:pt x="2039" y="5780"/>
                </a:lnTo>
                <a:lnTo>
                  <a:pt x="2039" y="4500"/>
                </a:lnTo>
                <a:lnTo>
                  <a:pt x="3654" y="5066"/>
                </a:lnTo>
                <a:close/>
              </a:path>
            </a:pathLst>
          </a:custGeom>
          <a:solidFill>
            <a:srgbClr val="FFCD3F"/>
          </a:solidFill>
          <a:ln>
            <a:noFill/>
          </a:ln>
          <a:effectLst/>
        </p:spPr>
      </p:sp>
      <p:sp>
        <p:nvSpPr>
          <p:cNvPr id="16" name="christmas-tree_61187"/>
          <p:cNvSpPr>
            <a:spLocks noChangeAspect="1"/>
          </p:cNvSpPr>
          <p:nvPr/>
        </p:nvSpPr>
        <p:spPr bwMode="auto">
          <a:xfrm>
            <a:off x="3711606" y="1973120"/>
            <a:ext cx="385972" cy="60968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54" h="5780">
                <a:moveTo>
                  <a:pt x="3654" y="5066"/>
                </a:moveTo>
                <a:lnTo>
                  <a:pt x="2668" y="3128"/>
                </a:lnTo>
                <a:lnTo>
                  <a:pt x="3231" y="3343"/>
                </a:lnTo>
                <a:lnTo>
                  <a:pt x="2322" y="1555"/>
                </a:lnTo>
                <a:lnTo>
                  <a:pt x="2621" y="1707"/>
                </a:lnTo>
                <a:lnTo>
                  <a:pt x="1827" y="0"/>
                </a:lnTo>
                <a:lnTo>
                  <a:pt x="1033" y="1707"/>
                </a:lnTo>
                <a:lnTo>
                  <a:pt x="1332" y="1555"/>
                </a:lnTo>
                <a:lnTo>
                  <a:pt x="423" y="3343"/>
                </a:lnTo>
                <a:lnTo>
                  <a:pt x="986" y="3128"/>
                </a:lnTo>
                <a:lnTo>
                  <a:pt x="0" y="5066"/>
                </a:lnTo>
                <a:lnTo>
                  <a:pt x="1615" y="4500"/>
                </a:lnTo>
                <a:lnTo>
                  <a:pt x="1615" y="5780"/>
                </a:lnTo>
                <a:lnTo>
                  <a:pt x="2039" y="5780"/>
                </a:lnTo>
                <a:lnTo>
                  <a:pt x="2039" y="4500"/>
                </a:lnTo>
                <a:lnTo>
                  <a:pt x="3654" y="50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</p:sp>
      <p:sp>
        <p:nvSpPr>
          <p:cNvPr id="17" name="文本框 16"/>
          <p:cNvSpPr txBox="1"/>
          <p:nvPr/>
        </p:nvSpPr>
        <p:spPr>
          <a:xfrm>
            <a:off x="4188964" y="2121140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lin Sans FB" panose="020E0602020502020306" pitchFamily="34" charset="0"/>
                <a:ea typeface="新宋体" panose="02010609030101010101" pitchFamily="49" charset="-122"/>
              </a:rPr>
              <a:t>The title</a:t>
            </a:r>
            <a:endParaRPr lang="zh-CN" altLang="en-US" sz="2400" dirty="0">
              <a:solidFill>
                <a:schemeClr val="bg1"/>
              </a:solidFill>
              <a:latin typeface="Berlin Sans FB" panose="020E0602020502020306" pitchFamily="34" charset="0"/>
              <a:ea typeface="新宋体" panose="02010609030101010101" pitchFamily="49" charset="-122"/>
            </a:endParaRPr>
          </a:p>
        </p:txBody>
      </p:sp>
      <p:sp>
        <p:nvSpPr>
          <p:cNvPr id="18" name="christmas-tree_61187"/>
          <p:cNvSpPr>
            <a:spLocks noChangeAspect="1"/>
          </p:cNvSpPr>
          <p:nvPr/>
        </p:nvSpPr>
        <p:spPr bwMode="auto">
          <a:xfrm>
            <a:off x="6718074" y="1946913"/>
            <a:ext cx="385972" cy="60968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54" h="5780">
                <a:moveTo>
                  <a:pt x="3654" y="5066"/>
                </a:moveTo>
                <a:lnTo>
                  <a:pt x="2668" y="3128"/>
                </a:lnTo>
                <a:lnTo>
                  <a:pt x="3231" y="3343"/>
                </a:lnTo>
                <a:lnTo>
                  <a:pt x="2322" y="1555"/>
                </a:lnTo>
                <a:lnTo>
                  <a:pt x="2621" y="1707"/>
                </a:lnTo>
                <a:lnTo>
                  <a:pt x="1827" y="0"/>
                </a:lnTo>
                <a:lnTo>
                  <a:pt x="1033" y="1707"/>
                </a:lnTo>
                <a:lnTo>
                  <a:pt x="1332" y="1555"/>
                </a:lnTo>
                <a:lnTo>
                  <a:pt x="423" y="3343"/>
                </a:lnTo>
                <a:lnTo>
                  <a:pt x="986" y="3128"/>
                </a:lnTo>
                <a:lnTo>
                  <a:pt x="0" y="5066"/>
                </a:lnTo>
                <a:lnTo>
                  <a:pt x="1615" y="4500"/>
                </a:lnTo>
                <a:lnTo>
                  <a:pt x="1615" y="5780"/>
                </a:lnTo>
                <a:lnTo>
                  <a:pt x="2039" y="5780"/>
                </a:lnTo>
                <a:lnTo>
                  <a:pt x="2039" y="4500"/>
                </a:lnTo>
                <a:lnTo>
                  <a:pt x="3654" y="5066"/>
                </a:lnTo>
                <a:close/>
              </a:path>
            </a:pathLst>
          </a:custGeom>
          <a:solidFill>
            <a:srgbClr val="FFCD3F"/>
          </a:solidFill>
          <a:ln>
            <a:noFill/>
          </a:ln>
          <a:effectLst/>
        </p:spPr>
      </p:sp>
      <p:sp>
        <p:nvSpPr>
          <p:cNvPr id="19" name="christmas-tree_61187"/>
          <p:cNvSpPr>
            <a:spLocks noChangeAspect="1"/>
          </p:cNvSpPr>
          <p:nvPr/>
        </p:nvSpPr>
        <p:spPr bwMode="auto">
          <a:xfrm>
            <a:off x="6809460" y="1946913"/>
            <a:ext cx="385972" cy="60968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54" h="5780">
                <a:moveTo>
                  <a:pt x="3654" y="5066"/>
                </a:moveTo>
                <a:lnTo>
                  <a:pt x="2668" y="3128"/>
                </a:lnTo>
                <a:lnTo>
                  <a:pt x="3231" y="3343"/>
                </a:lnTo>
                <a:lnTo>
                  <a:pt x="2322" y="1555"/>
                </a:lnTo>
                <a:lnTo>
                  <a:pt x="2621" y="1707"/>
                </a:lnTo>
                <a:lnTo>
                  <a:pt x="1827" y="0"/>
                </a:lnTo>
                <a:lnTo>
                  <a:pt x="1033" y="1707"/>
                </a:lnTo>
                <a:lnTo>
                  <a:pt x="1332" y="1555"/>
                </a:lnTo>
                <a:lnTo>
                  <a:pt x="423" y="3343"/>
                </a:lnTo>
                <a:lnTo>
                  <a:pt x="986" y="3128"/>
                </a:lnTo>
                <a:lnTo>
                  <a:pt x="0" y="5066"/>
                </a:lnTo>
                <a:lnTo>
                  <a:pt x="1615" y="4500"/>
                </a:lnTo>
                <a:lnTo>
                  <a:pt x="1615" y="5780"/>
                </a:lnTo>
                <a:lnTo>
                  <a:pt x="2039" y="5780"/>
                </a:lnTo>
                <a:lnTo>
                  <a:pt x="2039" y="4500"/>
                </a:lnTo>
                <a:lnTo>
                  <a:pt x="3654" y="50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</p:sp>
      <p:sp>
        <p:nvSpPr>
          <p:cNvPr id="20" name="文本框 19"/>
          <p:cNvSpPr txBox="1"/>
          <p:nvPr/>
        </p:nvSpPr>
        <p:spPr>
          <a:xfrm>
            <a:off x="7286818" y="2094933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lin Sans FB" panose="020E0602020502020306" pitchFamily="34" charset="0"/>
                <a:ea typeface="新宋体" panose="02010609030101010101" pitchFamily="49" charset="-122"/>
              </a:rPr>
              <a:t>The title</a:t>
            </a:r>
            <a:endParaRPr lang="zh-CN" altLang="en-US" sz="2400" dirty="0">
              <a:solidFill>
                <a:schemeClr val="bg1"/>
              </a:solidFill>
              <a:latin typeface="Berlin Sans FB" panose="020E0602020502020306" pitchFamily="34" charset="0"/>
              <a:ea typeface="新宋体" panose="02010609030101010101" pitchFamily="49" charset="-122"/>
            </a:endParaRPr>
          </a:p>
        </p:txBody>
      </p:sp>
      <p:sp>
        <p:nvSpPr>
          <p:cNvPr id="21" name="christmas-tree_61187"/>
          <p:cNvSpPr>
            <a:spLocks noChangeAspect="1"/>
          </p:cNvSpPr>
          <p:nvPr/>
        </p:nvSpPr>
        <p:spPr bwMode="auto">
          <a:xfrm>
            <a:off x="8511833" y="641695"/>
            <a:ext cx="385972" cy="60968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54" h="5780">
                <a:moveTo>
                  <a:pt x="3654" y="5066"/>
                </a:moveTo>
                <a:lnTo>
                  <a:pt x="2668" y="3128"/>
                </a:lnTo>
                <a:lnTo>
                  <a:pt x="3231" y="3343"/>
                </a:lnTo>
                <a:lnTo>
                  <a:pt x="2322" y="1555"/>
                </a:lnTo>
                <a:lnTo>
                  <a:pt x="2621" y="1707"/>
                </a:lnTo>
                <a:lnTo>
                  <a:pt x="1827" y="0"/>
                </a:lnTo>
                <a:lnTo>
                  <a:pt x="1033" y="1707"/>
                </a:lnTo>
                <a:lnTo>
                  <a:pt x="1332" y="1555"/>
                </a:lnTo>
                <a:lnTo>
                  <a:pt x="423" y="3343"/>
                </a:lnTo>
                <a:lnTo>
                  <a:pt x="986" y="3128"/>
                </a:lnTo>
                <a:lnTo>
                  <a:pt x="0" y="5066"/>
                </a:lnTo>
                <a:lnTo>
                  <a:pt x="1615" y="4500"/>
                </a:lnTo>
                <a:lnTo>
                  <a:pt x="1615" y="5780"/>
                </a:lnTo>
                <a:lnTo>
                  <a:pt x="2039" y="5780"/>
                </a:lnTo>
                <a:lnTo>
                  <a:pt x="2039" y="4500"/>
                </a:lnTo>
                <a:lnTo>
                  <a:pt x="3654" y="5066"/>
                </a:lnTo>
                <a:close/>
              </a:path>
            </a:pathLst>
          </a:custGeom>
          <a:solidFill>
            <a:srgbClr val="FFCD3F"/>
          </a:solidFill>
          <a:ln>
            <a:noFill/>
          </a:ln>
          <a:effectLst/>
        </p:spPr>
      </p:sp>
      <p:sp>
        <p:nvSpPr>
          <p:cNvPr id="22" name="christmas-tree_61187"/>
          <p:cNvSpPr>
            <a:spLocks noChangeAspect="1"/>
          </p:cNvSpPr>
          <p:nvPr/>
        </p:nvSpPr>
        <p:spPr bwMode="auto">
          <a:xfrm>
            <a:off x="8603219" y="641695"/>
            <a:ext cx="385972" cy="60968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54" h="5780">
                <a:moveTo>
                  <a:pt x="3654" y="5066"/>
                </a:moveTo>
                <a:lnTo>
                  <a:pt x="2668" y="3128"/>
                </a:lnTo>
                <a:lnTo>
                  <a:pt x="3231" y="3343"/>
                </a:lnTo>
                <a:lnTo>
                  <a:pt x="2322" y="1555"/>
                </a:lnTo>
                <a:lnTo>
                  <a:pt x="2621" y="1707"/>
                </a:lnTo>
                <a:lnTo>
                  <a:pt x="1827" y="0"/>
                </a:lnTo>
                <a:lnTo>
                  <a:pt x="1033" y="1707"/>
                </a:lnTo>
                <a:lnTo>
                  <a:pt x="1332" y="1555"/>
                </a:lnTo>
                <a:lnTo>
                  <a:pt x="423" y="3343"/>
                </a:lnTo>
                <a:lnTo>
                  <a:pt x="986" y="3128"/>
                </a:lnTo>
                <a:lnTo>
                  <a:pt x="0" y="5066"/>
                </a:lnTo>
                <a:lnTo>
                  <a:pt x="1615" y="4500"/>
                </a:lnTo>
                <a:lnTo>
                  <a:pt x="1615" y="5780"/>
                </a:lnTo>
                <a:lnTo>
                  <a:pt x="2039" y="5780"/>
                </a:lnTo>
                <a:lnTo>
                  <a:pt x="2039" y="4500"/>
                </a:lnTo>
                <a:lnTo>
                  <a:pt x="3654" y="50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</p:sp>
      <p:sp>
        <p:nvSpPr>
          <p:cNvPr id="23" name="文本框 22"/>
          <p:cNvSpPr txBox="1"/>
          <p:nvPr/>
        </p:nvSpPr>
        <p:spPr>
          <a:xfrm>
            <a:off x="9080577" y="789715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Berlin Sans FB" panose="020E0602020502020306" pitchFamily="34" charset="0"/>
                <a:ea typeface="新宋体" panose="02010609030101010101" pitchFamily="49" charset="-122"/>
              </a:rPr>
              <a:t>The title</a:t>
            </a:r>
            <a:endParaRPr lang="zh-CN" altLang="en-US" sz="2400" dirty="0">
              <a:solidFill>
                <a:schemeClr val="bg1"/>
              </a:solidFill>
              <a:latin typeface="Berlin Sans FB" panose="020E0602020502020306" pitchFamily="34" charset="0"/>
              <a:ea typeface="新宋体" panose="0201060903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42115" y="5420438"/>
            <a:ext cx="3130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rgbClr val="D24829"/>
                </a:solidFill>
                <a:latin typeface="Berlin Sans FB" panose="020E0602020502020306" pitchFamily="34" charset="0"/>
              </a:rPr>
              <a:t>CONTENTS</a:t>
            </a:r>
            <a:endParaRPr lang="zh-CN" altLang="en-US" sz="4800" dirty="0">
              <a:solidFill>
                <a:srgbClr val="D24829"/>
              </a:solidFill>
              <a:latin typeface="Berlin Sans FB" panose="020E0602020502020306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81740" y="1211150"/>
            <a:ext cx="2476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Berlin Sans FB" panose="020E0602020502020306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Berlin Sans FB" panose="020E0602020502020306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Berlin Sans FB" panose="020E0602020502020306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221192" y="2551266"/>
            <a:ext cx="2476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latin typeface="Berlin Sans FB" panose="020E0602020502020306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>
                <a:latin typeface="Berlin Sans FB" panose="020E0602020502020306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Berlin Sans FB" panose="020E0602020502020306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337053" y="2551266"/>
            <a:ext cx="2476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Berlin Sans FB" panose="020E0602020502020306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Berlin Sans FB" panose="020E0602020502020306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Berlin Sans FB" panose="020E0602020502020306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080577" y="1251380"/>
            <a:ext cx="2476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Berlin Sans FB" panose="020E0602020502020306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Berlin Sans FB" panose="020E0602020502020306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Berlin Sans FB" panose="020E0602020502020306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30" name="snowflake-hand-drawn-shape_58318"/>
          <p:cNvSpPr>
            <a:spLocks noChangeAspect="1"/>
          </p:cNvSpPr>
          <p:nvPr/>
        </p:nvSpPr>
        <p:spPr bwMode="auto">
          <a:xfrm>
            <a:off x="2707532" y="2263663"/>
            <a:ext cx="164768" cy="159464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1" name="snowflake-hand-drawn-shape_58318"/>
          <p:cNvSpPr>
            <a:spLocks noChangeAspect="1"/>
          </p:cNvSpPr>
          <p:nvPr/>
        </p:nvSpPr>
        <p:spPr bwMode="auto">
          <a:xfrm>
            <a:off x="1508041" y="2740318"/>
            <a:ext cx="304730" cy="29492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2000"/>
            </a:schemeClr>
          </a:solidFill>
          <a:ln>
            <a:noFill/>
          </a:ln>
        </p:spPr>
      </p:sp>
      <p:sp>
        <p:nvSpPr>
          <p:cNvPr id="32" name="snowflake-hand-drawn-shape_58318"/>
          <p:cNvSpPr>
            <a:spLocks noChangeAspect="1"/>
          </p:cNvSpPr>
          <p:nvPr/>
        </p:nvSpPr>
        <p:spPr bwMode="auto">
          <a:xfrm>
            <a:off x="9102292" y="1577204"/>
            <a:ext cx="248682" cy="240676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</p:sp>
      <p:sp>
        <p:nvSpPr>
          <p:cNvPr id="33" name="snowflake-hand-drawn-shape_58318"/>
          <p:cNvSpPr>
            <a:spLocks noChangeAspect="1"/>
          </p:cNvSpPr>
          <p:nvPr/>
        </p:nvSpPr>
        <p:spPr bwMode="auto">
          <a:xfrm>
            <a:off x="10288032" y="2621882"/>
            <a:ext cx="124259" cy="12025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</p:spPr>
      </p:sp>
      <p:sp>
        <p:nvSpPr>
          <p:cNvPr id="34" name="snowflake-hand-drawn-shape_58318"/>
          <p:cNvSpPr>
            <a:spLocks noChangeAspect="1"/>
          </p:cNvSpPr>
          <p:nvPr/>
        </p:nvSpPr>
        <p:spPr bwMode="auto">
          <a:xfrm>
            <a:off x="9936783" y="4638955"/>
            <a:ext cx="205891" cy="199263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</p:sp>
      <p:sp>
        <p:nvSpPr>
          <p:cNvPr id="35" name="snowflake-hand-drawn-shape_58318"/>
          <p:cNvSpPr>
            <a:spLocks noChangeAspect="1"/>
          </p:cNvSpPr>
          <p:nvPr/>
        </p:nvSpPr>
        <p:spPr bwMode="auto">
          <a:xfrm flipV="1">
            <a:off x="11253583" y="5695143"/>
            <a:ext cx="304909" cy="295093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  <p:sp>
        <p:nvSpPr>
          <p:cNvPr id="36" name="snowflake-hand-drawn-shape_58318"/>
          <p:cNvSpPr>
            <a:spLocks noChangeAspect="1"/>
          </p:cNvSpPr>
          <p:nvPr/>
        </p:nvSpPr>
        <p:spPr bwMode="auto">
          <a:xfrm>
            <a:off x="3737509" y="899742"/>
            <a:ext cx="123291" cy="119322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7" name="snowflake-hand-drawn-shape_58318"/>
          <p:cNvSpPr>
            <a:spLocks noChangeAspect="1"/>
          </p:cNvSpPr>
          <p:nvPr/>
        </p:nvSpPr>
        <p:spPr bwMode="auto">
          <a:xfrm flipV="1">
            <a:off x="5159201" y="4900924"/>
            <a:ext cx="205279" cy="19867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  <p:sp>
        <p:nvSpPr>
          <p:cNvPr id="38" name="snowflake-hand-drawn-shape_58318"/>
          <p:cNvSpPr>
            <a:spLocks noChangeAspect="1"/>
          </p:cNvSpPr>
          <p:nvPr/>
        </p:nvSpPr>
        <p:spPr bwMode="auto">
          <a:xfrm flipV="1">
            <a:off x="4049421" y="6116857"/>
            <a:ext cx="233019" cy="22551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  <p:sp>
        <p:nvSpPr>
          <p:cNvPr id="39" name="snowflake-hand-drawn-shape_58318"/>
          <p:cNvSpPr>
            <a:spLocks noChangeAspect="1"/>
          </p:cNvSpPr>
          <p:nvPr/>
        </p:nvSpPr>
        <p:spPr bwMode="auto">
          <a:xfrm flipV="1">
            <a:off x="1209705" y="5611595"/>
            <a:ext cx="209840" cy="20308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 animBg="1"/>
      <p:bldP spid="6" grpId="0" animBg="1"/>
      <p:bldP spid="14" grpId="0"/>
      <p:bldP spid="17" grpId="0"/>
      <p:bldP spid="20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7676902" y="1665932"/>
            <a:ext cx="3389376" cy="6993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010400" y="791040"/>
            <a:ext cx="2389632" cy="15742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090160" y="1406572"/>
            <a:ext cx="3200400" cy="15804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761232" y="694945"/>
            <a:ext cx="2377440" cy="17852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450848" y="1328207"/>
            <a:ext cx="2999232" cy="1351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856" flipH="1">
            <a:off x="2552797" y="5745"/>
            <a:ext cx="6281734" cy="28016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71554" y="4296469"/>
            <a:ext cx="49230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765" name="矩形 764"/>
          <p:cNvSpPr/>
          <p:nvPr/>
        </p:nvSpPr>
        <p:spPr>
          <a:xfrm>
            <a:off x="2044780" y="4552582"/>
            <a:ext cx="3230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CD3F"/>
                </a:solidFill>
                <a:latin typeface="Candara" panose="020E0502030303020204" pitchFamily="34" charset="0"/>
              </a:rPr>
              <a:t>ADD YOU TITLE</a:t>
            </a:r>
            <a:endParaRPr lang="zh-CN" altLang="en-US" sz="3600" b="1" dirty="0">
              <a:solidFill>
                <a:srgbClr val="FFCD3F"/>
              </a:solidFill>
              <a:latin typeface="Candara" panose="020E0502030303020204" pitchFamily="34" charset="0"/>
            </a:endParaRPr>
          </a:p>
        </p:txBody>
      </p:sp>
      <p:sp>
        <p:nvSpPr>
          <p:cNvPr id="769" name="矩形 768"/>
          <p:cNvSpPr/>
          <p:nvPr/>
        </p:nvSpPr>
        <p:spPr>
          <a:xfrm>
            <a:off x="2277866" y="4676189"/>
            <a:ext cx="3230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ADD YOU TITLE</a:t>
            </a:r>
            <a:endParaRPr lang="zh-CN" altLang="en-US" sz="3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765" grpId="0"/>
      <p:bldP spid="7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椭圆 678"/>
          <p:cNvSpPr/>
          <p:nvPr/>
        </p:nvSpPr>
        <p:spPr>
          <a:xfrm>
            <a:off x="8735088" y="6422171"/>
            <a:ext cx="3678120" cy="13760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629644" y="2502874"/>
            <a:ext cx="30075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THANKS</a:t>
            </a:r>
            <a:endParaRPr lang="zh-CN" altLang="en-US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30" name="snowflake-hand-drawn-shape_58318"/>
          <p:cNvSpPr>
            <a:spLocks noChangeAspect="1"/>
          </p:cNvSpPr>
          <p:nvPr/>
        </p:nvSpPr>
        <p:spPr bwMode="auto">
          <a:xfrm>
            <a:off x="2120976" y="1447488"/>
            <a:ext cx="170812" cy="165313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53000"/>
            </a:schemeClr>
          </a:solidFill>
          <a:ln>
            <a:noFill/>
          </a:ln>
        </p:spPr>
      </p:sp>
      <p:sp>
        <p:nvSpPr>
          <p:cNvPr id="31" name="snowflake-hand-drawn-shape_58318"/>
          <p:cNvSpPr>
            <a:spLocks noChangeAspect="1"/>
          </p:cNvSpPr>
          <p:nvPr/>
        </p:nvSpPr>
        <p:spPr bwMode="auto">
          <a:xfrm>
            <a:off x="3199897" y="5866378"/>
            <a:ext cx="411267" cy="39802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</p:sp>
      <p:sp>
        <p:nvSpPr>
          <p:cNvPr id="32" name="snowflake-hand-drawn-shape_58318"/>
          <p:cNvSpPr>
            <a:spLocks noChangeAspect="1"/>
          </p:cNvSpPr>
          <p:nvPr/>
        </p:nvSpPr>
        <p:spPr bwMode="auto">
          <a:xfrm>
            <a:off x="1278477" y="4638955"/>
            <a:ext cx="170812" cy="165313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</p:sp>
      <p:sp>
        <p:nvSpPr>
          <p:cNvPr id="33" name="snowflake-hand-drawn-shape_58318"/>
          <p:cNvSpPr>
            <a:spLocks noChangeAspect="1"/>
          </p:cNvSpPr>
          <p:nvPr/>
        </p:nvSpPr>
        <p:spPr bwMode="auto">
          <a:xfrm>
            <a:off x="2707532" y="2263663"/>
            <a:ext cx="164768" cy="159464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4" name="snowflake-hand-drawn-shape_58318"/>
          <p:cNvSpPr>
            <a:spLocks noChangeAspect="1"/>
          </p:cNvSpPr>
          <p:nvPr/>
        </p:nvSpPr>
        <p:spPr bwMode="auto">
          <a:xfrm>
            <a:off x="1508041" y="2740318"/>
            <a:ext cx="304730" cy="29492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2000"/>
            </a:schemeClr>
          </a:solidFill>
          <a:ln>
            <a:noFill/>
          </a:ln>
        </p:spPr>
      </p:sp>
      <p:sp>
        <p:nvSpPr>
          <p:cNvPr id="35" name="snowflake-hand-drawn-shape_58318"/>
          <p:cNvSpPr>
            <a:spLocks noChangeAspect="1"/>
          </p:cNvSpPr>
          <p:nvPr/>
        </p:nvSpPr>
        <p:spPr bwMode="auto">
          <a:xfrm>
            <a:off x="9102292" y="1577204"/>
            <a:ext cx="248682" cy="240676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</p:sp>
      <p:sp>
        <p:nvSpPr>
          <p:cNvPr id="36" name="snowflake-hand-drawn-shape_58318"/>
          <p:cNvSpPr>
            <a:spLocks noChangeAspect="1"/>
          </p:cNvSpPr>
          <p:nvPr/>
        </p:nvSpPr>
        <p:spPr bwMode="auto">
          <a:xfrm>
            <a:off x="10288032" y="2621882"/>
            <a:ext cx="124259" cy="12025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</p:spPr>
      </p:sp>
      <p:sp>
        <p:nvSpPr>
          <p:cNvPr id="37" name="snowflake-hand-drawn-shape_58318"/>
          <p:cNvSpPr>
            <a:spLocks noChangeAspect="1"/>
          </p:cNvSpPr>
          <p:nvPr/>
        </p:nvSpPr>
        <p:spPr bwMode="auto">
          <a:xfrm>
            <a:off x="9936783" y="4638955"/>
            <a:ext cx="205891" cy="199263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</p:sp>
      <p:sp>
        <p:nvSpPr>
          <p:cNvPr id="38" name="snowflake-hand-drawn-shape_58318"/>
          <p:cNvSpPr>
            <a:spLocks noChangeAspect="1"/>
          </p:cNvSpPr>
          <p:nvPr/>
        </p:nvSpPr>
        <p:spPr bwMode="auto">
          <a:xfrm flipV="1">
            <a:off x="11253583" y="5695143"/>
            <a:ext cx="304909" cy="295093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  <p:sp>
        <p:nvSpPr>
          <p:cNvPr id="39" name="snowflake-hand-drawn-shape_58318"/>
          <p:cNvSpPr>
            <a:spLocks noChangeAspect="1"/>
          </p:cNvSpPr>
          <p:nvPr/>
        </p:nvSpPr>
        <p:spPr bwMode="auto">
          <a:xfrm>
            <a:off x="10661168" y="797270"/>
            <a:ext cx="111941" cy="10833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  <p:sp>
        <p:nvSpPr>
          <p:cNvPr id="41" name="snowflake-hand-drawn-shape_58318"/>
          <p:cNvSpPr>
            <a:spLocks noChangeAspect="1"/>
          </p:cNvSpPr>
          <p:nvPr/>
        </p:nvSpPr>
        <p:spPr bwMode="auto">
          <a:xfrm>
            <a:off x="3737509" y="899742"/>
            <a:ext cx="123291" cy="119322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43" name="1c3f2577-cadf-4ae4-8e54-8f6c65a9f2e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735618" y="2148791"/>
            <a:ext cx="781770" cy="835025"/>
            <a:chOff x="3979863" y="1184275"/>
            <a:chExt cx="4217988" cy="4505325"/>
          </a:xfrm>
        </p:grpSpPr>
        <p:sp>
          <p:nvSpPr>
            <p:cNvPr id="44" name="ïśḷídé"/>
            <p:cNvSpPr/>
            <p:nvPr/>
          </p:nvSpPr>
          <p:spPr bwMode="auto">
            <a:xfrm>
              <a:off x="4737101" y="1184275"/>
              <a:ext cx="3295650" cy="4505325"/>
            </a:xfrm>
            <a:custGeom>
              <a:avLst/>
              <a:gdLst>
                <a:gd name="T0" fmla="*/ 169 w 200"/>
                <a:gd name="T1" fmla="*/ 207 h 274"/>
                <a:gd name="T2" fmla="*/ 191 w 200"/>
                <a:gd name="T3" fmla="*/ 181 h 274"/>
                <a:gd name="T4" fmla="*/ 111 w 200"/>
                <a:gd name="T5" fmla="*/ 150 h 274"/>
                <a:gd name="T6" fmla="*/ 93 w 200"/>
                <a:gd name="T7" fmla="*/ 87 h 274"/>
                <a:gd name="T8" fmla="*/ 89 w 200"/>
                <a:gd name="T9" fmla="*/ 77 h 274"/>
                <a:gd name="T10" fmla="*/ 99 w 200"/>
                <a:gd name="T11" fmla="*/ 66 h 274"/>
                <a:gd name="T12" fmla="*/ 125 w 200"/>
                <a:gd name="T13" fmla="*/ 54 h 274"/>
                <a:gd name="T14" fmla="*/ 103 w 200"/>
                <a:gd name="T15" fmla="*/ 62 h 274"/>
                <a:gd name="T16" fmla="*/ 108 w 200"/>
                <a:gd name="T17" fmla="*/ 39 h 274"/>
                <a:gd name="T18" fmla="*/ 119 w 200"/>
                <a:gd name="T19" fmla="*/ 23 h 274"/>
                <a:gd name="T20" fmla="*/ 107 w 200"/>
                <a:gd name="T21" fmla="*/ 34 h 274"/>
                <a:gd name="T22" fmla="*/ 103 w 200"/>
                <a:gd name="T23" fmla="*/ 12 h 274"/>
                <a:gd name="T24" fmla="*/ 98 w 200"/>
                <a:gd name="T25" fmla="*/ 13 h 274"/>
                <a:gd name="T26" fmla="*/ 91 w 200"/>
                <a:gd name="T27" fmla="*/ 12 h 274"/>
                <a:gd name="T28" fmla="*/ 84 w 200"/>
                <a:gd name="T29" fmla="*/ 0 h 274"/>
                <a:gd name="T30" fmla="*/ 86 w 200"/>
                <a:gd name="T31" fmla="*/ 10 h 274"/>
                <a:gd name="T32" fmla="*/ 77 w 200"/>
                <a:gd name="T33" fmla="*/ 9 h 274"/>
                <a:gd name="T34" fmla="*/ 75 w 200"/>
                <a:gd name="T35" fmla="*/ 11 h 274"/>
                <a:gd name="T36" fmla="*/ 74 w 200"/>
                <a:gd name="T37" fmla="*/ 24 h 274"/>
                <a:gd name="T38" fmla="*/ 58 w 200"/>
                <a:gd name="T39" fmla="*/ 8 h 274"/>
                <a:gd name="T40" fmla="*/ 54 w 200"/>
                <a:gd name="T41" fmla="*/ 11 h 274"/>
                <a:gd name="T42" fmla="*/ 48 w 200"/>
                <a:gd name="T43" fmla="*/ 14 h 274"/>
                <a:gd name="T44" fmla="*/ 36 w 200"/>
                <a:gd name="T45" fmla="*/ 9 h 274"/>
                <a:gd name="T46" fmla="*/ 43 w 200"/>
                <a:gd name="T47" fmla="*/ 16 h 274"/>
                <a:gd name="T48" fmla="*/ 35 w 200"/>
                <a:gd name="T49" fmla="*/ 22 h 274"/>
                <a:gd name="T50" fmla="*/ 47 w 200"/>
                <a:gd name="T51" fmla="*/ 19 h 274"/>
                <a:gd name="T52" fmla="*/ 80 w 200"/>
                <a:gd name="T53" fmla="*/ 43 h 274"/>
                <a:gd name="T54" fmla="*/ 59 w 200"/>
                <a:gd name="T55" fmla="*/ 33 h 274"/>
                <a:gd name="T56" fmla="*/ 69 w 200"/>
                <a:gd name="T57" fmla="*/ 47 h 274"/>
                <a:gd name="T58" fmla="*/ 73 w 200"/>
                <a:gd name="T59" fmla="*/ 72 h 274"/>
                <a:gd name="T60" fmla="*/ 37 w 200"/>
                <a:gd name="T61" fmla="*/ 76 h 274"/>
                <a:gd name="T62" fmla="*/ 58 w 200"/>
                <a:gd name="T63" fmla="*/ 92 h 274"/>
                <a:gd name="T64" fmla="*/ 43 w 200"/>
                <a:gd name="T65" fmla="*/ 141 h 274"/>
                <a:gd name="T66" fmla="*/ 10 w 200"/>
                <a:gd name="T67" fmla="*/ 160 h 274"/>
                <a:gd name="T68" fmla="*/ 26 w 200"/>
                <a:gd name="T69" fmla="*/ 221 h 274"/>
                <a:gd name="T70" fmla="*/ 24 w 200"/>
                <a:gd name="T71" fmla="*/ 202 h 274"/>
                <a:gd name="T72" fmla="*/ 17 w 200"/>
                <a:gd name="T73" fmla="*/ 172 h 274"/>
                <a:gd name="T74" fmla="*/ 52 w 200"/>
                <a:gd name="T75" fmla="*/ 199 h 274"/>
                <a:gd name="T76" fmla="*/ 32 w 200"/>
                <a:gd name="T77" fmla="*/ 174 h 274"/>
                <a:gd name="T78" fmla="*/ 123 w 200"/>
                <a:gd name="T79" fmla="*/ 201 h 274"/>
                <a:gd name="T80" fmla="*/ 172 w 200"/>
                <a:gd name="T81" fmla="*/ 247 h 274"/>
                <a:gd name="T82" fmla="*/ 200 w 200"/>
                <a:gd name="T83" fmla="*/ 274 h 274"/>
                <a:gd name="T84" fmla="*/ 28 w 200"/>
                <a:gd name="T85" fmla="*/ 159 h 274"/>
                <a:gd name="T86" fmla="*/ 43 w 200"/>
                <a:gd name="T87" fmla="*/ 160 h 274"/>
                <a:gd name="T88" fmla="*/ 102 w 200"/>
                <a:gd name="T89" fmla="*/ 34 h 274"/>
                <a:gd name="T90" fmla="*/ 102 w 200"/>
                <a:gd name="T91" fmla="*/ 54 h 274"/>
                <a:gd name="T92" fmla="*/ 102 w 200"/>
                <a:gd name="T93" fmla="*/ 34 h 274"/>
                <a:gd name="T94" fmla="*/ 81 w 200"/>
                <a:gd name="T95" fmla="*/ 14 h 274"/>
                <a:gd name="T96" fmla="*/ 100 w 200"/>
                <a:gd name="T97" fmla="*/ 30 h 274"/>
                <a:gd name="T98" fmla="*/ 92 w 200"/>
                <a:gd name="T99" fmla="*/ 44 h 274"/>
                <a:gd name="T100" fmla="*/ 90 w 200"/>
                <a:gd name="T101" fmla="*/ 33 h 274"/>
                <a:gd name="T102" fmla="*/ 88 w 200"/>
                <a:gd name="T103" fmla="*/ 48 h 274"/>
                <a:gd name="T104" fmla="*/ 84 w 200"/>
                <a:gd name="T105" fmla="*/ 37 h 274"/>
                <a:gd name="T106" fmla="*/ 79 w 200"/>
                <a:gd name="T107" fmla="*/ 72 h 274"/>
                <a:gd name="T108" fmla="*/ 91 w 200"/>
                <a:gd name="T109" fmla="*/ 52 h 274"/>
                <a:gd name="T110" fmla="*/ 82 w 200"/>
                <a:gd name="T111" fmla="*/ 7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0" h="274">
                  <a:moveTo>
                    <a:pt x="181" y="235"/>
                  </a:moveTo>
                  <a:cubicBezTo>
                    <a:pt x="176" y="230"/>
                    <a:pt x="164" y="215"/>
                    <a:pt x="169" y="207"/>
                  </a:cubicBezTo>
                  <a:cubicBezTo>
                    <a:pt x="173" y="199"/>
                    <a:pt x="177" y="185"/>
                    <a:pt x="177" y="185"/>
                  </a:cubicBezTo>
                  <a:cubicBezTo>
                    <a:pt x="184" y="188"/>
                    <a:pt x="191" y="181"/>
                    <a:pt x="191" y="181"/>
                  </a:cubicBezTo>
                  <a:cubicBezTo>
                    <a:pt x="189" y="172"/>
                    <a:pt x="174" y="175"/>
                    <a:pt x="174" y="175"/>
                  </a:cubicBezTo>
                  <a:cubicBezTo>
                    <a:pt x="167" y="148"/>
                    <a:pt x="129" y="156"/>
                    <a:pt x="111" y="150"/>
                  </a:cubicBezTo>
                  <a:cubicBezTo>
                    <a:pt x="92" y="144"/>
                    <a:pt x="90" y="121"/>
                    <a:pt x="92" y="108"/>
                  </a:cubicBezTo>
                  <a:cubicBezTo>
                    <a:pt x="93" y="95"/>
                    <a:pt x="93" y="87"/>
                    <a:pt x="93" y="87"/>
                  </a:cubicBezTo>
                  <a:cubicBezTo>
                    <a:pt x="102" y="89"/>
                    <a:pt x="112" y="75"/>
                    <a:pt x="112" y="75"/>
                  </a:cubicBezTo>
                  <a:cubicBezTo>
                    <a:pt x="96" y="71"/>
                    <a:pt x="89" y="77"/>
                    <a:pt x="89" y="77"/>
                  </a:cubicBezTo>
                  <a:cubicBezTo>
                    <a:pt x="89" y="77"/>
                    <a:pt x="88" y="76"/>
                    <a:pt x="87" y="75"/>
                  </a:cubicBezTo>
                  <a:cubicBezTo>
                    <a:pt x="91" y="73"/>
                    <a:pt x="95" y="70"/>
                    <a:pt x="99" y="66"/>
                  </a:cubicBezTo>
                  <a:cubicBezTo>
                    <a:pt x="103" y="67"/>
                    <a:pt x="116" y="69"/>
                    <a:pt x="126" y="57"/>
                  </a:cubicBezTo>
                  <a:cubicBezTo>
                    <a:pt x="127" y="56"/>
                    <a:pt x="126" y="54"/>
                    <a:pt x="125" y="54"/>
                  </a:cubicBezTo>
                  <a:cubicBezTo>
                    <a:pt x="124" y="53"/>
                    <a:pt x="123" y="53"/>
                    <a:pt x="122" y="54"/>
                  </a:cubicBezTo>
                  <a:cubicBezTo>
                    <a:pt x="116" y="62"/>
                    <a:pt x="107" y="62"/>
                    <a:pt x="103" y="62"/>
                  </a:cubicBezTo>
                  <a:cubicBezTo>
                    <a:pt x="105" y="59"/>
                    <a:pt x="107" y="55"/>
                    <a:pt x="108" y="50"/>
                  </a:cubicBezTo>
                  <a:cubicBezTo>
                    <a:pt x="109" y="47"/>
                    <a:pt x="109" y="43"/>
                    <a:pt x="108" y="39"/>
                  </a:cubicBezTo>
                  <a:cubicBezTo>
                    <a:pt x="111" y="38"/>
                    <a:pt x="116" y="35"/>
                    <a:pt x="120" y="27"/>
                  </a:cubicBezTo>
                  <a:cubicBezTo>
                    <a:pt x="121" y="25"/>
                    <a:pt x="120" y="24"/>
                    <a:pt x="119" y="23"/>
                  </a:cubicBezTo>
                  <a:cubicBezTo>
                    <a:pt x="117" y="23"/>
                    <a:pt x="116" y="24"/>
                    <a:pt x="116" y="25"/>
                  </a:cubicBezTo>
                  <a:cubicBezTo>
                    <a:pt x="113" y="32"/>
                    <a:pt x="109" y="34"/>
                    <a:pt x="107" y="34"/>
                  </a:cubicBezTo>
                  <a:cubicBezTo>
                    <a:pt x="106" y="31"/>
                    <a:pt x="104" y="27"/>
                    <a:pt x="101" y="23"/>
                  </a:cubicBezTo>
                  <a:cubicBezTo>
                    <a:pt x="102" y="22"/>
                    <a:pt x="103" y="18"/>
                    <a:pt x="103" y="12"/>
                  </a:cubicBezTo>
                  <a:cubicBezTo>
                    <a:pt x="103" y="11"/>
                    <a:pt x="102" y="10"/>
                    <a:pt x="100" y="10"/>
                  </a:cubicBezTo>
                  <a:cubicBezTo>
                    <a:pt x="99" y="10"/>
                    <a:pt x="98" y="11"/>
                    <a:pt x="98" y="13"/>
                  </a:cubicBezTo>
                  <a:cubicBezTo>
                    <a:pt x="98" y="15"/>
                    <a:pt x="98" y="17"/>
                    <a:pt x="98" y="19"/>
                  </a:cubicBezTo>
                  <a:cubicBezTo>
                    <a:pt x="96" y="17"/>
                    <a:pt x="94" y="14"/>
                    <a:pt x="91" y="12"/>
                  </a:cubicBezTo>
                  <a:cubicBezTo>
                    <a:pt x="91" y="10"/>
                    <a:pt x="90" y="4"/>
                    <a:pt x="87" y="1"/>
                  </a:cubicBezTo>
                  <a:cubicBezTo>
                    <a:pt x="87" y="0"/>
                    <a:pt x="85" y="0"/>
                    <a:pt x="84" y="0"/>
                  </a:cubicBezTo>
                  <a:cubicBezTo>
                    <a:pt x="83" y="1"/>
                    <a:pt x="83" y="3"/>
                    <a:pt x="83" y="4"/>
                  </a:cubicBezTo>
                  <a:cubicBezTo>
                    <a:pt x="84" y="5"/>
                    <a:pt x="85" y="8"/>
                    <a:pt x="86" y="10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9"/>
                    <a:pt x="78" y="8"/>
                    <a:pt x="77" y="9"/>
                  </a:cubicBezTo>
                  <a:cubicBezTo>
                    <a:pt x="76" y="9"/>
                    <a:pt x="75" y="10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12"/>
                    <a:pt x="75" y="12"/>
                    <a:pt x="76" y="13"/>
                  </a:cubicBezTo>
                  <a:cubicBezTo>
                    <a:pt x="77" y="20"/>
                    <a:pt x="75" y="23"/>
                    <a:pt x="74" y="24"/>
                  </a:cubicBezTo>
                  <a:cubicBezTo>
                    <a:pt x="70" y="22"/>
                    <a:pt x="67" y="20"/>
                    <a:pt x="63" y="18"/>
                  </a:cubicBezTo>
                  <a:cubicBezTo>
                    <a:pt x="62" y="16"/>
                    <a:pt x="61" y="13"/>
                    <a:pt x="58" y="8"/>
                  </a:cubicBezTo>
                  <a:cubicBezTo>
                    <a:pt x="57" y="7"/>
                    <a:pt x="56" y="7"/>
                    <a:pt x="55" y="8"/>
                  </a:cubicBezTo>
                  <a:cubicBezTo>
                    <a:pt x="54" y="8"/>
                    <a:pt x="53" y="10"/>
                    <a:pt x="54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4" y="16"/>
                    <a:pt x="51" y="15"/>
                    <a:pt x="48" y="14"/>
                  </a:cubicBezTo>
                  <a:cubicBezTo>
                    <a:pt x="47" y="13"/>
                    <a:pt x="42" y="9"/>
                    <a:pt x="39" y="7"/>
                  </a:cubicBezTo>
                  <a:cubicBezTo>
                    <a:pt x="37" y="7"/>
                    <a:pt x="36" y="8"/>
                    <a:pt x="36" y="9"/>
                  </a:cubicBezTo>
                  <a:cubicBezTo>
                    <a:pt x="35" y="10"/>
                    <a:pt x="36" y="12"/>
                    <a:pt x="37" y="12"/>
                  </a:cubicBezTo>
                  <a:cubicBezTo>
                    <a:pt x="39" y="13"/>
                    <a:pt x="41" y="14"/>
                    <a:pt x="43" y="16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4" y="20"/>
                    <a:pt x="34" y="21"/>
                    <a:pt x="35" y="22"/>
                  </a:cubicBezTo>
                  <a:cubicBezTo>
                    <a:pt x="35" y="24"/>
                    <a:pt x="37" y="24"/>
                    <a:pt x="38" y="24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65" y="22"/>
                    <a:pt x="75" y="29"/>
                    <a:pt x="79" y="38"/>
                  </a:cubicBezTo>
                  <a:cubicBezTo>
                    <a:pt x="80" y="40"/>
                    <a:pt x="80" y="41"/>
                    <a:pt x="80" y="43"/>
                  </a:cubicBezTo>
                  <a:cubicBezTo>
                    <a:pt x="67" y="46"/>
                    <a:pt x="62" y="35"/>
                    <a:pt x="62" y="34"/>
                  </a:cubicBezTo>
                  <a:cubicBezTo>
                    <a:pt x="61" y="33"/>
                    <a:pt x="60" y="32"/>
                    <a:pt x="59" y="33"/>
                  </a:cubicBezTo>
                  <a:cubicBezTo>
                    <a:pt x="57" y="33"/>
                    <a:pt x="57" y="35"/>
                    <a:pt x="57" y="36"/>
                  </a:cubicBezTo>
                  <a:cubicBezTo>
                    <a:pt x="57" y="36"/>
                    <a:pt x="61" y="44"/>
                    <a:pt x="69" y="47"/>
                  </a:cubicBezTo>
                  <a:cubicBezTo>
                    <a:pt x="73" y="48"/>
                    <a:pt x="76" y="49"/>
                    <a:pt x="81" y="48"/>
                  </a:cubicBezTo>
                  <a:cubicBezTo>
                    <a:pt x="81" y="57"/>
                    <a:pt x="77" y="66"/>
                    <a:pt x="73" y="72"/>
                  </a:cubicBezTo>
                  <a:cubicBezTo>
                    <a:pt x="71" y="72"/>
                    <a:pt x="68" y="73"/>
                    <a:pt x="65" y="74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6"/>
                    <a:pt x="37" y="83"/>
                    <a:pt x="41" y="86"/>
                  </a:cubicBezTo>
                  <a:cubicBezTo>
                    <a:pt x="45" y="88"/>
                    <a:pt x="56" y="89"/>
                    <a:pt x="58" y="92"/>
                  </a:cubicBezTo>
                  <a:cubicBezTo>
                    <a:pt x="60" y="95"/>
                    <a:pt x="66" y="101"/>
                    <a:pt x="63" y="109"/>
                  </a:cubicBezTo>
                  <a:cubicBezTo>
                    <a:pt x="60" y="118"/>
                    <a:pt x="46" y="135"/>
                    <a:pt x="43" y="141"/>
                  </a:cubicBezTo>
                  <a:cubicBezTo>
                    <a:pt x="28" y="145"/>
                    <a:pt x="10" y="149"/>
                    <a:pt x="9" y="153"/>
                  </a:cubicBezTo>
                  <a:cubicBezTo>
                    <a:pt x="9" y="155"/>
                    <a:pt x="9" y="157"/>
                    <a:pt x="10" y="160"/>
                  </a:cubicBezTo>
                  <a:cubicBezTo>
                    <a:pt x="7" y="160"/>
                    <a:pt x="5" y="161"/>
                    <a:pt x="5" y="162"/>
                  </a:cubicBezTo>
                  <a:cubicBezTo>
                    <a:pt x="0" y="174"/>
                    <a:pt x="24" y="220"/>
                    <a:pt x="26" y="221"/>
                  </a:cubicBezTo>
                  <a:cubicBezTo>
                    <a:pt x="26" y="221"/>
                    <a:pt x="32" y="218"/>
                    <a:pt x="34" y="217"/>
                  </a:cubicBezTo>
                  <a:cubicBezTo>
                    <a:pt x="34" y="217"/>
                    <a:pt x="25" y="205"/>
                    <a:pt x="24" y="202"/>
                  </a:cubicBezTo>
                  <a:cubicBezTo>
                    <a:pt x="23" y="200"/>
                    <a:pt x="20" y="176"/>
                    <a:pt x="17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27" y="187"/>
                    <a:pt x="44" y="204"/>
                    <a:pt x="45" y="205"/>
                  </a:cubicBezTo>
                  <a:cubicBezTo>
                    <a:pt x="45" y="205"/>
                    <a:pt x="50" y="200"/>
                    <a:pt x="52" y="199"/>
                  </a:cubicBezTo>
                  <a:cubicBezTo>
                    <a:pt x="52" y="199"/>
                    <a:pt x="40" y="189"/>
                    <a:pt x="39" y="187"/>
                  </a:cubicBezTo>
                  <a:cubicBezTo>
                    <a:pt x="38" y="186"/>
                    <a:pt x="35" y="180"/>
                    <a:pt x="32" y="174"/>
                  </a:cubicBezTo>
                  <a:cubicBezTo>
                    <a:pt x="42" y="175"/>
                    <a:pt x="56" y="176"/>
                    <a:pt x="65" y="176"/>
                  </a:cubicBezTo>
                  <a:cubicBezTo>
                    <a:pt x="66" y="179"/>
                    <a:pt x="76" y="200"/>
                    <a:pt x="123" y="201"/>
                  </a:cubicBezTo>
                  <a:cubicBezTo>
                    <a:pt x="127" y="202"/>
                    <a:pt x="134" y="214"/>
                    <a:pt x="138" y="225"/>
                  </a:cubicBezTo>
                  <a:cubicBezTo>
                    <a:pt x="141" y="235"/>
                    <a:pt x="165" y="243"/>
                    <a:pt x="172" y="247"/>
                  </a:cubicBezTo>
                  <a:cubicBezTo>
                    <a:pt x="179" y="252"/>
                    <a:pt x="193" y="274"/>
                    <a:pt x="193" y="274"/>
                  </a:cubicBezTo>
                  <a:cubicBezTo>
                    <a:pt x="200" y="274"/>
                    <a:pt x="200" y="274"/>
                    <a:pt x="200" y="274"/>
                  </a:cubicBezTo>
                  <a:cubicBezTo>
                    <a:pt x="200" y="266"/>
                    <a:pt x="186" y="240"/>
                    <a:pt x="181" y="235"/>
                  </a:cubicBezTo>
                  <a:close/>
                  <a:moveTo>
                    <a:pt x="28" y="159"/>
                  </a:moveTo>
                  <a:cubicBezTo>
                    <a:pt x="32" y="158"/>
                    <a:pt x="36" y="158"/>
                    <a:pt x="42" y="157"/>
                  </a:cubicBezTo>
                  <a:cubicBezTo>
                    <a:pt x="42" y="158"/>
                    <a:pt x="42" y="159"/>
                    <a:pt x="43" y="160"/>
                  </a:cubicBezTo>
                  <a:cubicBezTo>
                    <a:pt x="38" y="159"/>
                    <a:pt x="33" y="159"/>
                    <a:pt x="28" y="159"/>
                  </a:cubicBezTo>
                  <a:close/>
                  <a:moveTo>
                    <a:pt x="102" y="34"/>
                  </a:moveTo>
                  <a:cubicBezTo>
                    <a:pt x="104" y="39"/>
                    <a:pt x="105" y="44"/>
                    <a:pt x="103" y="49"/>
                  </a:cubicBezTo>
                  <a:cubicBezTo>
                    <a:pt x="103" y="51"/>
                    <a:pt x="103" y="52"/>
                    <a:pt x="102" y="54"/>
                  </a:cubicBezTo>
                  <a:cubicBezTo>
                    <a:pt x="99" y="52"/>
                    <a:pt x="96" y="51"/>
                    <a:pt x="95" y="49"/>
                  </a:cubicBezTo>
                  <a:cubicBezTo>
                    <a:pt x="98" y="45"/>
                    <a:pt x="101" y="41"/>
                    <a:pt x="102" y="34"/>
                  </a:cubicBezTo>
                  <a:close/>
                  <a:moveTo>
                    <a:pt x="77" y="27"/>
                  </a:moveTo>
                  <a:cubicBezTo>
                    <a:pt x="79" y="25"/>
                    <a:pt x="81" y="21"/>
                    <a:pt x="81" y="14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93" y="20"/>
                    <a:pt x="97" y="25"/>
                    <a:pt x="100" y="30"/>
                  </a:cubicBezTo>
                  <a:cubicBezTo>
                    <a:pt x="98" y="30"/>
                    <a:pt x="97" y="31"/>
                    <a:pt x="97" y="32"/>
                  </a:cubicBezTo>
                  <a:cubicBezTo>
                    <a:pt x="97" y="37"/>
                    <a:pt x="95" y="41"/>
                    <a:pt x="92" y="44"/>
                  </a:cubicBezTo>
                  <a:cubicBezTo>
                    <a:pt x="91" y="40"/>
                    <a:pt x="91" y="36"/>
                    <a:pt x="91" y="36"/>
                  </a:cubicBezTo>
                  <a:cubicBezTo>
                    <a:pt x="92" y="35"/>
                    <a:pt x="91" y="33"/>
                    <a:pt x="90" y="33"/>
                  </a:cubicBezTo>
                  <a:cubicBezTo>
                    <a:pt x="88" y="33"/>
                    <a:pt x="87" y="34"/>
                    <a:pt x="87" y="35"/>
                  </a:cubicBezTo>
                  <a:cubicBezTo>
                    <a:pt x="87" y="35"/>
                    <a:pt x="85" y="41"/>
                    <a:pt x="88" y="48"/>
                  </a:cubicBezTo>
                  <a:cubicBezTo>
                    <a:pt x="87" y="48"/>
                    <a:pt x="86" y="49"/>
                    <a:pt x="86" y="49"/>
                  </a:cubicBezTo>
                  <a:cubicBezTo>
                    <a:pt x="86" y="45"/>
                    <a:pt x="85" y="41"/>
                    <a:pt x="84" y="37"/>
                  </a:cubicBezTo>
                  <a:cubicBezTo>
                    <a:pt x="82" y="33"/>
                    <a:pt x="80" y="30"/>
                    <a:pt x="77" y="27"/>
                  </a:cubicBezTo>
                  <a:close/>
                  <a:moveTo>
                    <a:pt x="79" y="72"/>
                  </a:moveTo>
                  <a:cubicBezTo>
                    <a:pt x="81" y="68"/>
                    <a:pt x="84" y="62"/>
                    <a:pt x="85" y="55"/>
                  </a:cubicBezTo>
                  <a:cubicBezTo>
                    <a:pt x="86" y="54"/>
                    <a:pt x="89" y="53"/>
                    <a:pt x="91" y="52"/>
                  </a:cubicBezTo>
                  <a:cubicBezTo>
                    <a:pt x="93" y="54"/>
                    <a:pt x="96" y="56"/>
                    <a:pt x="100" y="58"/>
                  </a:cubicBezTo>
                  <a:cubicBezTo>
                    <a:pt x="95" y="65"/>
                    <a:pt x="87" y="70"/>
                    <a:pt x="82" y="73"/>
                  </a:cubicBezTo>
                  <a:cubicBezTo>
                    <a:pt x="81" y="73"/>
                    <a:pt x="80" y="72"/>
                    <a:pt x="79" y="72"/>
                  </a:cubicBezTo>
                  <a:close/>
                </a:path>
              </a:pathLst>
            </a:custGeom>
            <a:solidFill>
              <a:srgbClr val="3F0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$ḻíḓê"/>
            <p:cNvSpPr/>
            <p:nvPr/>
          </p:nvSpPr>
          <p:spPr bwMode="auto">
            <a:xfrm>
              <a:off x="7192963" y="2632075"/>
              <a:ext cx="1004888" cy="673100"/>
            </a:xfrm>
            <a:custGeom>
              <a:avLst/>
              <a:gdLst>
                <a:gd name="T0" fmla="*/ 18 w 61"/>
                <a:gd name="T1" fmla="*/ 7 h 41"/>
                <a:gd name="T2" fmla="*/ 20 w 61"/>
                <a:gd name="T3" fmla="*/ 16 h 41"/>
                <a:gd name="T4" fmla="*/ 39 w 61"/>
                <a:gd name="T5" fmla="*/ 2 h 41"/>
                <a:gd name="T6" fmla="*/ 38 w 61"/>
                <a:gd name="T7" fmla="*/ 11 h 41"/>
                <a:gd name="T8" fmla="*/ 60 w 61"/>
                <a:gd name="T9" fmla="*/ 2 h 41"/>
                <a:gd name="T10" fmla="*/ 39 w 61"/>
                <a:gd name="T11" fmla="*/ 24 h 41"/>
                <a:gd name="T12" fmla="*/ 51 w 61"/>
                <a:gd name="T13" fmla="*/ 24 h 41"/>
                <a:gd name="T14" fmla="*/ 31 w 61"/>
                <a:gd name="T15" fmla="*/ 34 h 41"/>
                <a:gd name="T16" fmla="*/ 38 w 61"/>
                <a:gd name="T17" fmla="*/ 38 h 41"/>
                <a:gd name="T18" fmla="*/ 0 w 61"/>
                <a:gd name="T19" fmla="*/ 39 h 41"/>
                <a:gd name="T20" fmla="*/ 18 w 61"/>
                <a:gd name="T21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1">
                  <a:moveTo>
                    <a:pt x="18" y="7"/>
                  </a:moveTo>
                  <a:cubicBezTo>
                    <a:pt x="21" y="6"/>
                    <a:pt x="20" y="16"/>
                    <a:pt x="20" y="16"/>
                  </a:cubicBezTo>
                  <a:cubicBezTo>
                    <a:pt x="20" y="16"/>
                    <a:pt x="37" y="0"/>
                    <a:pt x="39" y="2"/>
                  </a:cubicBezTo>
                  <a:cubicBezTo>
                    <a:pt x="41" y="4"/>
                    <a:pt x="38" y="11"/>
                    <a:pt x="38" y="11"/>
                  </a:cubicBezTo>
                  <a:cubicBezTo>
                    <a:pt x="38" y="11"/>
                    <a:pt x="58" y="0"/>
                    <a:pt x="60" y="2"/>
                  </a:cubicBezTo>
                  <a:cubicBezTo>
                    <a:pt x="61" y="4"/>
                    <a:pt x="39" y="24"/>
                    <a:pt x="39" y="24"/>
                  </a:cubicBezTo>
                  <a:cubicBezTo>
                    <a:pt x="39" y="24"/>
                    <a:pt x="50" y="21"/>
                    <a:pt x="51" y="24"/>
                  </a:cubicBezTo>
                  <a:cubicBezTo>
                    <a:pt x="52" y="26"/>
                    <a:pt x="31" y="34"/>
                    <a:pt x="31" y="34"/>
                  </a:cubicBezTo>
                  <a:cubicBezTo>
                    <a:pt x="31" y="34"/>
                    <a:pt x="37" y="34"/>
                    <a:pt x="38" y="38"/>
                  </a:cubicBezTo>
                  <a:cubicBezTo>
                    <a:pt x="39" y="41"/>
                    <a:pt x="0" y="39"/>
                    <a:pt x="0" y="39"/>
                  </a:cubicBezTo>
                  <a:cubicBezTo>
                    <a:pt x="0" y="39"/>
                    <a:pt x="15" y="7"/>
                    <a:pt x="18" y="7"/>
                  </a:cubicBezTo>
                  <a:close/>
                </a:path>
              </a:pathLst>
            </a:custGeom>
            <a:solidFill>
              <a:srgbClr val="3FA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îṧļïḓe"/>
            <p:cNvSpPr/>
            <p:nvPr/>
          </p:nvSpPr>
          <p:spPr bwMode="auto">
            <a:xfrm>
              <a:off x="7291388" y="2811463"/>
              <a:ext cx="642938" cy="428625"/>
            </a:xfrm>
            <a:custGeom>
              <a:avLst/>
              <a:gdLst>
                <a:gd name="T0" fmla="*/ 23 w 39"/>
                <a:gd name="T1" fmla="*/ 25 h 26"/>
                <a:gd name="T2" fmla="*/ 22 w 39"/>
                <a:gd name="T3" fmla="*/ 24 h 26"/>
                <a:gd name="T4" fmla="*/ 4 w 39"/>
                <a:gd name="T5" fmla="*/ 22 h 26"/>
                <a:gd name="T6" fmla="*/ 15 w 39"/>
                <a:gd name="T7" fmla="*/ 16 h 26"/>
                <a:gd name="T8" fmla="*/ 28 w 39"/>
                <a:gd name="T9" fmla="*/ 16 h 26"/>
                <a:gd name="T10" fmla="*/ 29 w 39"/>
                <a:gd name="T11" fmla="*/ 16 h 26"/>
                <a:gd name="T12" fmla="*/ 28 w 39"/>
                <a:gd name="T13" fmla="*/ 15 h 26"/>
                <a:gd name="T14" fmla="*/ 17 w 39"/>
                <a:gd name="T15" fmla="*/ 14 h 26"/>
                <a:gd name="T16" fmla="*/ 39 w 39"/>
                <a:gd name="T17" fmla="*/ 2 h 26"/>
                <a:gd name="T18" fmla="*/ 39 w 39"/>
                <a:gd name="T19" fmla="*/ 1 h 26"/>
                <a:gd name="T20" fmla="*/ 38 w 39"/>
                <a:gd name="T21" fmla="*/ 1 h 26"/>
                <a:gd name="T22" fmla="*/ 20 w 39"/>
                <a:gd name="T23" fmla="*/ 11 h 26"/>
                <a:gd name="T24" fmla="*/ 25 w 39"/>
                <a:gd name="T25" fmla="*/ 1 h 26"/>
                <a:gd name="T26" fmla="*/ 24 w 39"/>
                <a:gd name="T27" fmla="*/ 0 h 26"/>
                <a:gd name="T28" fmla="*/ 23 w 39"/>
                <a:gd name="T29" fmla="*/ 0 h 26"/>
                <a:gd name="T30" fmla="*/ 18 w 39"/>
                <a:gd name="T31" fmla="*/ 12 h 26"/>
                <a:gd name="T32" fmla="*/ 3 w 39"/>
                <a:gd name="T33" fmla="*/ 21 h 26"/>
                <a:gd name="T34" fmla="*/ 10 w 39"/>
                <a:gd name="T35" fmla="*/ 9 h 26"/>
                <a:gd name="T36" fmla="*/ 10 w 39"/>
                <a:gd name="T37" fmla="*/ 8 h 26"/>
                <a:gd name="T38" fmla="*/ 9 w 39"/>
                <a:gd name="T39" fmla="*/ 8 h 26"/>
                <a:gd name="T40" fmla="*/ 0 w 39"/>
                <a:gd name="T41" fmla="*/ 23 h 26"/>
                <a:gd name="T42" fmla="*/ 22 w 39"/>
                <a:gd name="T43" fmla="*/ 26 h 26"/>
                <a:gd name="T44" fmla="*/ 23 w 39"/>
                <a:gd name="T4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26">
                  <a:moveTo>
                    <a:pt x="23" y="25"/>
                  </a:moveTo>
                  <a:cubicBezTo>
                    <a:pt x="23" y="25"/>
                    <a:pt x="23" y="24"/>
                    <a:pt x="22" y="2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8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9" y="2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3" y="25"/>
                    <a:pt x="23" y="25"/>
                  </a:cubicBezTo>
                  <a:close/>
                </a:path>
              </a:pathLst>
            </a:custGeom>
            <a:solidFill>
              <a:srgbClr val="1A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îṣļíďê"/>
            <p:cNvSpPr/>
            <p:nvPr/>
          </p:nvSpPr>
          <p:spPr bwMode="auto">
            <a:xfrm>
              <a:off x="4754563" y="4900613"/>
              <a:ext cx="1119188" cy="657225"/>
            </a:xfrm>
            <a:custGeom>
              <a:avLst/>
              <a:gdLst>
                <a:gd name="T0" fmla="*/ 42 w 68"/>
                <a:gd name="T1" fmla="*/ 39 h 40"/>
                <a:gd name="T2" fmla="*/ 42 w 68"/>
                <a:gd name="T3" fmla="*/ 30 h 40"/>
                <a:gd name="T4" fmla="*/ 20 w 68"/>
                <a:gd name="T5" fmla="*/ 38 h 40"/>
                <a:gd name="T6" fmla="*/ 24 w 68"/>
                <a:gd name="T7" fmla="*/ 29 h 40"/>
                <a:gd name="T8" fmla="*/ 1 w 68"/>
                <a:gd name="T9" fmla="*/ 31 h 40"/>
                <a:gd name="T10" fmla="*/ 27 w 68"/>
                <a:gd name="T11" fmla="*/ 17 h 40"/>
                <a:gd name="T12" fmla="*/ 15 w 68"/>
                <a:gd name="T13" fmla="*/ 13 h 40"/>
                <a:gd name="T14" fmla="*/ 37 w 68"/>
                <a:gd name="T15" fmla="*/ 10 h 40"/>
                <a:gd name="T16" fmla="*/ 32 w 68"/>
                <a:gd name="T17" fmla="*/ 4 h 40"/>
                <a:gd name="T18" fmla="*/ 68 w 68"/>
                <a:gd name="T19" fmla="*/ 14 h 40"/>
                <a:gd name="T20" fmla="*/ 42 w 68"/>
                <a:gd name="T21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40">
                  <a:moveTo>
                    <a:pt x="42" y="39"/>
                  </a:moveTo>
                  <a:cubicBezTo>
                    <a:pt x="39" y="39"/>
                    <a:pt x="42" y="30"/>
                    <a:pt x="42" y="30"/>
                  </a:cubicBezTo>
                  <a:cubicBezTo>
                    <a:pt x="42" y="30"/>
                    <a:pt x="21" y="40"/>
                    <a:pt x="20" y="38"/>
                  </a:cubicBezTo>
                  <a:cubicBezTo>
                    <a:pt x="19" y="35"/>
                    <a:pt x="24" y="29"/>
                    <a:pt x="24" y="29"/>
                  </a:cubicBezTo>
                  <a:cubicBezTo>
                    <a:pt x="24" y="29"/>
                    <a:pt x="1" y="33"/>
                    <a:pt x="1" y="31"/>
                  </a:cubicBezTo>
                  <a:cubicBezTo>
                    <a:pt x="0" y="28"/>
                    <a:pt x="27" y="17"/>
                    <a:pt x="27" y="17"/>
                  </a:cubicBezTo>
                  <a:cubicBezTo>
                    <a:pt x="27" y="17"/>
                    <a:pt x="16" y="16"/>
                    <a:pt x="15" y="13"/>
                  </a:cubicBezTo>
                  <a:cubicBezTo>
                    <a:pt x="15" y="10"/>
                    <a:pt x="37" y="10"/>
                    <a:pt x="37" y="10"/>
                  </a:cubicBezTo>
                  <a:cubicBezTo>
                    <a:pt x="37" y="10"/>
                    <a:pt x="32" y="8"/>
                    <a:pt x="32" y="4"/>
                  </a:cubicBezTo>
                  <a:cubicBezTo>
                    <a:pt x="33" y="0"/>
                    <a:pt x="68" y="14"/>
                    <a:pt x="68" y="14"/>
                  </a:cubicBezTo>
                  <a:cubicBezTo>
                    <a:pt x="68" y="14"/>
                    <a:pt x="45" y="40"/>
                    <a:pt x="42" y="39"/>
                  </a:cubicBezTo>
                  <a:close/>
                </a:path>
              </a:pathLst>
            </a:custGeom>
            <a:solidFill>
              <a:srgbClr val="3FA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íśḻîďè"/>
            <p:cNvSpPr/>
            <p:nvPr/>
          </p:nvSpPr>
          <p:spPr bwMode="auto">
            <a:xfrm>
              <a:off x="5049838" y="5032375"/>
              <a:ext cx="709613" cy="393700"/>
            </a:xfrm>
            <a:custGeom>
              <a:avLst/>
              <a:gdLst>
                <a:gd name="T0" fmla="*/ 22 w 43"/>
                <a:gd name="T1" fmla="*/ 0 h 24"/>
                <a:gd name="T2" fmla="*/ 23 w 43"/>
                <a:gd name="T3" fmla="*/ 1 h 24"/>
                <a:gd name="T4" fmla="*/ 40 w 43"/>
                <a:gd name="T5" fmla="*/ 9 h 24"/>
                <a:gd name="T6" fmla="*/ 27 w 43"/>
                <a:gd name="T7" fmla="*/ 12 h 24"/>
                <a:gd name="T8" fmla="*/ 15 w 43"/>
                <a:gd name="T9" fmla="*/ 7 h 24"/>
                <a:gd name="T10" fmla="*/ 14 w 43"/>
                <a:gd name="T11" fmla="*/ 7 h 24"/>
                <a:gd name="T12" fmla="*/ 14 w 43"/>
                <a:gd name="T13" fmla="*/ 8 h 24"/>
                <a:gd name="T14" fmla="*/ 24 w 43"/>
                <a:gd name="T15" fmla="*/ 12 h 24"/>
                <a:gd name="T16" fmla="*/ 0 w 43"/>
                <a:gd name="T17" fmla="*/ 17 h 24"/>
                <a:gd name="T18" fmla="*/ 0 w 43"/>
                <a:gd name="T19" fmla="*/ 18 h 24"/>
                <a:gd name="T20" fmla="*/ 1 w 43"/>
                <a:gd name="T21" fmla="*/ 18 h 24"/>
                <a:gd name="T22" fmla="*/ 21 w 43"/>
                <a:gd name="T23" fmla="*/ 14 h 24"/>
                <a:gd name="T24" fmla="*/ 13 w 43"/>
                <a:gd name="T25" fmla="*/ 23 h 24"/>
                <a:gd name="T26" fmla="*/ 13 w 43"/>
                <a:gd name="T27" fmla="*/ 24 h 24"/>
                <a:gd name="T28" fmla="*/ 14 w 43"/>
                <a:gd name="T29" fmla="*/ 24 h 24"/>
                <a:gd name="T30" fmla="*/ 23 w 43"/>
                <a:gd name="T31" fmla="*/ 14 h 24"/>
                <a:gd name="T32" fmla="*/ 40 w 43"/>
                <a:gd name="T33" fmla="*/ 10 h 24"/>
                <a:gd name="T34" fmla="*/ 29 w 43"/>
                <a:gd name="T35" fmla="*/ 20 h 24"/>
                <a:gd name="T36" fmla="*/ 29 w 43"/>
                <a:gd name="T37" fmla="*/ 21 h 24"/>
                <a:gd name="T38" fmla="*/ 30 w 43"/>
                <a:gd name="T39" fmla="*/ 21 h 24"/>
                <a:gd name="T40" fmla="*/ 43 w 43"/>
                <a:gd name="T41" fmla="*/ 9 h 24"/>
                <a:gd name="T42" fmla="*/ 23 w 43"/>
                <a:gd name="T43" fmla="*/ 0 h 24"/>
                <a:gd name="T44" fmla="*/ 22 w 43"/>
                <a:gd name="T4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24">
                  <a:moveTo>
                    <a:pt x="22" y="0"/>
                  </a:moveTo>
                  <a:cubicBezTo>
                    <a:pt x="22" y="1"/>
                    <a:pt x="22" y="1"/>
                    <a:pt x="23" y="1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4"/>
                  </a:cubicBezTo>
                  <a:cubicBezTo>
                    <a:pt x="13" y="24"/>
                    <a:pt x="14" y="24"/>
                    <a:pt x="14" y="2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lose/>
                </a:path>
              </a:pathLst>
            </a:custGeom>
            <a:solidFill>
              <a:srgbClr val="1A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îs1iḓê"/>
            <p:cNvSpPr/>
            <p:nvPr/>
          </p:nvSpPr>
          <p:spPr bwMode="auto">
            <a:xfrm>
              <a:off x="3979863" y="2384425"/>
              <a:ext cx="938213" cy="723900"/>
            </a:xfrm>
            <a:custGeom>
              <a:avLst/>
              <a:gdLst>
                <a:gd name="T0" fmla="*/ 21 w 57"/>
                <a:gd name="T1" fmla="*/ 40 h 44"/>
                <a:gd name="T2" fmla="*/ 29 w 57"/>
                <a:gd name="T3" fmla="*/ 34 h 44"/>
                <a:gd name="T4" fmla="*/ 9 w 57"/>
                <a:gd name="T5" fmla="*/ 22 h 44"/>
                <a:gd name="T6" fmla="*/ 17 w 57"/>
                <a:gd name="T7" fmla="*/ 19 h 44"/>
                <a:gd name="T8" fmla="*/ 1 w 57"/>
                <a:gd name="T9" fmla="*/ 2 h 44"/>
                <a:gd name="T10" fmla="*/ 29 w 57"/>
                <a:gd name="T11" fmla="*/ 13 h 44"/>
                <a:gd name="T12" fmla="*/ 24 w 57"/>
                <a:gd name="T13" fmla="*/ 2 h 44"/>
                <a:gd name="T14" fmla="*/ 41 w 57"/>
                <a:gd name="T15" fmla="*/ 17 h 44"/>
                <a:gd name="T16" fmla="*/ 42 w 57"/>
                <a:gd name="T17" fmla="*/ 10 h 44"/>
                <a:gd name="T18" fmla="*/ 57 w 57"/>
                <a:gd name="T19" fmla="*/ 44 h 44"/>
                <a:gd name="T20" fmla="*/ 21 w 57"/>
                <a:gd name="T2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44">
                  <a:moveTo>
                    <a:pt x="21" y="40"/>
                  </a:moveTo>
                  <a:cubicBezTo>
                    <a:pt x="19" y="37"/>
                    <a:pt x="29" y="34"/>
                    <a:pt x="29" y="34"/>
                  </a:cubicBezTo>
                  <a:cubicBezTo>
                    <a:pt x="29" y="34"/>
                    <a:pt x="7" y="24"/>
                    <a:pt x="9" y="22"/>
                  </a:cubicBezTo>
                  <a:cubicBezTo>
                    <a:pt x="10" y="19"/>
                    <a:pt x="17" y="19"/>
                    <a:pt x="17" y="19"/>
                  </a:cubicBezTo>
                  <a:cubicBezTo>
                    <a:pt x="17" y="19"/>
                    <a:pt x="0" y="4"/>
                    <a:pt x="1" y="2"/>
                  </a:cubicBezTo>
                  <a:cubicBezTo>
                    <a:pt x="3" y="0"/>
                    <a:pt x="29" y="13"/>
                    <a:pt x="29" y="13"/>
                  </a:cubicBezTo>
                  <a:cubicBezTo>
                    <a:pt x="29" y="13"/>
                    <a:pt x="23" y="4"/>
                    <a:pt x="24" y="2"/>
                  </a:cubicBezTo>
                  <a:cubicBezTo>
                    <a:pt x="26" y="0"/>
                    <a:pt x="41" y="17"/>
                    <a:pt x="41" y="17"/>
                  </a:cubicBezTo>
                  <a:cubicBezTo>
                    <a:pt x="41" y="17"/>
                    <a:pt x="39" y="12"/>
                    <a:pt x="42" y="10"/>
                  </a:cubicBezTo>
                  <a:cubicBezTo>
                    <a:pt x="46" y="7"/>
                    <a:pt x="57" y="44"/>
                    <a:pt x="57" y="44"/>
                  </a:cubicBezTo>
                  <a:cubicBezTo>
                    <a:pt x="57" y="44"/>
                    <a:pt x="22" y="42"/>
                    <a:pt x="21" y="40"/>
                  </a:cubicBezTo>
                  <a:close/>
                </a:path>
              </a:pathLst>
            </a:custGeom>
            <a:solidFill>
              <a:srgbClr val="3FA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ṩlïḓê"/>
            <p:cNvSpPr/>
            <p:nvPr/>
          </p:nvSpPr>
          <p:spPr bwMode="auto">
            <a:xfrm>
              <a:off x="4243388" y="2581275"/>
              <a:ext cx="576263" cy="460375"/>
            </a:xfrm>
            <a:custGeom>
              <a:avLst/>
              <a:gdLst>
                <a:gd name="T0" fmla="*/ 28 w 35"/>
                <a:gd name="T1" fmla="*/ 7 h 28"/>
                <a:gd name="T2" fmla="*/ 28 w 35"/>
                <a:gd name="T3" fmla="*/ 7 h 28"/>
                <a:gd name="T4" fmla="*/ 33 w 35"/>
                <a:gd name="T5" fmla="*/ 26 h 28"/>
                <a:gd name="T6" fmla="*/ 22 w 35"/>
                <a:gd name="T7" fmla="*/ 17 h 28"/>
                <a:gd name="T8" fmla="*/ 18 w 35"/>
                <a:gd name="T9" fmla="*/ 5 h 28"/>
                <a:gd name="T10" fmla="*/ 17 w 35"/>
                <a:gd name="T11" fmla="*/ 4 h 28"/>
                <a:gd name="T12" fmla="*/ 17 w 35"/>
                <a:gd name="T13" fmla="*/ 5 h 28"/>
                <a:gd name="T14" fmla="*/ 20 w 35"/>
                <a:gd name="T15" fmla="*/ 16 h 28"/>
                <a:gd name="T16" fmla="*/ 1 w 35"/>
                <a:gd name="T17" fmla="*/ 0 h 28"/>
                <a:gd name="T18" fmla="*/ 0 w 35"/>
                <a:gd name="T19" fmla="*/ 0 h 28"/>
                <a:gd name="T20" fmla="*/ 0 w 35"/>
                <a:gd name="T21" fmla="*/ 1 h 28"/>
                <a:gd name="T22" fmla="*/ 16 w 35"/>
                <a:gd name="T23" fmla="*/ 14 h 28"/>
                <a:gd name="T24" fmla="*/ 5 w 35"/>
                <a:gd name="T25" fmla="*/ 14 h 28"/>
                <a:gd name="T26" fmla="*/ 4 w 35"/>
                <a:gd name="T27" fmla="*/ 14 h 28"/>
                <a:gd name="T28" fmla="*/ 5 w 35"/>
                <a:gd name="T29" fmla="*/ 15 h 28"/>
                <a:gd name="T30" fmla="*/ 18 w 35"/>
                <a:gd name="T31" fmla="*/ 15 h 28"/>
                <a:gd name="T32" fmla="*/ 32 w 35"/>
                <a:gd name="T33" fmla="*/ 26 h 28"/>
                <a:gd name="T34" fmla="*/ 18 w 35"/>
                <a:gd name="T35" fmla="*/ 25 h 28"/>
                <a:gd name="T36" fmla="*/ 17 w 35"/>
                <a:gd name="T37" fmla="*/ 25 h 28"/>
                <a:gd name="T38" fmla="*/ 17 w 35"/>
                <a:gd name="T39" fmla="*/ 26 h 28"/>
                <a:gd name="T40" fmla="*/ 35 w 35"/>
                <a:gd name="T41" fmla="*/ 28 h 28"/>
                <a:gd name="T42" fmla="*/ 29 w 35"/>
                <a:gd name="T43" fmla="*/ 7 h 28"/>
                <a:gd name="T44" fmla="*/ 28 w 35"/>
                <a:gd name="T4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28">
                  <a:moveTo>
                    <a:pt x="28" y="7"/>
                  </a:moveTo>
                  <a:cubicBezTo>
                    <a:pt x="28" y="7"/>
                    <a:pt x="28" y="7"/>
                    <a:pt x="28" y="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4"/>
                    <a:pt x="17" y="25"/>
                    <a:pt x="17" y="25"/>
                  </a:cubicBezTo>
                  <a:cubicBezTo>
                    <a:pt x="17" y="25"/>
                    <a:pt x="17" y="26"/>
                    <a:pt x="17" y="26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6"/>
                    <a:pt x="28" y="7"/>
                  </a:cubicBezTo>
                  <a:close/>
                </a:path>
              </a:pathLst>
            </a:custGeom>
            <a:solidFill>
              <a:srgbClr val="1A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75" name="椭圆 674"/>
          <p:cNvSpPr/>
          <p:nvPr/>
        </p:nvSpPr>
        <p:spPr>
          <a:xfrm>
            <a:off x="-590792" y="6124257"/>
            <a:ext cx="3728338" cy="1689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6" name="椭圆 675"/>
          <p:cNvSpPr/>
          <p:nvPr/>
        </p:nvSpPr>
        <p:spPr>
          <a:xfrm>
            <a:off x="1547704" y="5914304"/>
            <a:ext cx="3728338" cy="23111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7" name="椭圆 676"/>
          <p:cNvSpPr/>
          <p:nvPr/>
        </p:nvSpPr>
        <p:spPr>
          <a:xfrm>
            <a:off x="6534913" y="5857875"/>
            <a:ext cx="4693872" cy="2252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8" name="椭圆 677"/>
          <p:cNvSpPr/>
          <p:nvPr/>
        </p:nvSpPr>
        <p:spPr>
          <a:xfrm>
            <a:off x="3617856" y="5853727"/>
            <a:ext cx="4780883" cy="2321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3" name="19094d8b-5f7b-43e3-831c-3be758f8298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464720" y="4316018"/>
            <a:ext cx="5304391" cy="2628126"/>
            <a:chOff x="1022350" y="1191714"/>
            <a:chExt cx="10147300" cy="5027610"/>
          </a:xfrm>
        </p:grpSpPr>
        <p:grpSp>
          <p:nvGrpSpPr>
            <p:cNvPr id="364" name="ïṩľiḑè"/>
            <p:cNvGrpSpPr/>
            <p:nvPr/>
          </p:nvGrpSpPr>
          <p:grpSpPr bwMode="auto">
            <a:xfrm>
              <a:off x="1444626" y="1191714"/>
              <a:ext cx="9385302" cy="3771903"/>
              <a:chOff x="1006" y="781"/>
              <a:chExt cx="5912" cy="2376"/>
            </a:xfrm>
          </p:grpSpPr>
          <p:sp>
            <p:nvSpPr>
              <p:cNvPr id="475" name="ïṡ1îḑé"/>
              <p:cNvSpPr/>
              <p:nvPr/>
            </p:nvSpPr>
            <p:spPr bwMode="auto">
              <a:xfrm>
                <a:off x="1059" y="2020"/>
                <a:ext cx="580" cy="769"/>
              </a:xfrm>
              <a:custGeom>
                <a:avLst/>
                <a:gdLst>
                  <a:gd name="T0" fmla="*/ 238 w 238"/>
                  <a:gd name="T1" fmla="*/ 158 h 315"/>
                  <a:gd name="T2" fmla="*/ 212 w 238"/>
                  <a:gd name="T3" fmla="*/ 127 h 315"/>
                  <a:gd name="T4" fmla="*/ 204 w 238"/>
                  <a:gd name="T5" fmla="*/ 129 h 315"/>
                  <a:gd name="T6" fmla="*/ 204 w 238"/>
                  <a:gd name="T7" fmla="*/ 127 h 315"/>
                  <a:gd name="T8" fmla="*/ 199 w 238"/>
                  <a:gd name="T9" fmla="*/ 104 h 315"/>
                  <a:gd name="T10" fmla="*/ 204 w 238"/>
                  <a:gd name="T11" fmla="*/ 83 h 315"/>
                  <a:gd name="T12" fmla="*/ 180 w 238"/>
                  <a:gd name="T13" fmla="*/ 48 h 315"/>
                  <a:gd name="T14" fmla="*/ 171 w 238"/>
                  <a:gd name="T15" fmla="*/ 50 h 315"/>
                  <a:gd name="T16" fmla="*/ 127 w 238"/>
                  <a:gd name="T17" fmla="*/ 0 h 315"/>
                  <a:gd name="T18" fmla="*/ 82 w 238"/>
                  <a:gd name="T19" fmla="*/ 52 h 315"/>
                  <a:gd name="T20" fmla="*/ 68 w 238"/>
                  <a:gd name="T21" fmla="*/ 78 h 315"/>
                  <a:gd name="T22" fmla="*/ 69 w 238"/>
                  <a:gd name="T23" fmla="*/ 84 h 315"/>
                  <a:gd name="T24" fmla="*/ 34 w 238"/>
                  <a:gd name="T25" fmla="*/ 111 h 315"/>
                  <a:gd name="T26" fmla="*/ 49 w 238"/>
                  <a:gd name="T27" fmla="*/ 131 h 315"/>
                  <a:gd name="T28" fmla="*/ 46 w 238"/>
                  <a:gd name="T29" fmla="*/ 148 h 315"/>
                  <a:gd name="T30" fmla="*/ 53 w 238"/>
                  <a:gd name="T31" fmla="*/ 173 h 315"/>
                  <a:gd name="T32" fmla="*/ 43 w 238"/>
                  <a:gd name="T33" fmla="*/ 172 h 315"/>
                  <a:gd name="T34" fmla="*/ 0 w 238"/>
                  <a:gd name="T35" fmla="*/ 216 h 315"/>
                  <a:gd name="T36" fmla="*/ 35 w 238"/>
                  <a:gd name="T37" fmla="*/ 259 h 315"/>
                  <a:gd name="T38" fmla="*/ 34 w 238"/>
                  <a:gd name="T39" fmla="*/ 266 h 315"/>
                  <a:gd name="T40" fmla="*/ 73 w 238"/>
                  <a:gd name="T41" fmla="*/ 315 h 315"/>
                  <a:gd name="T42" fmla="*/ 101 w 238"/>
                  <a:gd name="T43" fmla="*/ 299 h 315"/>
                  <a:gd name="T44" fmla="*/ 143 w 238"/>
                  <a:gd name="T45" fmla="*/ 310 h 315"/>
                  <a:gd name="T46" fmla="*/ 228 w 238"/>
                  <a:gd name="T47" fmla="*/ 224 h 315"/>
                  <a:gd name="T48" fmla="*/ 220 w 238"/>
                  <a:gd name="T49" fmla="*/ 187 h 315"/>
                  <a:gd name="T50" fmla="*/ 238 w 238"/>
                  <a:gd name="T51" fmla="*/ 158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8" h="315">
                    <a:moveTo>
                      <a:pt x="238" y="158"/>
                    </a:moveTo>
                    <a:cubicBezTo>
                      <a:pt x="238" y="141"/>
                      <a:pt x="226" y="127"/>
                      <a:pt x="212" y="127"/>
                    </a:cubicBezTo>
                    <a:cubicBezTo>
                      <a:pt x="209" y="127"/>
                      <a:pt x="207" y="128"/>
                      <a:pt x="204" y="129"/>
                    </a:cubicBezTo>
                    <a:cubicBezTo>
                      <a:pt x="204" y="128"/>
                      <a:pt x="204" y="128"/>
                      <a:pt x="204" y="127"/>
                    </a:cubicBezTo>
                    <a:cubicBezTo>
                      <a:pt x="204" y="119"/>
                      <a:pt x="202" y="111"/>
                      <a:pt x="199" y="104"/>
                    </a:cubicBezTo>
                    <a:cubicBezTo>
                      <a:pt x="202" y="98"/>
                      <a:pt x="204" y="91"/>
                      <a:pt x="204" y="83"/>
                    </a:cubicBezTo>
                    <a:cubicBezTo>
                      <a:pt x="204" y="64"/>
                      <a:pt x="193" y="48"/>
                      <a:pt x="180" y="48"/>
                    </a:cubicBezTo>
                    <a:cubicBezTo>
                      <a:pt x="177" y="48"/>
                      <a:pt x="174" y="49"/>
                      <a:pt x="171" y="50"/>
                    </a:cubicBezTo>
                    <a:cubicBezTo>
                      <a:pt x="169" y="22"/>
                      <a:pt x="150" y="0"/>
                      <a:pt x="127" y="0"/>
                    </a:cubicBezTo>
                    <a:cubicBezTo>
                      <a:pt x="103" y="0"/>
                      <a:pt x="83" y="23"/>
                      <a:pt x="82" y="52"/>
                    </a:cubicBezTo>
                    <a:cubicBezTo>
                      <a:pt x="74" y="58"/>
                      <a:pt x="68" y="67"/>
                      <a:pt x="68" y="78"/>
                    </a:cubicBezTo>
                    <a:cubicBezTo>
                      <a:pt x="68" y="80"/>
                      <a:pt x="69" y="82"/>
                      <a:pt x="69" y="84"/>
                    </a:cubicBezTo>
                    <a:cubicBezTo>
                      <a:pt x="49" y="87"/>
                      <a:pt x="34" y="98"/>
                      <a:pt x="34" y="111"/>
                    </a:cubicBezTo>
                    <a:cubicBezTo>
                      <a:pt x="34" y="119"/>
                      <a:pt x="40" y="126"/>
                      <a:pt x="49" y="131"/>
                    </a:cubicBezTo>
                    <a:cubicBezTo>
                      <a:pt x="47" y="136"/>
                      <a:pt x="46" y="142"/>
                      <a:pt x="46" y="148"/>
                    </a:cubicBezTo>
                    <a:cubicBezTo>
                      <a:pt x="46" y="158"/>
                      <a:pt x="48" y="167"/>
                      <a:pt x="53" y="173"/>
                    </a:cubicBezTo>
                    <a:cubicBezTo>
                      <a:pt x="50" y="173"/>
                      <a:pt x="46" y="172"/>
                      <a:pt x="43" y="172"/>
                    </a:cubicBezTo>
                    <a:cubicBezTo>
                      <a:pt x="19" y="172"/>
                      <a:pt x="0" y="192"/>
                      <a:pt x="0" y="216"/>
                    </a:cubicBezTo>
                    <a:cubicBezTo>
                      <a:pt x="0" y="238"/>
                      <a:pt x="15" y="255"/>
                      <a:pt x="35" y="259"/>
                    </a:cubicBezTo>
                    <a:cubicBezTo>
                      <a:pt x="35" y="261"/>
                      <a:pt x="34" y="263"/>
                      <a:pt x="34" y="266"/>
                    </a:cubicBezTo>
                    <a:cubicBezTo>
                      <a:pt x="34" y="293"/>
                      <a:pt x="52" y="315"/>
                      <a:pt x="73" y="315"/>
                    </a:cubicBezTo>
                    <a:cubicBezTo>
                      <a:pt x="84" y="315"/>
                      <a:pt x="94" y="309"/>
                      <a:pt x="101" y="299"/>
                    </a:cubicBezTo>
                    <a:cubicBezTo>
                      <a:pt x="114" y="306"/>
                      <a:pt x="128" y="310"/>
                      <a:pt x="143" y="310"/>
                    </a:cubicBezTo>
                    <a:cubicBezTo>
                      <a:pt x="190" y="310"/>
                      <a:pt x="228" y="271"/>
                      <a:pt x="228" y="224"/>
                    </a:cubicBezTo>
                    <a:cubicBezTo>
                      <a:pt x="228" y="211"/>
                      <a:pt x="225" y="198"/>
                      <a:pt x="220" y="187"/>
                    </a:cubicBezTo>
                    <a:cubicBezTo>
                      <a:pt x="230" y="183"/>
                      <a:pt x="238" y="171"/>
                      <a:pt x="238" y="158"/>
                    </a:cubicBezTo>
                    <a:close/>
                  </a:path>
                </a:pathLst>
              </a:custGeom>
              <a:solidFill>
                <a:srgbClr val="B1D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6" name="iŝľîḑé"/>
              <p:cNvSpPr/>
              <p:nvPr/>
            </p:nvSpPr>
            <p:spPr bwMode="auto">
              <a:xfrm>
                <a:off x="1254" y="2257"/>
                <a:ext cx="49" cy="49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7" name="ï$ľiďè"/>
              <p:cNvSpPr/>
              <p:nvPr/>
            </p:nvSpPr>
            <p:spPr bwMode="auto">
              <a:xfrm>
                <a:off x="1293" y="2286"/>
                <a:ext cx="29" cy="30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8" name="iṥḷíḓê"/>
              <p:cNvSpPr/>
              <p:nvPr/>
            </p:nvSpPr>
            <p:spPr bwMode="auto">
              <a:xfrm>
                <a:off x="1245" y="2386"/>
                <a:ext cx="53" cy="20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9" name="ïš1îḋe"/>
              <p:cNvSpPr/>
              <p:nvPr/>
            </p:nvSpPr>
            <p:spPr bwMode="auto">
              <a:xfrm>
                <a:off x="1342" y="2489"/>
                <a:ext cx="54" cy="32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0" name="íŝḷíḍê"/>
              <p:cNvSpPr/>
              <p:nvPr/>
            </p:nvSpPr>
            <p:spPr bwMode="auto">
              <a:xfrm>
                <a:off x="1364" y="2474"/>
                <a:ext cx="32" cy="32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1" name="ïṩḻiďé"/>
              <p:cNvSpPr/>
              <p:nvPr/>
            </p:nvSpPr>
            <p:spPr bwMode="auto">
              <a:xfrm>
                <a:off x="1447" y="2213"/>
                <a:ext cx="31" cy="32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2" name="işḷiḍè"/>
              <p:cNvSpPr/>
              <p:nvPr/>
            </p:nvSpPr>
            <p:spPr bwMode="auto">
              <a:xfrm>
                <a:off x="1437" y="2208"/>
                <a:ext cx="17" cy="17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3" name="íslíďè"/>
              <p:cNvSpPr/>
              <p:nvPr/>
            </p:nvSpPr>
            <p:spPr bwMode="auto">
              <a:xfrm>
                <a:off x="1447" y="2352"/>
                <a:ext cx="53" cy="34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4" name="íṡļíďé"/>
              <p:cNvSpPr/>
              <p:nvPr/>
            </p:nvSpPr>
            <p:spPr bwMode="auto">
              <a:xfrm>
                <a:off x="1454" y="2374"/>
                <a:ext cx="34" cy="37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5" name="íṩľíḋê"/>
              <p:cNvSpPr/>
              <p:nvPr/>
            </p:nvSpPr>
            <p:spPr bwMode="auto">
              <a:xfrm>
                <a:off x="1586" y="2435"/>
                <a:ext cx="12" cy="8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6" name="ïṥḷíḋè"/>
              <p:cNvSpPr/>
              <p:nvPr/>
            </p:nvSpPr>
            <p:spPr bwMode="auto">
              <a:xfrm>
                <a:off x="1322" y="2164"/>
                <a:ext cx="18" cy="18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7" name="îşḷïdé"/>
              <p:cNvSpPr/>
              <p:nvPr/>
            </p:nvSpPr>
            <p:spPr bwMode="auto">
              <a:xfrm>
                <a:off x="2848" y="1501"/>
                <a:ext cx="522" cy="698"/>
              </a:xfrm>
              <a:custGeom>
                <a:avLst/>
                <a:gdLst>
                  <a:gd name="T0" fmla="*/ 214 w 214"/>
                  <a:gd name="T1" fmla="*/ 143 h 286"/>
                  <a:gd name="T2" fmla="*/ 191 w 214"/>
                  <a:gd name="T3" fmla="*/ 116 h 286"/>
                  <a:gd name="T4" fmla="*/ 184 w 214"/>
                  <a:gd name="T5" fmla="*/ 117 h 286"/>
                  <a:gd name="T6" fmla="*/ 184 w 214"/>
                  <a:gd name="T7" fmla="*/ 116 h 286"/>
                  <a:gd name="T8" fmla="*/ 179 w 214"/>
                  <a:gd name="T9" fmla="*/ 94 h 286"/>
                  <a:gd name="T10" fmla="*/ 184 w 214"/>
                  <a:gd name="T11" fmla="*/ 76 h 286"/>
                  <a:gd name="T12" fmla="*/ 162 w 214"/>
                  <a:gd name="T13" fmla="*/ 44 h 286"/>
                  <a:gd name="T14" fmla="*/ 154 w 214"/>
                  <a:gd name="T15" fmla="*/ 46 h 286"/>
                  <a:gd name="T16" fmla="*/ 114 w 214"/>
                  <a:gd name="T17" fmla="*/ 0 h 286"/>
                  <a:gd name="T18" fmla="*/ 74 w 214"/>
                  <a:gd name="T19" fmla="*/ 48 h 286"/>
                  <a:gd name="T20" fmla="*/ 61 w 214"/>
                  <a:gd name="T21" fmla="*/ 71 h 286"/>
                  <a:gd name="T22" fmla="*/ 62 w 214"/>
                  <a:gd name="T23" fmla="*/ 76 h 286"/>
                  <a:gd name="T24" fmla="*/ 31 w 214"/>
                  <a:gd name="T25" fmla="*/ 100 h 286"/>
                  <a:gd name="T26" fmla="*/ 44 w 214"/>
                  <a:gd name="T27" fmla="*/ 119 h 286"/>
                  <a:gd name="T28" fmla="*/ 41 w 214"/>
                  <a:gd name="T29" fmla="*/ 134 h 286"/>
                  <a:gd name="T30" fmla="*/ 48 w 214"/>
                  <a:gd name="T31" fmla="*/ 157 h 286"/>
                  <a:gd name="T32" fmla="*/ 38 w 214"/>
                  <a:gd name="T33" fmla="*/ 156 h 286"/>
                  <a:gd name="T34" fmla="*/ 0 w 214"/>
                  <a:gd name="T35" fmla="*/ 196 h 286"/>
                  <a:gd name="T36" fmla="*/ 31 w 214"/>
                  <a:gd name="T37" fmla="*/ 235 h 286"/>
                  <a:gd name="T38" fmla="*/ 31 w 214"/>
                  <a:gd name="T39" fmla="*/ 240 h 286"/>
                  <a:gd name="T40" fmla="*/ 65 w 214"/>
                  <a:gd name="T41" fmla="*/ 286 h 286"/>
                  <a:gd name="T42" fmla="*/ 91 w 214"/>
                  <a:gd name="T43" fmla="*/ 270 h 286"/>
                  <a:gd name="T44" fmla="*/ 129 w 214"/>
                  <a:gd name="T45" fmla="*/ 280 h 286"/>
                  <a:gd name="T46" fmla="*/ 206 w 214"/>
                  <a:gd name="T47" fmla="*/ 203 h 286"/>
                  <a:gd name="T48" fmla="*/ 198 w 214"/>
                  <a:gd name="T49" fmla="*/ 169 h 286"/>
                  <a:gd name="T50" fmla="*/ 214 w 214"/>
                  <a:gd name="T51" fmla="*/ 14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4" h="286">
                    <a:moveTo>
                      <a:pt x="214" y="143"/>
                    </a:moveTo>
                    <a:cubicBezTo>
                      <a:pt x="214" y="128"/>
                      <a:pt x="204" y="116"/>
                      <a:pt x="191" y="116"/>
                    </a:cubicBezTo>
                    <a:cubicBezTo>
                      <a:pt x="189" y="116"/>
                      <a:pt x="186" y="116"/>
                      <a:pt x="184" y="117"/>
                    </a:cubicBezTo>
                    <a:cubicBezTo>
                      <a:pt x="184" y="116"/>
                      <a:pt x="184" y="116"/>
                      <a:pt x="184" y="116"/>
                    </a:cubicBezTo>
                    <a:cubicBezTo>
                      <a:pt x="184" y="108"/>
                      <a:pt x="183" y="101"/>
                      <a:pt x="179" y="94"/>
                    </a:cubicBezTo>
                    <a:cubicBezTo>
                      <a:pt x="182" y="89"/>
                      <a:pt x="184" y="83"/>
                      <a:pt x="184" y="76"/>
                    </a:cubicBezTo>
                    <a:cubicBezTo>
                      <a:pt x="184" y="58"/>
                      <a:pt x="174" y="44"/>
                      <a:pt x="162" y="44"/>
                    </a:cubicBezTo>
                    <a:cubicBezTo>
                      <a:pt x="159" y="44"/>
                      <a:pt x="156" y="44"/>
                      <a:pt x="154" y="46"/>
                    </a:cubicBezTo>
                    <a:cubicBezTo>
                      <a:pt x="153" y="20"/>
                      <a:pt x="135" y="0"/>
                      <a:pt x="114" y="0"/>
                    </a:cubicBezTo>
                    <a:cubicBezTo>
                      <a:pt x="92" y="0"/>
                      <a:pt x="75" y="21"/>
                      <a:pt x="74" y="48"/>
                    </a:cubicBezTo>
                    <a:cubicBezTo>
                      <a:pt x="66" y="52"/>
                      <a:pt x="61" y="61"/>
                      <a:pt x="61" y="71"/>
                    </a:cubicBezTo>
                    <a:cubicBezTo>
                      <a:pt x="61" y="73"/>
                      <a:pt x="62" y="74"/>
                      <a:pt x="62" y="76"/>
                    </a:cubicBezTo>
                    <a:cubicBezTo>
                      <a:pt x="44" y="79"/>
                      <a:pt x="31" y="89"/>
                      <a:pt x="31" y="100"/>
                    </a:cubicBezTo>
                    <a:cubicBezTo>
                      <a:pt x="31" y="108"/>
                      <a:pt x="36" y="114"/>
                      <a:pt x="44" y="119"/>
                    </a:cubicBezTo>
                    <a:cubicBezTo>
                      <a:pt x="42" y="123"/>
                      <a:pt x="41" y="129"/>
                      <a:pt x="41" y="134"/>
                    </a:cubicBezTo>
                    <a:cubicBezTo>
                      <a:pt x="41" y="143"/>
                      <a:pt x="43" y="151"/>
                      <a:pt x="48" y="157"/>
                    </a:cubicBezTo>
                    <a:cubicBezTo>
                      <a:pt x="45" y="156"/>
                      <a:pt x="42" y="156"/>
                      <a:pt x="38" y="156"/>
                    </a:cubicBezTo>
                    <a:cubicBezTo>
                      <a:pt x="17" y="156"/>
                      <a:pt x="0" y="174"/>
                      <a:pt x="0" y="196"/>
                    </a:cubicBezTo>
                    <a:cubicBezTo>
                      <a:pt x="0" y="215"/>
                      <a:pt x="13" y="231"/>
                      <a:pt x="31" y="235"/>
                    </a:cubicBezTo>
                    <a:cubicBezTo>
                      <a:pt x="31" y="237"/>
                      <a:pt x="31" y="239"/>
                      <a:pt x="31" y="240"/>
                    </a:cubicBezTo>
                    <a:cubicBezTo>
                      <a:pt x="31" y="265"/>
                      <a:pt x="46" y="286"/>
                      <a:pt x="65" y="286"/>
                    </a:cubicBezTo>
                    <a:cubicBezTo>
                      <a:pt x="76" y="286"/>
                      <a:pt x="85" y="280"/>
                      <a:pt x="91" y="270"/>
                    </a:cubicBezTo>
                    <a:cubicBezTo>
                      <a:pt x="102" y="277"/>
                      <a:pt x="115" y="280"/>
                      <a:pt x="129" y="280"/>
                    </a:cubicBezTo>
                    <a:cubicBezTo>
                      <a:pt x="171" y="280"/>
                      <a:pt x="206" y="246"/>
                      <a:pt x="206" y="203"/>
                    </a:cubicBezTo>
                    <a:cubicBezTo>
                      <a:pt x="206" y="191"/>
                      <a:pt x="203" y="179"/>
                      <a:pt x="198" y="169"/>
                    </a:cubicBezTo>
                    <a:cubicBezTo>
                      <a:pt x="208" y="166"/>
                      <a:pt x="214" y="155"/>
                      <a:pt x="214" y="143"/>
                    </a:cubicBezTo>
                    <a:close/>
                  </a:path>
                </a:pathLst>
              </a:custGeom>
              <a:solidFill>
                <a:srgbClr val="DAE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8" name="iṣļîḋe"/>
              <p:cNvSpPr/>
              <p:nvPr/>
            </p:nvSpPr>
            <p:spPr bwMode="auto">
              <a:xfrm>
                <a:off x="3779" y="1418"/>
                <a:ext cx="522" cy="695"/>
              </a:xfrm>
              <a:custGeom>
                <a:avLst/>
                <a:gdLst>
                  <a:gd name="T0" fmla="*/ 214 w 214"/>
                  <a:gd name="T1" fmla="*/ 142 h 285"/>
                  <a:gd name="T2" fmla="*/ 191 w 214"/>
                  <a:gd name="T3" fmla="*/ 115 h 285"/>
                  <a:gd name="T4" fmla="*/ 184 w 214"/>
                  <a:gd name="T5" fmla="*/ 116 h 285"/>
                  <a:gd name="T6" fmla="*/ 184 w 214"/>
                  <a:gd name="T7" fmla="*/ 115 h 285"/>
                  <a:gd name="T8" fmla="*/ 180 w 214"/>
                  <a:gd name="T9" fmla="*/ 93 h 285"/>
                  <a:gd name="T10" fmla="*/ 184 w 214"/>
                  <a:gd name="T11" fmla="*/ 75 h 285"/>
                  <a:gd name="T12" fmla="*/ 162 w 214"/>
                  <a:gd name="T13" fmla="*/ 43 h 285"/>
                  <a:gd name="T14" fmla="*/ 154 w 214"/>
                  <a:gd name="T15" fmla="*/ 45 h 285"/>
                  <a:gd name="T16" fmla="*/ 114 w 214"/>
                  <a:gd name="T17" fmla="*/ 0 h 285"/>
                  <a:gd name="T18" fmla="*/ 74 w 214"/>
                  <a:gd name="T19" fmla="*/ 47 h 285"/>
                  <a:gd name="T20" fmla="*/ 61 w 214"/>
                  <a:gd name="T21" fmla="*/ 70 h 285"/>
                  <a:gd name="T22" fmla="*/ 62 w 214"/>
                  <a:gd name="T23" fmla="*/ 75 h 285"/>
                  <a:gd name="T24" fmla="*/ 31 w 214"/>
                  <a:gd name="T25" fmla="*/ 100 h 285"/>
                  <a:gd name="T26" fmla="*/ 44 w 214"/>
                  <a:gd name="T27" fmla="*/ 118 h 285"/>
                  <a:gd name="T28" fmla="*/ 41 w 214"/>
                  <a:gd name="T29" fmla="*/ 133 h 285"/>
                  <a:gd name="T30" fmla="*/ 48 w 214"/>
                  <a:gd name="T31" fmla="*/ 156 h 285"/>
                  <a:gd name="T32" fmla="*/ 38 w 214"/>
                  <a:gd name="T33" fmla="*/ 155 h 285"/>
                  <a:gd name="T34" fmla="*/ 0 w 214"/>
                  <a:gd name="T35" fmla="*/ 195 h 285"/>
                  <a:gd name="T36" fmla="*/ 31 w 214"/>
                  <a:gd name="T37" fmla="*/ 234 h 285"/>
                  <a:gd name="T38" fmla="*/ 31 w 214"/>
                  <a:gd name="T39" fmla="*/ 240 h 285"/>
                  <a:gd name="T40" fmla="*/ 65 w 214"/>
                  <a:gd name="T41" fmla="*/ 285 h 285"/>
                  <a:gd name="T42" fmla="*/ 91 w 214"/>
                  <a:gd name="T43" fmla="*/ 270 h 285"/>
                  <a:gd name="T44" fmla="*/ 129 w 214"/>
                  <a:gd name="T45" fmla="*/ 280 h 285"/>
                  <a:gd name="T46" fmla="*/ 206 w 214"/>
                  <a:gd name="T47" fmla="*/ 202 h 285"/>
                  <a:gd name="T48" fmla="*/ 198 w 214"/>
                  <a:gd name="T49" fmla="*/ 168 h 285"/>
                  <a:gd name="T50" fmla="*/ 214 w 214"/>
                  <a:gd name="T51" fmla="*/ 14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4" h="285">
                    <a:moveTo>
                      <a:pt x="214" y="142"/>
                    </a:moveTo>
                    <a:cubicBezTo>
                      <a:pt x="214" y="127"/>
                      <a:pt x="204" y="115"/>
                      <a:pt x="191" y="115"/>
                    </a:cubicBezTo>
                    <a:cubicBezTo>
                      <a:pt x="189" y="115"/>
                      <a:pt x="186" y="115"/>
                      <a:pt x="184" y="116"/>
                    </a:cubicBezTo>
                    <a:cubicBezTo>
                      <a:pt x="184" y="116"/>
                      <a:pt x="184" y="115"/>
                      <a:pt x="184" y="115"/>
                    </a:cubicBezTo>
                    <a:cubicBezTo>
                      <a:pt x="184" y="107"/>
                      <a:pt x="183" y="100"/>
                      <a:pt x="180" y="93"/>
                    </a:cubicBezTo>
                    <a:cubicBezTo>
                      <a:pt x="182" y="88"/>
                      <a:pt x="184" y="82"/>
                      <a:pt x="184" y="75"/>
                    </a:cubicBezTo>
                    <a:cubicBezTo>
                      <a:pt x="184" y="57"/>
                      <a:pt x="174" y="43"/>
                      <a:pt x="162" y="43"/>
                    </a:cubicBezTo>
                    <a:cubicBezTo>
                      <a:pt x="159" y="43"/>
                      <a:pt x="157" y="43"/>
                      <a:pt x="154" y="45"/>
                    </a:cubicBezTo>
                    <a:cubicBezTo>
                      <a:pt x="153" y="20"/>
                      <a:pt x="135" y="0"/>
                      <a:pt x="114" y="0"/>
                    </a:cubicBezTo>
                    <a:cubicBezTo>
                      <a:pt x="92" y="0"/>
                      <a:pt x="75" y="21"/>
                      <a:pt x="74" y="47"/>
                    </a:cubicBezTo>
                    <a:cubicBezTo>
                      <a:pt x="66" y="52"/>
                      <a:pt x="61" y="60"/>
                      <a:pt x="61" y="70"/>
                    </a:cubicBezTo>
                    <a:cubicBezTo>
                      <a:pt x="61" y="72"/>
                      <a:pt x="62" y="74"/>
                      <a:pt x="62" y="75"/>
                    </a:cubicBezTo>
                    <a:cubicBezTo>
                      <a:pt x="44" y="78"/>
                      <a:pt x="31" y="88"/>
                      <a:pt x="31" y="100"/>
                    </a:cubicBezTo>
                    <a:cubicBezTo>
                      <a:pt x="31" y="107"/>
                      <a:pt x="36" y="113"/>
                      <a:pt x="44" y="118"/>
                    </a:cubicBezTo>
                    <a:cubicBezTo>
                      <a:pt x="42" y="123"/>
                      <a:pt x="41" y="128"/>
                      <a:pt x="41" y="133"/>
                    </a:cubicBezTo>
                    <a:cubicBezTo>
                      <a:pt x="41" y="142"/>
                      <a:pt x="43" y="150"/>
                      <a:pt x="48" y="156"/>
                    </a:cubicBezTo>
                    <a:cubicBezTo>
                      <a:pt x="45" y="156"/>
                      <a:pt x="42" y="155"/>
                      <a:pt x="38" y="155"/>
                    </a:cubicBezTo>
                    <a:cubicBezTo>
                      <a:pt x="17" y="155"/>
                      <a:pt x="0" y="173"/>
                      <a:pt x="0" y="195"/>
                    </a:cubicBezTo>
                    <a:cubicBezTo>
                      <a:pt x="0" y="214"/>
                      <a:pt x="13" y="230"/>
                      <a:pt x="31" y="234"/>
                    </a:cubicBezTo>
                    <a:cubicBezTo>
                      <a:pt x="31" y="236"/>
                      <a:pt x="31" y="238"/>
                      <a:pt x="31" y="240"/>
                    </a:cubicBezTo>
                    <a:cubicBezTo>
                      <a:pt x="31" y="265"/>
                      <a:pt x="46" y="285"/>
                      <a:pt x="65" y="285"/>
                    </a:cubicBezTo>
                    <a:cubicBezTo>
                      <a:pt x="76" y="285"/>
                      <a:pt x="85" y="279"/>
                      <a:pt x="91" y="270"/>
                    </a:cubicBezTo>
                    <a:cubicBezTo>
                      <a:pt x="102" y="276"/>
                      <a:pt x="115" y="280"/>
                      <a:pt x="129" y="280"/>
                    </a:cubicBezTo>
                    <a:cubicBezTo>
                      <a:pt x="172" y="280"/>
                      <a:pt x="206" y="245"/>
                      <a:pt x="206" y="202"/>
                    </a:cubicBezTo>
                    <a:cubicBezTo>
                      <a:pt x="206" y="190"/>
                      <a:pt x="203" y="179"/>
                      <a:pt x="198" y="168"/>
                    </a:cubicBezTo>
                    <a:cubicBezTo>
                      <a:pt x="208" y="165"/>
                      <a:pt x="214" y="154"/>
                      <a:pt x="214" y="142"/>
                    </a:cubicBezTo>
                  </a:path>
                </a:pathLst>
              </a:custGeom>
              <a:solidFill>
                <a:srgbClr val="DAE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9" name="ïşḷíḓe"/>
              <p:cNvSpPr/>
              <p:nvPr/>
            </p:nvSpPr>
            <p:spPr bwMode="auto">
              <a:xfrm>
                <a:off x="3006" y="1759"/>
                <a:ext cx="1158" cy="313"/>
              </a:xfrm>
              <a:custGeom>
                <a:avLst/>
                <a:gdLst>
                  <a:gd name="T0" fmla="*/ 1158 w 1158"/>
                  <a:gd name="T1" fmla="*/ 0 h 313"/>
                  <a:gd name="T2" fmla="*/ 356 w 1158"/>
                  <a:gd name="T3" fmla="*/ 0 h 313"/>
                  <a:gd name="T4" fmla="*/ 0 w 1158"/>
                  <a:gd name="T5" fmla="*/ 313 h 313"/>
                  <a:gd name="T6" fmla="*/ 1158 w 1158"/>
                  <a:gd name="T7" fmla="*/ 313 h 313"/>
                  <a:gd name="T8" fmla="*/ 1158 w 1158"/>
                  <a:gd name="T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8" h="313">
                    <a:moveTo>
                      <a:pt x="1158" y="0"/>
                    </a:moveTo>
                    <a:lnTo>
                      <a:pt x="356" y="0"/>
                    </a:lnTo>
                    <a:lnTo>
                      <a:pt x="0" y="313"/>
                    </a:lnTo>
                    <a:lnTo>
                      <a:pt x="1158" y="313"/>
                    </a:lnTo>
                    <a:lnTo>
                      <a:pt x="1158" y="0"/>
                    </a:lnTo>
                    <a:close/>
                  </a:path>
                </a:pathLst>
              </a:custGeom>
              <a:solidFill>
                <a:srgbClr val="807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0" name="íṣľiḓè"/>
              <p:cNvSpPr/>
              <p:nvPr/>
            </p:nvSpPr>
            <p:spPr bwMode="auto">
              <a:xfrm>
                <a:off x="3006" y="1759"/>
                <a:ext cx="1158" cy="313"/>
              </a:xfrm>
              <a:custGeom>
                <a:avLst/>
                <a:gdLst>
                  <a:gd name="T0" fmla="*/ 1158 w 1158"/>
                  <a:gd name="T1" fmla="*/ 0 h 313"/>
                  <a:gd name="T2" fmla="*/ 356 w 1158"/>
                  <a:gd name="T3" fmla="*/ 0 h 313"/>
                  <a:gd name="T4" fmla="*/ 0 w 1158"/>
                  <a:gd name="T5" fmla="*/ 313 h 313"/>
                  <a:gd name="T6" fmla="*/ 1158 w 1158"/>
                  <a:gd name="T7" fmla="*/ 313 h 313"/>
                  <a:gd name="T8" fmla="*/ 1158 w 1158"/>
                  <a:gd name="T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8" h="313">
                    <a:moveTo>
                      <a:pt x="1158" y="0"/>
                    </a:moveTo>
                    <a:lnTo>
                      <a:pt x="356" y="0"/>
                    </a:lnTo>
                    <a:lnTo>
                      <a:pt x="0" y="313"/>
                    </a:lnTo>
                    <a:lnTo>
                      <a:pt x="1158" y="313"/>
                    </a:lnTo>
                    <a:lnTo>
                      <a:pt x="11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1" name="íşḷîḋê"/>
              <p:cNvSpPr/>
              <p:nvPr/>
            </p:nvSpPr>
            <p:spPr bwMode="auto">
              <a:xfrm>
                <a:off x="3226" y="2069"/>
                <a:ext cx="936" cy="793"/>
              </a:xfrm>
              <a:prstGeom prst="rect">
                <a:avLst/>
              </a:prstGeom>
              <a:solidFill>
                <a:srgbClr val="DEC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2" name="îšḻïḓê"/>
              <p:cNvSpPr/>
              <p:nvPr/>
            </p:nvSpPr>
            <p:spPr bwMode="auto">
              <a:xfrm>
                <a:off x="3226" y="2069"/>
                <a:ext cx="936" cy="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3" name="ïṩlïdè"/>
              <p:cNvSpPr/>
              <p:nvPr/>
            </p:nvSpPr>
            <p:spPr bwMode="auto">
              <a:xfrm>
                <a:off x="4011" y="2069"/>
                <a:ext cx="151" cy="793"/>
              </a:xfrm>
              <a:prstGeom prst="rect">
                <a:avLst/>
              </a:prstGeom>
              <a:solidFill>
                <a:srgbClr val="C6B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4" name="iŝlíḍe"/>
              <p:cNvSpPr/>
              <p:nvPr/>
            </p:nvSpPr>
            <p:spPr bwMode="auto">
              <a:xfrm>
                <a:off x="4011" y="2069"/>
                <a:ext cx="151" cy="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5" name="íṣḷîḋé"/>
              <p:cNvSpPr/>
              <p:nvPr/>
            </p:nvSpPr>
            <p:spPr bwMode="auto">
              <a:xfrm>
                <a:off x="1006" y="2633"/>
                <a:ext cx="321" cy="356"/>
              </a:xfrm>
              <a:prstGeom prst="rect">
                <a:avLst/>
              </a:prstGeom>
              <a:solidFill>
                <a:srgbClr val="C7D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6" name="ïṩlíḓe"/>
              <p:cNvSpPr/>
              <p:nvPr/>
            </p:nvSpPr>
            <p:spPr bwMode="auto">
              <a:xfrm>
                <a:off x="1959" y="1286"/>
                <a:ext cx="1026" cy="1464"/>
              </a:xfrm>
              <a:prstGeom prst="rect">
                <a:avLst/>
              </a:prstGeom>
              <a:solidFill>
                <a:srgbClr val="A7C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7" name="ïṩľîďè"/>
              <p:cNvSpPr/>
              <p:nvPr/>
            </p:nvSpPr>
            <p:spPr bwMode="auto">
              <a:xfrm>
                <a:off x="1959" y="1286"/>
                <a:ext cx="1026" cy="1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8" name="işlîḍè"/>
              <p:cNvSpPr/>
              <p:nvPr/>
            </p:nvSpPr>
            <p:spPr bwMode="auto">
              <a:xfrm>
                <a:off x="2088" y="1437"/>
                <a:ext cx="131" cy="1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9" name="ïśļiďe"/>
              <p:cNvSpPr/>
              <p:nvPr/>
            </p:nvSpPr>
            <p:spPr bwMode="auto">
              <a:xfrm>
                <a:off x="2300" y="1437"/>
                <a:ext cx="131" cy="130"/>
              </a:xfrm>
              <a:prstGeom prst="rect">
                <a:avLst/>
              </a:pr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0" name="işľîḍé"/>
              <p:cNvSpPr/>
              <p:nvPr/>
            </p:nvSpPr>
            <p:spPr bwMode="auto">
              <a:xfrm>
                <a:off x="2514" y="1437"/>
                <a:ext cx="129" cy="1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1" name="iSḷíďe"/>
              <p:cNvSpPr/>
              <p:nvPr/>
            </p:nvSpPr>
            <p:spPr bwMode="auto">
              <a:xfrm>
                <a:off x="2726" y="1437"/>
                <a:ext cx="132" cy="130"/>
              </a:xfrm>
              <a:prstGeom prst="rect">
                <a:avLst/>
              </a:pr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2" name="ïṩḷiďé"/>
              <p:cNvSpPr/>
              <p:nvPr/>
            </p:nvSpPr>
            <p:spPr bwMode="auto">
              <a:xfrm>
                <a:off x="2088" y="1642"/>
                <a:ext cx="131" cy="132"/>
              </a:xfrm>
              <a:prstGeom prst="rect">
                <a:avLst/>
              </a:pr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3" name="ïṩḷïdé"/>
              <p:cNvSpPr/>
              <p:nvPr/>
            </p:nvSpPr>
            <p:spPr bwMode="auto">
              <a:xfrm>
                <a:off x="2300" y="1642"/>
                <a:ext cx="131" cy="1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4" name="ïṥlíďê"/>
              <p:cNvSpPr/>
              <p:nvPr/>
            </p:nvSpPr>
            <p:spPr bwMode="auto">
              <a:xfrm>
                <a:off x="2514" y="1642"/>
                <a:ext cx="129" cy="132"/>
              </a:xfrm>
              <a:prstGeom prst="rect">
                <a:avLst/>
              </a:pr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5" name="iŝļidé"/>
              <p:cNvSpPr/>
              <p:nvPr/>
            </p:nvSpPr>
            <p:spPr bwMode="auto">
              <a:xfrm>
                <a:off x="2726" y="1642"/>
                <a:ext cx="132" cy="132"/>
              </a:xfrm>
              <a:prstGeom prst="rect">
                <a:avLst/>
              </a:pr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6" name="ïṩḻïḓê"/>
              <p:cNvSpPr/>
              <p:nvPr/>
            </p:nvSpPr>
            <p:spPr bwMode="auto">
              <a:xfrm>
                <a:off x="2088" y="1850"/>
                <a:ext cx="131" cy="131"/>
              </a:xfrm>
              <a:prstGeom prst="rect">
                <a:avLst/>
              </a:pr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7" name="îṧḻiďê"/>
              <p:cNvSpPr/>
              <p:nvPr/>
            </p:nvSpPr>
            <p:spPr bwMode="auto">
              <a:xfrm>
                <a:off x="2088" y="1850"/>
                <a:ext cx="131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8" name="îṧlïḍè"/>
              <p:cNvSpPr/>
              <p:nvPr/>
            </p:nvSpPr>
            <p:spPr bwMode="auto">
              <a:xfrm>
                <a:off x="2300" y="1850"/>
                <a:ext cx="131" cy="131"/>
              </a:xfrm>
              <a:prstGeom prst="rect">
                <a:avLst/>
              </a:pr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9" name="íṡḷïḑê"/>
              <p:cNvSpPr/>
              <p:nvPr/>
            </p:nvSpPr>
            <p:spPr bwMode="auto">
              <a:xfrm>
                <a:off x="2514" y="1850"/>
                <a:ext cx="129" cy="131"/>
              </a:xfrm>
              <a:prstGeom prst="rect">
                <a:avLst/>
              </a:pr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0" name="íŝlïḋe"/>
              <p:cNvSpPr/>
              <p:nvPr/>
            </p:nvSpPr>
            <p:spPr bwMode="auto">
              <a:xfrm>
                <a:off x="2726" y="1850"/>
                <a:ext cx="132" cy="131"/>
              </a:xfrm>
              <a:prstGeom prst="rect">
                <a:avLst/>
              </a:pr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1" name="îṣľiḋé"/>
              <p:cNvSpPr/>
              <p:nvPr/>
            </p:nvSpPr>
            <p:spPr bwMode="auto">
              <a:xfrm>
                <a:off x="2088" y="2057"/>
                <a:ext cx="131" cy="129"/>
              </a:xfrm>
              <a:prstGeom prst="rect">
                <a:avLst/>
              </a:pr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2" name="ïšḷïdè"/>
              <p:cNvSpPr/>
              <p:nvPr/>
            </p:nvSpPr>
            <p:spPr bwMode="auto">
              <a:xfrm>
                <a:off x="2300" y="2057"/>
                <a:ext cx="131" cy="129"/>
              </a:xfrm>
              <a:prstGeom prst="rect">
                <a:avLst/>
              </a:pr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3" name="îšļiḓe"/>
              <p:cNvSpPr/>
              <p:nvPr/>
            </p:nvSpPr>
            <p:spPr bwMode="auto">
              <a:xfrm>
                <a:off x="2514" y="2057"/>
                <a:ext cx="129" cy="129"/>
              </a:xfrm>
              <a:prstGeom prst="rect">
                <a:avLst/>
              </a:pr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4" name="îśľiďê"/>
              <p:cNvSpPr/>
              <p:nvPr/>
            </p:nvSpPr>
            <p:spPr bwMode="auto">
              <a:xfrm>
                <a:off x="2726" y="2057"/>
                <a:ext cx="132" cy="129"/>
              </a:xfrm>
              <a:prstGeom prst="rect">
                <a:avLst/>
              </a:pr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5" name="ïşḻiḑê"/>
              <p:cNvSpPr/>
              <p:nvPr/>
            </p:nvSpPr>
            <p:spPr bwMode="auto">
              <a:xfrm>
                <a:off x="2088" y="2262"/>
                <a:ext cx="131" cy="132"/>
              </a:xfrm>
              <a:prstGeom prst="rect">
                <a:avLst/>
              </a:pr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6" name="îšļïḍè"/>
              <p:cNvSpPr/>
              <p:nvPr/>
            </p:nvSpPr>
            <p:spPr bwMode="auto">
              <a:xfrm>
                <a:off x="2300" y="2262"/>
                <a:ext cx="131" cy="132"/>
              </a:xfrm>
              <a:prstGeom prst="rect">
                <a:avLst/>
              </a:pr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7" name="îṣļïdè"/>
              <p:cNvSpPr/>
              <p:nvPr/>
            </p:nvSpPr>
            <p:spPr bwMode="auto">
              <a:xfrm>
                <a:off x="2300" y="2262"/>
                <a:ext cx="131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8" name="îṡlíḋé"/>
              <p:cNvSpPr/>
              <p:nvPr/>
            </p:nvSpPr>
            <p:spPr bwMode="auto">
              <a:xfrm>
                <a:off x="2514" y="2262"/>
                <a:ext cx="129" cy="132"/>
              </a:xfrm>
              <a:prstGeom prst="rect">
                <a:avLst/>
              </a:pr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9" name="í$ḻiḋe"/>
              <p:cNvSpPr/>
              <p:nvPr/>
            </p:nvSpPr>
            <p:spPr bwMode="auto">
              <a:xfrm>
                <a:off x="2514" y="2262"/>
                <a:ext cx="129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0" name="ïṣḷîdè"/>
              <p:cNvSpPr/>
              <p:nvPr/>
            </p:nvSpPr>
            <p:spPr bwMode="auto">
              <a:xfrm>
                <a:off x="2726" y="2262"/>
                <a:ext cx="132" cy="132"/>
              </a:xfrm>
              <a:prstGeom prst="rect">
                <a:avLst/>
              </a:pr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1" name="îŝľïdè"/>
              <p:cNvSpPr/>
              <p:nvPr/>
            </p:nvSpPr>
            <p:spPr bwMode="auto">
              <a:xfrm>
                <a:off x="2726" y="2262"/>
                <a:ext cx="132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2" name="ïšľiḑe"/>
              <p:cNvSpPr/>
              <p:nvPr/>
            </p:nvSpPr>
            <p:spPr bwMode="auto">
              <a:xfrm>
                <a:off x="2195" y="2974"/>
                <a:ext cx="44" cy="149"/>
              </a:xfrm>
              <a:prstGeom prst="rect">
                <a:avLst/>
              </a:prstGeom>
              <a:solidFill>
                <a:srgbClr val="807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3" name="íṧlïḍè"/>
              <p:cNvSpPr/>
              <p:nvPr/>
            </p:nvSpPr>
            <p:spPr bwMode="auto">
              <a:xfrm>
                <a:off x="6394" y="2960"/>
                <a:ext cx="46" cy="146"/>
              </a:xfrm>
              <a:prstGeom prst="rect">
                <a:avLst/>
              </a:prstGeom>
              <a:solidFill>
                <a:srgbClr val="807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4" name="îṩḷiḑè"/>
              <p:cNvSpPr/>
              <p:nvPr/>
            </p:nvSpPr>
            <p:spPr bwMode="auto">
              <a:xfrm>
                <a:off x="1327" y="1884"/>
                <a:ext cx="846" cy="1100"/>
              </a:xfrm>
              <a:prstGeom prst="rect">
                <a:avLst/>
              </a:prstGeom>
              <a:solidFill>
                <a:srgbClr val="D4C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5" name="iṥļíďê"/>
              <p:cNvSpPr/>
              <p:nvPr/>
            </p:nvSpPr>
            <p:spPr bwMode="auto">
              <a:xfrm>
                <a:off x="1327" y="1884"/>
                <a:ext cx="846" cy="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6" name="îSļídè"/>
              <p:cNvSpPr/>
              <p:nvPr/>
            </p:nvSpPr>
            <p:spPr bwMode="auto">
              <a:xfrm>
                <a:off x="1327" y="1884"/>
                <a:ext cx="846" cy="44"/>
              </a:xfrm>
              <a:prstGeom prst="rect">
                <a:avLst/>
              </a:prstGeom>
              <a:solidFill>
                <a:srgbClr val="BDA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7" name="işlïḑè"/>
              <p:cNvSpPr/>
              <p:nvPr/>
            </p:nvSpPr>
            <p:spPr bwMode="auto">
              <a:xfrm>
                <a:off x="1327" y="1884"/>
                <a:ext cx="846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8" name="isļïḓé"/>
              <p:cNvSpPr/>
              <p:nvPr/>
            </p:nvSpPr>
            <p:spPr bwMode="auto">
              <a:xfrm>
                <a:off x="1444" y="2025"/>
                <a:ext cx="98" cy="222"/>
              </a:xfrm>
              <a:prstGeom prst="rect">
                <a:avLst/>
              </a:pr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9" name="ïşliďé"/>
              <p:cNvSpPr/>
              <p:nvPr/>
            </p:nvSpPr>
            <p:spPr bwMode="auto">
              <a:xfrm>
                <a:off x="1703" y="2025"/>
                <a:ext cx="97" cy="2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0" name="îṥ1ïḓé"/>
              <p:cNvSpPr/>
              <p:nvPr/>
            </p:nvSpPr>
            <p:spPr bwMode="auto">
              <a:xfrm>
                <a:off x="1959" y="2025"/>
                <a:ext cx="97" cy="222"/>
              </a:xfrm>
              <a:prstGeom prst="rect">
                <a:avLst/>
              </a:pr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1" name="îṡḻîḑé"/>
              <p:cNvSpPr/>
              <p:nvPr/>
            </p:nvSpPr>
            <p:spPr bwMode="auto">
              <a:xfrm>
                <a:off x="1444" y="2360"/>
                <a:ext cx="98" cy="222"/>
              </a:xfrm>
              <a:prstGeom prst="rect">
                <a:avLst/>
              </a:pr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2" name="îsḷïḓè"/>
              <p:cNvSpPr/>
              <p:nvPr/>
            </p:nvSpPr>
            <p:spPr bwMode="auto">
              <a:xfrm>
                <a:off x="1703" y="2360"/>
                <a:ext cx="97" cy="222"/>
              </a:xfrm>
              <a:prstGeom prst="rect">
                <a:avLst/>
              </a:pr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3" name="iŝḻíďè"/>
              <p:cNvSpPr/>
              <p:nvPr/>
            </p:nvSpPr>
            <p:spPr bwMode="auto">
              <a:xfrm>
                <a:off x="1959" y="2360"/>
                <a:ext cx="97" cy="2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4" name="ïsḻiḑê"/>
              <p:cNvSpPr/>
              <p:nvPr/>
            </p:nvSpPr>
            <p:spPr bwMode="auto">
              <a:xfrm>
                <a:off x="1427" y="2260"/>
                <a:ext cx="137" cy="22"/>
              </a:xfrm>
              <a:prstGeom prst="rect">
                <a:avLst/>
              </a:prstGeom>
              <a:solidFill>
                <a:srgbClr val="BAB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5" name="îṡ1ïḓé"/>
              <p:cNvSpPr/>
              <p:nvPr/>
            </p:nvSpPr>
            <p:spPr bwMode="auto">
              <a:xfrm>
                <a:off x="1683" y="2260"/>
                <a:ext cx="137" cy="22"/>
              </a:xfrm>
              <a:prstGeom prst="rect">
                <a:avLst/>
              </a:prstGeom>
              <a:solidFill>
                <a:srgbClr val="BAB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6" name="is1îḋè"/>
              <p:cNvSpPr/>
              <p:nvPr/>
            </p:nvSpPr>
            <p:spPr bwMode="auto">
              <a:xfrm>
                <a:off x="1939" y="2260"/>
                <a:ext cx="134" cy="22"/>
              </a:xfrm>
              <a:prstGeom prst="rect">
                <a:avLst/>
              </a:prstGeom>
              <a:solidFill>
                <a:srgbClr val="BAB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7" name="íṥļiḋé"/>
              <p:cNvSpPr/>
              <p:nvPr/>
            </p:nvSpPr>
            <p:spPr bwMode="auto">
              <a:xfrm>
                <a:off x="1427" y="2594"/>
                <a:ext cx="137" cy="24"/>
              </a:xfrm>
              <a:prstGeom prst="rect">
                <a:avLst/>
              </a:prstGeom>
              <a:solidFill>
                <a:srgbClr val="BAB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8" name="ïšlïďè"/>
              <p:cNvSpPr/>
              <p:nvPr/>
            </p:nvSpPr>
            <p:spPr bwMode="auto">
              <a:xfrm>
                <a:off x="1683" y="2594"/>
                <a:ext cx="137" cy="24"/>
              </a:xfrm>
              <a:prstGeom prst="rect">
                <a:avLst/>
              </a:prstGeom>
              <a:solidFill>
                <a:srgbClr val="BAB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9" name="î$ļîḋé"/>
              <p:cNvSpPr/>
              <p:nvPr/>
            </p:nvSpPr>
            <p:spPr bwMode="auto">
              <a:xfrm>
                <a:off x="1939" y="2594"/>
                <a:ext cx="134" cy="24"/>
              </a:xfrm>
              <a:prstGeom prst="rect">
                <a:avLst/>
              </a:prstGeom>
              <a:solidFill>
                <a:srgbClr val="BAB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0" name="ïŝḷïde"/>
              <p:cNvSpPr/>
              <p:nvPr/>
            </p:nvSpPr>
            <p:spPr bwMode="auto">
              <a:xfrm>
                <a:off x="1617" y="2699"/>
                <a:ext cx="261" cy="285"/>
              </a:xfrm>
              <a:prstGeom prst="rect">
                <a:avLst/>
              </a:prstGeom>
              <a:solidFill>
                <a:srgbClr val="BAB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1" name="îṥľiḓé"/>
              <p:cNvSpPr/>
              <p:nvPr/>
            </p:nvSpPr>
            <p:spPr bwMode="auto">
              <a:xfrm>
                <a:off x="1642" y="2726"/>
                <a:ext cx="17" cy="258"/>
              </a:xfrm>
              <a:prstGeom prst="rect">
                <a:avLst/>
              </a:prstGeom>
              <a:solidFill>
                <a:srgbClr val="A4B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2" name="íṣľîďè"/>
              <p:cNvSpPr/>
              <p:nvPr/>
            </p:nvSpPr>
            <p:spPr bwMode="auto">
              <a:xfrm>
                <a:off x="1837" y="2726"/>
                <a:ext cx="17" cy="258"/>
              </a:xfrm>
              <a:prstGeom prst="rect">
                <a:avLst/>
              </a:prstGeom>
              <a:solidFill>
                <a:srgbClr val="A4B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3" name="ïṧḷiḋê"/>
              <p:cNvSpPr/>
              <p:nvPr/>
            </p:nvSpPr>
            <p:spPr bwMode="auto">
              <a:xfrm>
                <a:off x="1305" y="1659"/>
                <a:ext cx="892" cy="225"/>
              </a:xfrm>
              <a:prstGeom prst="rect">
                <a:avLst/>
              </a:prstGeom>
              <a:solidFill>
                <a:srgbClr val="C7D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4" name="ïŝľîḋé"/>
              <p:cNvSpPr/>
              <p:nvPr/>
            </p:nvSpPr>
            <p:spPr bwMode="auto">
              <a:xfrm>
                <a:off x="1349" y="1659"/>
                <a:ext cx="47" cy="83"/>
              </a:xfrm>
              <a:prstGeom prst="rect">
                <a:avLst/>
              </a:prstGeom>
              <a:solidFill>
                <a:srgbClr val="DBE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5" name="ïṣḻîďé"/>
              <p:cNvSpPr/>
              <p:nvPr/>
            </p:nvSpPr>
            <p:spPr bwMode="auto">
              <a:xfrm>
                <a:off x="1527" y="1659"/>
                <a:ext cx="44" cy="83"/>
              </a:xfrm>
              <a:prstGeom prst="rect">
                <a:avLst/>
              </a:prstGeom>
              <a:solidFill>
                <a:srgbClr val="DBE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6" name="îṥľíḍé"/>
              <p:cNvSpPr/>
              <p:nvPr/>
            </p:nvSpPr>
            <p:spPr bwMode="auto">
              <a:xfrm>
                <a:off x="1715" y="1659"/>
                <a:ext cx="44" cy="83"/>
              </a:xfrm>
              <a:prstGeom prst="rect">
                <a:avLst/>
              </a:prstGeom>
              <a:solidFill>
                <a:srgbClr val="DBE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7" name="iŝlîḑè"/>
              <p:cNvSpPr/>
              <p:nvPr/>
            </p:nvSpPr>
            <p:spPr bwMode="auto">
              <a:xfrm>
                <a:off x="1903" y="1659"/>
                <a:ext cx="43" cy="83"/>
              </a:xfrm>
              <a:prstGeom prst="rect">
                <a:avLst/>
              </a:prstGeom>
              <a:solidFill>
                <a:srgbClr val="DBE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8" name="ïSľiḑè"/>
              <p:cNvSpPr/>
              <p:nvPr/>
            </p:nvSpPr>
            <p:spPr bwMode="auto">
              <a:xfrm>
                <a:off x="1435" y="1708"/>
                <a:ext cx="46" cy="112"/>
              </a:xfrm>
              <a:prstGeom prst="rect">
                <a:avLst/>
              </a:prstGeom>
              <a:solidFill>
                <a:srgbClr val="DBE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9" name="ïṥļïdè"/>
              <p:cNvSpPr/>
              <p:nvPr/>
            </p:nvSpPr>
            <p:spPr bwMode="auto">
              <a:xfrm>
                <a:off x="1622" y="1708"/>
                <a:ext cx="47" cy="112"/>
              </a:xfrm>
              <a:prstGeom prst="rect">
                <a:avLst/>
              </a:prstGeom>
              <a:solidFill>
                <a:srgbClr val="DBE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0" name="ïšlïḋe"/>
              <p:cNvSpPr/>
              <p:nvPr/>
            </p:nvSpPr>
            <p:spPr bwMode="auto">
              <a:xfrm>
                <a:off x="1810" y="1708"/>
                <a:ext cx="46" cy="112"/>
              </a:xfrm>
              <a:prstGeom prst="rect">
                <a:avLst/>
              </a:prstGeom>
              <a:solidFill>
                <a:srgbClr val="DBE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1" name="îŝḷïdè"/>
              <p:cNvSpPr/>
              <p:nvPr/>
            </p:nvSpPr>
            <p:spPr bwMode="auto">
              <a:xfrm>
                <a:off x="1998" y="1708"/>
                <a:ext cx="46" cy="112"/>
              </a:xfrm>
              <a:prstGeom prst="rect">
                <a:avLst/>
              </a:prstGeom>
              <a:solidFill>
                <a:srgbClr val="DBE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2" name="iṣliďè"/>
              <p:cNvSpPr/>
              <p:nvPr/>
            </p:nvSpPr>
            <p:spPr bwMode="auto">
              <a:xfrm>
                <a:off x="1274" y="1613"/>
                <a:ext cx="960" cy="46"/>
              </a:xfrm>
              <a:prstGeom prst="rect">
                <a:avLst/>
              </a:prstGeom>
              <a:solidFill>
                <a:srgbClr val="BAB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3" name="î$liḓe"/>
              <p:cNvSpPr/>
              <p:nvPr/>
            </p:nvSpPr>
            <p:spPr bwMode="auto">
              <a:xfrm>
                <a:off x="5595" y="1535"/>
                <a:ext cx="580" cy="771"/>
              </a:xfrm>
              <a:custGeom>
                <a:avLst/>
                <a:gdLst>
                  <a:gd name="T0" fmla="*/ 238 w 238"/>
                  <a:gd name="T1" fmla="*/ 158 h 316"/>
                  <a:gd name="T2" fmla="*/ 212 w 238"/>
                  <a:gd name="T3" fmla="*/ 128 h 316"/>
                  <a:gd name="T4" fmla="*/ 204 w 238"/>
                  <a:gd name="T5" fmla="*/ 129 h 316"/>
                  <a:gd name="T6" fmla="*/ 204 w 238"/>
                  <a:gd name="T7" fmla="*/ 128 h 316"/>
                  <a:gd name="T8" fmla="*/ 199 w 238"/>
                  <a:gd name="T9" fmla="*/ 104 h 316"/>
                  <a:gd name="T10" fmla="*/ 204 w 238"/>
                  <a:gd name="T11" fmla="*/ 83 h 316"/>
                  <a:gd name="T12" fmla="*/ 180 w 238"/>
                  <a:gd name="T13" fmla="*/ 48 h 316"/>
                  <a:gd name="T14" fmla="*/ 171 w 238"/>
                  <a:gd name="T15" fmla="*/ 50 h 316"/>
                  <a:gd name="T16" fmla="*/ 127 w 238"/>
                  <a:gd name="T17" fmla="*/ 0 h 316"/>
                  <a:gd name="T18" fmla="*/ 82 w 238"/>
                  <a:gd name="T19" fmla="*/ 52 h 316"/>
                  <a:gd name="T20" fmla="*/ 68 w 238"/>
                  <a:gd name="T21" fmla="*/ 78 h 316"/>
                  <a:gd name="T22" fmla="*/ 69 w 238"/>
                  <a:gd name="T23" fmla="*/ 84 h 316"/>
                  <a:gd name="T24" fmla="*/ 34 w 238"/>
                  <a:gd name="T25" fmla="*/ 111 h 316"/>
                  <a:gd name="T26" fmla="*/ 49 w 238"/>
                  <a:gd name="T27" fmla="*/ 131 h 316"/>
                  <a:gd name="T28" fmla="*/ 46 w 238"/>
                  <a:gd name="T29" fmla="*/ 148 h 316"/>
                  <a:gd name="T30" fmla="*/ 53 w 238"/>
                  <a:gd name="T31" fmla="*/ 174 h 316"/>
                  <a:gd name="T32" fmla="*/ 43 w 238"/>
                  <a:gd name="T33" fmla="*/ 172 h 316"/>
                  <a:gd name="T34" fmla="*/ 0 w 238"/>
                  <a:gd name="T35" fmla="*/ 216 h 316"/>
                  <a:gd name="T36" fmla="*/ 35 w 238"/>
                  <a:gd name="T37" fmla="*/ 260 h 316"/>
                  <a:gd name="T38" fmla="*/ 34 w 238"/>
                  <a:gd name="T39" fmla="*/ 266 h 316"/>
                  <a:gd name="T40" fmla="*/ 73 w 238"/>
                  <a:gd name="T41" fmla="*/ 316 h 316"/>
                  <a:gd name="T42" fmla="*/ 101 w 238"/>
                  <a:gd name="T43" fmla="*/ 299 h 316"/>
                  <a:gd name="T44" fmla="*/ 143 w 238"/>
                  <a:gd name="T45" fmla="*/ 310 h 316"/>
                  <a:gd name="T46" fmla="*/ 228 w 238"/>
                  <a:gd name="T47" fmla="*/ 224 h 316"/>
                  <a:gd name="T48" fmla="*/ 220 w 238"/>
                  <a:gd name="T49" fmla="*/ 187 h 316"/>
                  <a:gd name="T50" fmla="*/ 238 w 238"/>
                  <a:gd name="T51" fmla="*/ 158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8" h="316">
                    <a:moveTo>
                      <a:pt x="238" y="158"/>
                    </a:moveTo>
                    <a:cubicBezTo>
                      <a:pt x="238" y="141"/>
                      <a:pt x="226" y="128"/>
                      <a:pt x="212" y="128"/>
                    </a:cubicBezTo>
                    <a:cubicBezTo>
                      <a:pt x="209" y="128"/>
                      <a:pt x="207" y="128"/>
                      <a:pt x="204" y="129"/>
                    </a:cubicBezTo>
                    <a:cubicBezTo>
                      <a:pt x="204" y="129"/>
                      <a:pt x="204" y="128"/>
                      <a:pt x="204" y="128"/>
                    </a:cubicBezTo>
                    <a:cubicBezTo>
                      <a:pt x="204" y="119"/>
                      <a:pt x="202" y="111"/>
                      <a:pt x="199" y="104"/>
                    </a:cubicBezTo>
                    <a:cubicBezTo>
                      <a:pt x="202" y="98"/>
                      <a:pt x="204" y="91"/>
                      <a:pt x="204" y="83"/>
                    </a:cubicBezTo>
                    <a:cubicBezTo>
                      <a:pt x="204" y="64"/>
                      <a:pt x="193" y="48"/>
                      <a:pt x="180" y="48"/>
                    </a:cubicBezTo>
                    <a:cubicBezTo>
                      <a:pt x="176" y="48"/>
                      <a:pt x="173" y="49"/>
                      <a:pt x="171" y="50"/>
                    </a:cubicBezTo>
                    <a:cubicBezTo>
                      <a:pt x="169" y="23"/>
                      <a:pt x="150" y="0"/>
                      <a:pt x="127" y="0"/>
                    </a:cubicBezTo>
                    <a:cubicBezTo>
                      <a:pt x="103" y="0"/>
                      <a:pt x="83" y="24"/>
                      <a:pt x="82" y="52"/>
                    </a:cubicBezTo>
                    <a:cubicBezTo>
                      <a:pt x="74" y="58"/>
                      <a:pt x="68" y="67"/>
                      <a:pt x="68" y="78"/>
                    </a:cubicBezTo>
                    <a:cubicBezTo>
                      <a:pt x="68" y="80"/>
                      <a:pt x="68" y="82"/>
                      <a:pt x="69" y="84"/>
                    </a:cubicBezTo>
                    <a:cubicBezTo>
                      <a:pt x="49" y="87"/>
                      <a:pt x="34" y="98"/>
                      <a:pt x="34" y="111"/>
                    </a:cubicBezTo>
                    <a:cubicBezTo>
                      <a:pt x="34" y="119"/>
                      <a:pt x="40" y="126"/>
                      <a:pt x="49" y="131"/>
                    </a:cubicBezTo>
                    <a:cubicBezTo>
                      <a:pt x="47" y="136"/>
                      <a:pt x="46" y="142"/>
                      <a:pt x="46" y="148"/>
                    </a:cubicBezTo>
                    <a:cubicBezTo>
                      <a:pt x="46" y="158"/>
                      <a:pt x="48" y="167"/>
                      <a:pt x="53" y="174"/>
                    </a:cubicBezTo>
                    <a:cubicBezTo>
                      <a:pt x="50" y="173"/>
                      <a:pt x="46" y="172"/>
                      <a:pt x="43" y="172"/>
                    </a:cubicBezTo>
                    <a:cubicBezTo>
                      <a:pt x="19" y="172"/>
                      <a:pt x="0" y="192"/>
                      <a:pt x="0" y="216"/>
                    </a:cubicBezTo>
                    <a:cubicBezTo>
                      <a:pt x="0" y="238"/>
                      <a:pt x="15" y="256"/>
                      <a:pt x="35" y="260"/>
                    </a:cubicBezTo>
                    <a:cubicBezTo>
                      <a:pt x="34" y="262"/>
                      <a:pt x="34" y="264"/>
                      <a:pt x="34" y="266"/>
                    </a:cubicBezTo>
                    <a:cubicBezTo>
                      <a:pt x="34" y="293"/>
                      <a:pt x="51" y="316"/>
                      <a:pt x="73" y="316"/>
                    </a:cubicBezTo>
                    <a:cubicBezTo>
                      <a:pt x="84" y="316"/>
                      <a:pt x="94" y="309"/>
                      <a:pt x="101" y="299"/>
                    </a:cubicBezTo>
                    <a:cubicBezTo>
                      <a:pt x="114" y="306"/>
                      <a:pt x="128" y="310"/>
                      <a:pt x="143" y="310"/>
                    </a:cubicBezTo>
                    <a:cubicBezTo>
                      <a:pt x="190" y="310"/>
                      <a:pt x="228" y="272"/>
                      <a:pt x="228" y="224"/>
                    </a:cubicBezTo>
                    <a:cubicBezTo>
                      <a:pt x="228" y="211"/>
                      <a:pt x="225" y="198"/>
                      <a:pt x="220" y="187"/>
                    </a:cubicBezTo>
                    <a:cubicBezTo>
                      <a:pt x="230" y="183"/>
                      <a:pt x="238" y="172"/>
                      <a:pt x="238" y="158"/>
                    </a:cubicBezTo>
                    <a:close/>
                  </a:path>
                </a:pathLst>
              </a:custGeom>
              <a:solidFill>
                <a:srgbClr val="B1D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4" name="iŝḻíḓè"/>
              <p:cNvSpPr/>
              <p:nvPr/>
            </p:nvSpPr>
            <p:spPr bwMode="auto">
              <a:xfrm>
                <a:off x="5790" y="1772"/>
                <a:ext cx="48" cy="48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5" name="iṣľiḑé"/>
              <p:cNvSpPr/>
              <p:nvPr/>
            </p:nvSpPr>
            <p:spPr bwMode="auto">
              <a:xfrm>
                <a:off x="5826" y="1801"/>
                <a:ext cx="32" cy="32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6" name="íṩľiďê"/>
              <p:cNvSpPr/>
              <p:nvPr/>
            </p:nvSpPr>
            <p:spPr bwMode="auto">
              <a:xfrm>
                <a:off x="5780" y="1901"/>
                <a:ext cx="53" cy="19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7" name="îş1iḋe"/>
              <p:cNvSpPr/>
              <p:nvPr/>
            </p:nvSpPr>
            <p:spPr bwMode="auto">
              <a:xfrm>
                <a:off x="5877" y="2006"/>
                <a:ext cx="54" cy="29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8" name="iŝļiḍê"/>
              <p:cNvSpPr/>
              <p:nvPr/>
            </p:nvSpPr>
            <p:spPr bwMode="auto">
              <a:xfrm>
                <a:off x="5899" y="1989"/>
                <a:ext cx="32" cy="31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9" name="iṧ1iḑé"/>
              <p:cNvSpPr/>
              <p:nvPr/>
            </p:nvSpPr>
            <p:spPr bwMode="auto">
              <a:xfrm>
                <a:off x="5982" y="1728"/>
                <a:ext cx="32" cy="34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0" name="is1íďè"/>
              <p:cNvSpPr/>
              <p:nvPr/>
            </p:nvSpPr>
            <p:spPr bwMode="auto">
              <a:xfrm>
                <a:off x="5972" y="1723"/>
                <a:ext cx="17" cy="17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1" name="ïş1îḑé"/>
              <p:cNvSpPr/>
              <p:nvPr/>
            </p:nvSpPr>
            <p:spPr bwMode="auto">
              <a:xfrm>
                <a:off x="5982" y="1867"/>
                <a:ext cx="54" cy="34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2" name="iṥlíḍê"/>
              <p:cNvSpPr/>
              <p:nvPr/>
            </p:nvSpPr>
            <p:spPr bwMode="auto">
              <a:xfrm>
                <a:off x="5989" y="1891"/>
                <a:ext cx="35" cy="34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3" name="isļïḋe"/>
              <p:cNvSpPr/>
              <p:nvPr/>
            </p:nvSpPr>
            <p:spPr bwMode="auto">
              <a:xfrm>
                <a:off x="6121" y="1950"/>
                <a:ext cx="12" cy="7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4" name="ïSlíďê"/>
              <p:cNvSpPr/>
              <p:nvPr/>
            </p:nvSpPr>
            <p:spPr bwMode="auto">
              <a:xfrm>
                <a:off x="5858" y="1679"/>
                <a:ext cx="17" cy="17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5" name="îṡḷïďê"/>
              <p:cNvSpPr/>
              <p:nvPr/>
            </p:nvSpPr>
            <p:spPr bwMode="auto">
              <a:xfrm>
                <a:off x="6340" y="2086"/>
                <a:ext cx="578" cy="769"/>
              </a:xfrm>
              <a:custGeom>
                <a:avLst/>
                <a:gdLst>
                  <a:gd name="T0" fmla="*/ 237 w 237"/>
                  <a:gd name="T1" fmla="*/ 157 h 315"/>
                  <a:gd name="T2" fmla="*/ 212 w 237"/>
                  <a:gd name="T3" fmla="*/ 127 h 315"/>
                  <a:gd name="T4" fmla="*/ 204 w 237"/>
                  <a:gd name="T5" fmla="*/ 128 h 315"/>
                  <a:gd name="T6" fmla="*/ 204 w 237"/>
                  <a:gd name="T7" fmla="*/ 127 h 315"/>
                  <a:gd name="T8" fmla="*/ 199 w 237"/>
                  <a:gd name="T9" fmla="*/ 103 h 315"/>
                  <a:gd name="T10" fmla="*/ 203 w 237"/>
                  <a:gd name="T11" fmla="*/ 83 h 315"/>
                  <a:gd name="T12" fmla="*/ 179 w 237"/>
                  <a:gd name="T13" fmla="*/ 47 h 315"/>
                  <a:gd name="T14" fmla="*/ 170 w 237"/>
                  <a:gd name="T15" fmla="*/ 50 h 315"/>
                  <a:gd name="T16" fmla="*/ 126 w 237"/>
                  <a:gd name="T17" fmla="*/ 0 h 315"/>
                  <a:gd name="T18" fmla="*/ 82 w 237"/>
                  <a:gd name="T19" fmla="*/ 52 h 315"/>
                  <a:gd name="T20" fmla="*/ 68 w 237"/>
                  <a:gd name="T21" fmla="*/ 77 h 315"/>
                  <a:gd name="T22" fmla="*/ 69 w 237"/>
                  <a:gd name="T23" fmla="*/ 83 h 315"/>
                  <a:gd name="T24" fmla="*/ 34 w 237"/>
                  <a:gd name="T25" fmla="*/ 110 h 315"/>
                  <a:gd name="T26" fmla="*/ 49 w 237"/>
                  <a:gd name="T27" fmla="*/ 130 h 315"/>
                  <a:gd name="T28" fmla="*/ 45 w 237"/>
                  <a:gd name="T29" fmla="*/ 148 h 315"/>
                  <a:gd name="T30" fmla="*/ 53 w 237"/>
                  <a:gd name="T31" fmla="*/ 173 h 315"/>
                  <a:gd name="T32" fmla="*/ 43 w 237"/>
                  <a:gd name="T33" fmla="*/ 172 h 315"/>
                  <a:gd name="T34" fmla="*/ 0 w 237"/>
                  <a:gd name="T35" fmla="*/ 216 h 315"/>
                  <a:gd name="T36" fmla="*/ 34 w 237"/>
                  <a:gd name="T37" fmla="*/ 259 h 315"/>
                  <a:gd name="T38" fmla="*/ 34 w 237"/>
                  <a:gd name="T39" fmla="*/ 265 h 315"/>
                  <a:gd name="T40" fmla="*/ 72 w 237"/>
                  <a:gd name="T41" fmla="*/ 315 h 315"/>
                  <a:gd name="T42" fmla="*/ 101 w 237"/>
                  <a:gd name="T43" fmla="*/ 298 h 315"/>
                  <a:gd name="T44" fmla="*/ 143 w 237"/>
                  <a:gd name="T45" fmla="*/ 309 h 315"/>
                  <a:gd name="T46" fmla="*/ 228 w 237"/>
                  <a:gd name="T47" fmla="*/ 223 h 315"/>
                  <a:gd name="T48" fmla="*/ 219 w 237"/>
                  <a:gd name="T49" fmla="*/ 186 h 315"/>
                  <a:gd name="T50" fmla="*/ 237 w 237"/>
                  <a:gd name="T51" fmla="*/ 15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7" h="315">
                    <a:moveTo>
                      <a:pt x="237" y="157"/>
                    </a:moveTo>
                    <a:cubicBezTo>
                      <a:pt x="237" y="141"/>
                      <a:pt x="226" y="127"/>
                      <a:pt x="212" y="127"/>
                    </a:cubicBezTo>
                    <a:cubicBezTo>
                      <a:pt x="209" y="127"/>
                      <a:pt x="206" y="127"/>
                      <a:pt x="204" y="128"/>
                    </a:cubicBezTo>
                    <a:cubicBezTo>
                      <a:pt x="204" y="128"/>
                      <a:pt x="204" y="127"/>
                      <a:pt x="204" y="127"/>
                    </a:cubicBezTo>
                    <a:cubicBezTo>
                      <a:pt x="204" y="119"/>
                      <a:pt x="202" y="111"/>
                      <a:pt x="199" y="103"/>
                    </a:cubicBezTo>
                    <a:cubicBezTo>
                      <a:pt x="201" y="98"/>
                      <a:pt x="203" y="90"/>
                      <a:pt x="203" y="83"/>
                    </a:cubicBezTo>
                    <a:cubicBezTo>
                      <a:pt x="203" y="63"/>
                      <a:pt x="192" y="47"/>
                      <a:pt x="179" y="47"/>
                    </a:cubicBezTo>
                    <a:cubicBezTo>
                      <a:pt x="176" y="47"/>
                      <a:pt x="173" y="48"/>
                      <a:pt x="170" y="50"/>
                    </a:cubicBezTo>
                    <a:cubicBezTo>
                      <a:pt x="169" y="22"/>
                      <a:pt x="150" y="0"/>
                      <a:pt x="126" y="0"/>
                    </a:cubicBezTo>
                    <a:cubicBezTo>
                      <a:pt x="102" y="0"/>
                      <a:pt x="83" y="23"/>
                      <a:pt x="82" y="52"/>
                    </a:cubicBezTo>
                    <a:cubicBezTo>
                      <a:pt x="74" y="57"/>
                      <a:pt x="68" y="67"/>
                      <a:pt x="68" y="77"/>
                    </a:cubicBezTo>
                    <a:cubicBezTo>
                      <a:pt x="68" y="79"/>
                      <a:pt x="68" y="81"/>
                      <a:pt x="69" y="83"/>
                    </a:cubicBezTo>
                    <a:cubicBezTo>
                      <a:pt x="49" y="86"/>
                      <a:pt x="34" y="97"/>
                      <a:pt x="34" y="110"/>
                    </a:cubicBezTo>
                    <a:cubicBezTo>
                      <a:pt x="34" y="118"/>
                      <a:pt x="40" y="125"/>
                      <a:pt x="49" y="130"/>
                    </a:cubicBezTo>
                    <a:cubicBezTo>
                      <a:pt x="46" y="136"/>
                      <a:pt x="45" y="141"/>
                      <a:pt x="45" y="148"/>
                    </a:cubicBezTo>
                    <a:cubicBezTo>
                      <a:pt x="45" y="157"/>
                      <a:pt x="48" y="166"/>
                      <a:pt x="53" y="173"/>
                    </a:cubicBezTo>
                    <a:cubicBezTo>
                      <a:pt x="49" y="172"/>
                      <a:pt x="46" y="172"/>
                      <a:pt x="43" y="172"/>
                    </a:cubicBezTo>
                    <a:cubicBezTo>
                      <a:pt x="19" y="172"/>
                      <a:pt x="0" y="191"/>
                      <a:pt x="0" y="216"/>
                    </a:cubicBezTo>
                    <a:cubicBezTo>
                      <a:pt x="0" y="237"/>
                      <a:pt x="15" y="255"/>
                      <a:pt x="34" y="259"/>
                    </a:cubicBezTo>
                    <a:cubicBezTo>
                      <a:pt x="34" y="261"/>
                      <a:pt x="34" y="263"/>
                      <a:pt x="34" y="265"/>
                    </a:cubicBezTo>
                    <a:cubicBezTo>
                      <a:pt x="34" y="293"/>
                      <a:pt x="51" y="315"/>
                      <a:pt x="72" y="315"/>
                    </a:cubicBezTo>
                    <a:cubicBezTo>
                      <a:pt x="84" y="315"/>
                      <a:pt x="94" y="309"/>
                      <a:pt x="101" y="298"/>
                    </a:cubicBezTo>
                    <a:cubicBezTo>
                      <a:pt x="113" y="305"/>
                      <a:pt x="127" y="309"/>
                      <a:pt x="143" y="309"/>
                    </a:cubicBezTo>
                    <a:cubicBezTo>
                      <a:pt x="190" y="309"/>
                      <a:pt x="228" y="271"/>
                      <a:pt x="228" y="223"/>
                    </a:cubicBezTo>
                    <a:cubicBezTo>
                      <a:pt x="228" y="210"/>
                      <a:pt x="225" y="197"/>
                      <a:pt x="219" y="186"/>
                    </a:cubicBezTo>
                    <a:cubicBezTo>
                      <a:pt x="230" y="182"/>
                      <a:pt x="237" y="171"/>
                      <a:pt x="237" y="157"/>
                    </a:cubicBezTo>
                    <a:close/>
                  </a:path>
                </a:pathLst>
              </a:custGeom>
              <a:solidFill>
                <a:srgbClr val="B1D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6" name="ïs1îde"/>
              <p:cNvSpPr/>
              <p:nvPr/>
            </p:nvSpPr>
            <p:spPr bwMode="auto">
              <a:xfrm>
                <a:off x="6533" y="2321"/>
                <a:ext cx="49" cy="48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7" name="iṩ1ïdê"/>
              <p:cNvSpPr/>
              <p:nvPr/>
            </p:nvSpPr>
            <p:spPr bwMode="auto">
              <a:xfrm>
                <a:off x="6572" y="2352"/>
                <a:ext cx="29" cy="30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8" name="îšľiďé"/>
              <p:cNvSpPr/>
              <p:nvPr/>
            </p:nvSpPr>
            <p:spPr bwMode="auto">
              <a:xfrm>
                <a:off x="6523" y="2450"/>
                <a:ext cx="54" cy="19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9" name="ïśḷïḓê"/>
              <p:cNvSpPr/>
              <p:nvPr/>
            </p:nvSpPr>
            <p:spPr bwMode="auto">
              <a:xfrm>
                <a:off x="6623" y="2555"/>
                <a:ext cx="51" cy="29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0" name="iṥ1ídè"/>
              <p:cNvSpPr/>
              <p:nvPr/>
            </p:nvSpPr>
            <p:spPr bwMode="auto">
              <a:xfrm>
                <a:off x="6645" y="2540"/>
                <a:ext cx="29" cy="29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1" name="ïSļíḑè"/>
              <p:cNvSpPr/>
              <p:nvPr/>
            </p:nvSpPr>
            <p:spPr bwMode="auto">
              <a:xfrm>
                <a:off x="6725" y="2279"/>
                <a:ext cx="32" cy="32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2" name="ïṣ1íḓê"/>
              <p:cNvSpPr/>
              <p:nvPr/>
            </p:nvSpPr>
            <p:spPr bwMode="auto">
              <a:xfrm>
                <a:off x="6718" y="2272"/>
                <a:ext cx="17" cy="19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3" name="ïṧ1íḓe"/>
              <p:cNvSpPr/>
              <p:nvPr/>
            </p:nvSpPr>
            <p:spPr bwMode="auto">
              <a:xfrm>
                <a:off x="6725" y="2416"/>
                <a:ext cx="54" cy="34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4" name="íṩľiďé"/>
              <p:cNvSpPr/>
              <p:nvPr/>
            </p:nvSpPr>
            <p:spPr bwMode="auto">
              <a:xfrm>
                <a:off x="6735" y="2440"/>
                <a:ext cx="34" cy="34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5" name="ïšľiḑé"/>
              <p:cNvSpPr/>
              <p:nvPr/>
            </p:nvSpPr>
            <p:spPr bwMode="auto">
              <a:xfrm>
                <a:off x="6864" y="2499"/>
                <a:ext cx="15" cy="9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6" name="iṧľîḋê"/>
              <p:cNvSpPr/>
              <p:nvPr/>
            </p:nvSpPr>
            <p:spPr bwMode="auto">
              <a:xfrm>
                <a:off x="6601" y="2228"/>
                <a:ext cx="20" cy="17"/>
              </a:xfrm>
              <a:prstGeom prst="ellipse">
                <a:avLst/>
              </a:pr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7" name="iśliḋè"/>
              <p:cNvSpPr/>
              <p:nvPr/>
            </p:nvSpPr>
            <p:spPr bwMode="auto">
              <a:xfrm>
                <a:off x="5982" y="2628"/>
                <a:ext cx="846" cy="356"/>
              </a:xfrm>
              <a:prstGeom prst="rect">
                <a:avLst/>
              </a:prstGeom>
              <a:solidFill>
                <a:srgbClr val="BA9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8" name="îŝľïdê"/>
              <p:cNvSpPr/>
              <p:nvPr/>
            </p:nvSpPr>
            <p:spPr bwMode="auto">
              <a:xfrm>
                <a:off x="5982" y="2613"/>
                <a:ext cx="882" cy="74"/>
              </a:xfrm>
              <a:prstGeom prst="rect">
                <a:avLst/>
              </a:prstGeom>
              <a:solidFill>
                <a:srgbClr val="8774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9" name="ïṣḻiďé"/>
              <p:cNvSpPr/>
              <p:nvPr/>
            </p:nvSpPr>
            <p:spPr bwMode="auto">
              <a:xfrm>
                <a:off x="4118" y="2713"/>
                <a:ext cx="44" cy="149"/>
              </a:xfrm>
              <a:prstGeom prst="rect">
                <a:avLst/>
              </a:prstGeom>
              <a:solidFill>
                <a:srgbClr val="807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0" name="ïṥ1ïḍé"/>
              <p:cNvSpPr/>
              <p:nvPr/>
            </p:nvSpPr>
            <p:spPr bwMode="auto">
              <a:xfrm>
                <a:off x="3396" y="2667"/>
                <a:ext cx="76" cy="195"/>
              </a:xfrm>
              <a:prstGeom prst="rect">
                <a:avLst/>
              </a:prstGeom>
              <a:solidFill>
                <a:srgbClr val="807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1" name="ïŝ1íḋe"/>
              <p:cNvSpPr/>
              <p:nvPr/>
            </p:nvSpPr>
            <p:spPr bwMode="auto">
              <a:xfrm>
                <a:off x="3382" y="2713"/>
                <a:ext cx="44" cy="149"/>
              </a:xfrm>
              <a:prstGeom prst="rect">
                <a:avLst/>
              </a:prstGeom>
              <a:solidFill>
                <a:srgbClr val="807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2" name="í$ļiḋè"/>
              <p:cNvSpPr/>
              <p:nvPr/>
            </p:nvSpPr>
            <p:spPr bwMode="auto">
              <a:xfrm>
                <a:off x="5190" y="1398"/>
                <a:ext cx="578" cy="771"/>
              </a:xfrm>
              <a:custGeom>
                <a:avLst/>
                <a:gdLst>
                  <a:gd name="T0" fmla="*/ 237 w 237"/>
                  <a:gd name="T1" fmla="*/ 158 h 316"/>
                  <a:gd name="T2" fmla="*/ 211 w 237"/>
                  <a:gd name="T3" fmla="*/ 128 h 316"/>
                  <a:gd name="T4" fmla="*/ 204 w 237"/>
                  <a:gd name="T5" fmla="*/ 129 h 316"/>
                  <a:gd name="T6" fmla="*/ 204 w 237"/>
                  <a:gd name="T7" fmla="*/ 128 h 316"/>
                  <a:gd name="T8" fmla="*/ 198 w 237"/>
                  <a:gd name="T9" fmla="*/ 104 h 316"/>
                  <a:gd name="T10" fmla="*/ 203 w 237"/>
                  <a:gd name="T11" fmla="*/ 83 h 316"/>
                  <a:gd name="T12" fmla="*/ 179 w 237"/>
                  <a:gd name="T13" fmla="*/ 48 h 316"/>
                  <a:gd name="T14" fmla="*/ 170 w 237"/>
                  <a:gd name="T15" fmla="*/ 51 h 316"/>
                  <a:gd name="T16" fmla="*/ 126 w 237"/>
                  <a:gd name="T17" fmla="*/ 0 h 316"/>
                  <a:gd name="T18" fmla="*/ 82 w 237"/>
                  <a:gd name="T19" fmla="*/ 53 h 316"/>
                  <a:gd name="T20" fmla="*/ 68 w 237"/>
                  <a:gd name="T21" fmla="*/ 78 h 316"/>
                  <a:gd name="T22" fmla="*/ 68 w 237"/>
                  <a:gd name="T23" fmla="*/ 84 h 316"/>
                  <a:gd name="T24" fmla="*/ 34 w 237"/>
                  <a:gd name="T25" fmla="*/ 111 h 316"/>
                  <a:gd name="T26" fmla="*/ 48 w 237"/>
                  <a:gd name="T27" fmla="*/ 131 h 316"/>
                  <a:gd name="T28" fmla="*/ 45 w 237"/>
                  <a:gd name="T29" fmla="*/ 148 h 316"/>
                  <a:gd name="T30" fmla="*/ 52 w 237"/>
                  <a:gd name="T31" fmla="*/ 174 h 316"/>
                  <a:gd name="T32" fmla="*/ 42 w 237"/>
                  <a:gd name="T33" fmla="*/ 172 h 316"/>
                  <a:gd name="T34" fmla="*/ 0 w 237"/>
                  <a:gd name="T35" fmla="*/ 216 h 316"/>
                  <a:gd name="T36" fmla="*/ 34 w 237"/>
                  <a:gd name="T37" fmla="*/ 260 h 316"/>
                  <a:gd name="T38" fmla="*/ 34 w 237"/>
                  <a:gd name="T39" fmla="*/ 266 h 316"/>
                  <a:gd name="T40" fmla="*/ 72 w 237"/>
                  <a:gd name="T41" fmla="*/ 316 h 316"/>
                  <a:gd name="T42" fmla="*/ 101 w 237"/>
                  <a:gd name="T43" fmla="*/ 299 h 316"/>
                  <a:gd name="T44" fmla="*/ 142 w 237"/>
                  <a:gd name="T45" fmla="*/ 310 h 316"/>
                  <a:gd name="T46" fmla="*/ 228 w 237"/>
                  <a:gd name="T47" fmla="*/ 224 h 316"/>
                  <a:gd name="T48" fmla="*/ 219 w 237"/>
                  <a:gd name="T49" fmla="*/ 187 h 316"/>
                  <a:gd name="T50" fmla="*/ 237 w 237"/>
                  <a:gd name="T51" fmla="*/ 158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7" h="316">
                    <a:moveTo>
                      <a:pt x="237" y="158"/>
                    </a:moveTo>
                    <a:cubicBezTo>
                      <a:pt x="237" y="141"/>
                      <a:pt x="226" y="128"/>
                      <a:pt x="211" y="128"/>
                    </a:cubicBezTo>
                    <a:cubicBezTo>
                      <a:pt x="209" y="128"/>
                      <a:pt x="206" y="128"/>
                      <a:pt x="204" y="129"/>
                    </a:cubicBezTo>
                    <a:cubicBezTo>
                      <a:pt x="204" y="129"/>
                      <a:pt x="204" y="128"/>
                      <a:pt x="204" y="128"/>
                    </a:cubicBezTo>
                    <a:cubicBezTo>
                      <a:pt x="204" y="119"/>
                      <a:pt x="202" y="111"/>
                      <a:pt x="198" y="104"/>
                    </a:cubicBezTo>
                    <a:cubicBezTo>
                      <a:pt x="201" y="98"/>
                      <a:pt x="203" y="91"/>
                      <a:pt x="203" y="83"/>
                    </a:cubicBezTo>
                    <a:cubicBezTo>
                      <a:pt x="203" y="64"/>
                      <a:pt x="192" y="48"/>
                      <a:pt x="179" y="48"/>
                    </a:cubicBezTo>
                    <a:cubicBezTo>
                      <a:pt x="176" y="48"/>
                      <a:pt x="173" y="49"/>
                      <a:pt x="170" y="51"/>
                    </a:cubicBezTo>
                    <a:cubicBezTo>
                      <a:pt x="169" y="23"/>
                      <a:pt x="149" y="0"/>
                      <a:pt x="126" y="0"/>
                    </a:cubicBezTo>
                    <a:cubicBezTo>
                      <a:pt x="102" y="0"/>
                      <a:pt x="82" y="24"/>
                      <a:pt x="82" y="53"/>
                    </a:cubicBezTo>
                    <a:cubicBezTo>
                      <a:pt x="73" y="58"/>
                      <a:pt x="68" y="67"/>
                      <a:pt x="68" y="78"/>
                    </a:cubicBezTo>
                    <a:cubicBezTo>
                      <a:pt x="68" y="80"/>
                      <a:pt x="68" y="82"/>
                      <a:pt x="68" y="84"/>
                    </a:cubicBezTo>
                    <a:cubicBezTo>
                      <a:pt x="48" y="87"/>
                      <a:pt x="34" y="98"/>
                      <a:pt x="34" y="111"/>
                    </a:cubicBezTo>
                    <a:cubicBezTo>
                      <a:pt x="34" y="119"/>
                      <a:pt x="39" y="126"/>
                      <a:pt x="48" y="131"/>
                    </a:cubicBezTo>
                    <a:cubicBezTo>
                      <a:pt x="46" y="136"/>
                      <a:pt x="45" y="142"/>
                      <a:pt x="45" y="148"/>
                    </a:cubicBezTo>
                    <a:cubicBezTo>
                      <a:pt x="45" y="158"/>
                      <a:pt x="48" y="167"/>
                      <a:pt x="52" y="174"/>
                    </a:cubicBezTo>
                    <a:cubicBezTo>
                      <a:pt x="49" y="173"/>
                      <a:pt x="46" y="172"/>
                      <a:pt x="42" y="172"/>
                    </a:cubicBezTo>
                    <a:cubicBezTo>
                      <a:pt x="19" y="172"/>
                      <a:pt x="0" y="192"/>
                      <a:pt x="0" y="216"/>
                    </a:cubicBezTo>
                    <a:cubicBezTo>
                      <a:pt x="0" y="238"/>
                      <a:pt x="14" y="256"/>
                      <a:pt x="34" y="260"/>
                    </a:cubicBezTo>
                    <a:cubicBezTo>
                      <a:pt x="34" y="262"/>
                      <a:pt x="34" y="264"/>
                      <a:pt x="34" y="266"/>
                    </a:cubicBezTo>
                    <a:cubicBezTo>
                      <a:pt x="34" y="293"/>
                      <a:pt x="51" y="316"/>
                      <a:pt x="72" y="316"/>
                    </a:cubicBezTo>
                    <a:cubicBezTo>
                      <a:pt x="83" y="316"/>
                      <a:pt x="94" y="309"/>
                      <a:pt x="101" y="299"/>
                    </a:cubicBezTo>
                    <a:cubicBezTo>
                      <a:pt x="113" y="306"/>
                      <a:pt x="127" y="310"/>
                      <a:pt x="142" y="310"/>
                    </a:cubicBezTo>
                    <a:cubicBezTo>
                      <a:pt x="189" y="310"/>
                      <a:pt x="228" y="272"/>
                      <a:pt x="228" y="224"/>
                    </a:cubicBezTo>
                    <a:cubicBezTo>
                      <a:pt x="228" y="211"/>
                      <a:pt x="225" y="198"/>
                      <a:pt x="219" y="187"/>
                    </a:cubicBezTo>
                    <a:cubicBezTo>
                      <a:pt x="230" y="183"/>
                      <a:pt x="237" y="172"/>
                      <a:pt x="237" y="158"/>
                    </a:cubicBezTo>
                    <a:close/>
                  </a:path>
                </a:pathLst>
              </a:cu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3" name="îśliḓè"/>
              <p:cNvSpPr/>
              <p:nvPr/>
            </p:nvSpPr>
            <p:spPr bwMode="auto">
              <a:xfrm>
                <a:off x="2054" y="2040"/>
                <a:ext cx="567" cy="730"/>
              </a:xfrm>
              <a:custGeom>
                <a:avLst/>
                <a:gdLst>
                  <a:gd name="T0" fmla="*/ 202 w 233"/>
                  <a:gd name="T1" fmla="*/ 99 h 299"/>
                  <a:gd name="T2" fmla="*/ 168 w 233"/>
                  <a:gd name="T3" fmla="*/ 83 h 299"/>
                  <a:gd name="T4" fmla="*/ 162 w 233"/>
                  <a:gd name="T5" fmla="*/ 87 h 299"/>
                  <a:gd name="T6" fmla="*/ 161 w 233"/>
                  <a:gd name="T7" fmla="*/ 86 h 299"/>
                  <a:gd name="T8" fmla="*/ 148 w 233"/>
                  <a:gd name="T9" fmla="*/ 68 h 299"/>
                  <a:gd name="T10" fmla="*/ 145 w 233"/>
                  <a:gd name="T11" fmla="*/ 49 h 299"/>
                  <a:gd name="T12" fmla="*/ 112 w 233"/>
                  <a:gd name="T13" fmla="*/ 29 h 299"/>
                  <a:gd name="T14" fmla="*/ 105 w 233"/>
                  <a:gd name="T15" fmla="*/ 34 h 299"/>
                  <a:gd name="T16" fmla="*/ 48 w 233"/>
                  <a:gd name="T17" fmla="*/ 9 h 299"/>
                  <a:gd name="T18" fmla="*/ 26 w 233"/>
                  <a:gd name="T19" fmla="*/ 68 h 299"/>
                  <a:gd name="T20" fmla="*/ 23 w 233"/>
                  <a:gd name="T21" fmla="*/ 95 h 299"/>
                  <a:gd name="T22" fmla="*/ 26 w 233"/>
                  <a:gd name="T23" fmla="*/ 100 h 299"/>
                  <a:gd name="T24" fmla="*/ 4 w 233"/>
                  <a:gd name="T25" fmla="*/ 135 h 299"/>
                  <a:gd name="T26" fmla="*/ 24 w 233"/>
                  <a:gd name="T27" fmla="*/ 146 h 299"/>
                  <a:gd name="T28" fmla="*/ 27 w 233"/>
                  <a:gd name="T29" fmla="*/ 162 h 299"/>
                  <a:gd name="T30" fmla="*/ 43 w 233"/>
                  <a:gd name="T31" fmla="*/ 180 h 299"/>
                  <a:gd name="T32" fmla="*/ 33 w 233"/>
                  <a:gd name="T33" fmla="*/ 183 h 299"/>
                  <a:gd name="T34" fmla="*/ 11 w 233"/>
                  <a:gd name="T35" fmla="*/ 236 h 299"/>
                  <a:gd name="T36" fmla="*/ 56 w 233"/>
                  <a:gd name="T37" fmla="*/ 259 h 299"/>
                  <a:gd name="T38" fmla="*/ 58 w 233"/>
                  <a:gd name="T39" fmla="*/ 264 h 299"/>
                  <a:gd name="T40" fmla="*/ 110 w 233"/>
                  <a:gd name="T41" fmla="*/ 292 h 299"/>
                  <a:gd name="T42" fmla="*/ 129 w 233"/>
                  <a:gd name="T43" fmla="*/ 267 h 299"/>
                  <a:gd name="T44" fmla="*/ 170 w 233"/>
                  <a:gd name="T45" fmla="*/ 261 h 299"/>
                  <a:gd name="T46" fmla="*/ 216 w 233"/>
                  <a:gd name="T47" fmla="*/ 157 h 299"/>
                  <a:gd name="T48" fmla="*/ 196 w 233"/>
                  <a:gd name="T49" fmla="*/ 130 h 299"/>
                  <a:gd name="T50" fmla="*/ 202 w 233"/>
                  <a:gd name="T51" fmla="*/ 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3" h="299">
                    <a:moveTo>
                      <a:pt x="202" y="99"/>
                    </a:moveTo>
                    <a:cubicBezTo>
                      <a:pt x="196" y="85"/>
                      <a:pt x="181" y="78"/>
                      <a:pt x="168" y="83"/>
                    </a:cubicBezTo>
                    <a:cubicBezTo>
                      <a:pt x="166" y="84"/>
                      <a:pt x="164" y="85"/>
                      <a:pt x="162" y="87"/>
                    </a:cubicBezTo>
                    <a:cubicBezTo>
                      <a:pt x="162" y="87"/>
                      <a:pt x="162" y="86"/>
                      <a:pt x="161" y="86"/>
                    </a:cubicBezTo>
                    <a:cubicBezTo>
                      <a:pt x="158" y="79"/>
                      <a:pt x="154" y="73"/>
                      <a:pt x="148" y="68"/>
                    </a:cubicBezTo>
                    <a:cubicBezTo>
                      <a:pt x="149" y="62"/>
                      <a:pt x="148" y="56"/>
                      <a:pt x="145" y="49"/>
                    </a:cubicBezTo>
                    <a:cubicBezTo>
                      <a:pt x="138" y="33"/>
                      <a:pt x="123" y="24"/>
                      <a:pt x="112" y="29"/>
                    </a:cubicBezTo>
                    <a:cubicBezTo>
                      <a:pt x="109" y="30"/>
                      <a:pt x="106" y="32"/>
                      <a:pt x="105" y="34"/>
                    </a:cubicBezTo>
                    <a:cubicBezTo>
                      <a:pt x="93" y="11"/>
                      <a:pt x="69" y="0"/>
                      <a:pt x="48" y="9"/>
                    </a:cubicBezTo>
                    <a:cubicBezTo>
                      <a:pt x="26" y="17"/>
                      <a:pt x="17" y="44"/>
                      <a:pt x="26" y="68"/>
                    </a:cubicBezTo>
                    <a:cubicBezTo>
                      <a:pt x="21" y="76"/>
                      <a:pt x="19" y="86"/>
                      <a:pt x="23" y="95"/>
                    </a:cubicBezTo>
                    <a:cubicBezTo>
                      <a:pt x="24" y="97"/>
                      <a:pt x="25" y="98"/>
                      <a:pt x="26" y="100"/>
                    </a:cubicBezTo>
                    <a:cubicBezTo>
                      <a:pt x="9" y="110"/>
                      <a:pt x="0" y="124"/>
                      <a:pt x="4" y="135"/>
                    </a:cubicBezTo>
                    <a:cubicBezTo>
                      <a:pt x="7" y="142"/>
                      <a:pt x="15" y="146"/>
                      <a:pt x="24" y="146"/>
                    </a:cubicBezTo>
                    <a:cubicBezTo>
                      <a:pt x="24" y="152"/>
                      <a:pt x="25" y="157"/>
                      <a:pt x="27" y="162"/>
                    </a:cubicBezTo>
                    <a:cubicBezTo>
                      <a:pt x="31" y="170"/>
                      <a:pt x="36" y="176"/>
                      <a:pt x="43" y="180"/>
                    </a:cubicBezTo>
                    <a:cubicBezTo>
                      <a:pt x="40" y="181"/>
                      <a:pt x="36" y="182"/>
                      <a:pt x="33" y="183"/>
                    </a:cubicBezTo>
                    <a:cubicBezTo>
                      <a:pt x="12" y="192"/>
                      <a:pt x="2" y="215"/>
                      <a:pt x="11" y="236"/>
                    </a:cubicBezTo>
                    <a:cubicBezTo>
                      <a:pt x="18" y="254"/>
                      <a:pt x="38" y="263"/>
                      <a:pt x="56" y="259"/>
                    </a:cubicBezTo>
                    <a:cubicBezTo>
                      <a:pt x="57" y="261"/>
                      <a:pt x="58" y="262"/>
                      <a:pt x="58" y="264"/>
                    </a:cubicBezTo>
                    <a:cubicBezTo>
                      <a:pt x="68" y="287"/>
                      <a:pt x="91" y="299"/>
                      <a:pt x="110" y="292"/>
                    </a:cubicBezTo>
                    <a:cubicBezTo>
                      <a:pt x="120" y="287"/>
                      <a:pt x="127" y="278"/>
                      <a:pt x="129" y="267"/>
                    </a:cubicBezTo>
                    <a:cubicBezTo>
                      <a:pt x="143" y="268"/>
                      <a:pt x="157" y="266"/>
                      <a:pt x="170" y="261"/>
                    </a:cubicBezTo>
                    <a:cubicBezTo>
                      <a:pt x="212" y="243"/>
                      <a:pt x="233" y="197"/>
                      <a:pt x="216" y="157"/>
                    </a:cubicBezTo>
                    <a:cubicBezTo>
                      <a:pt x="212" y="146"/>
                      <a:pt x="204" y="137"/>
                      <a:pt x="196" y="130"/>
                    </a:cubicBezTo>
                    <a:cubicBezTo>
                      <a:pt x="204" y="122"/>
                      <a:pt x="206" y="110"/>
                      <a:pt x="202" y="99"/>
                    </a:cubicBezTo>
                  </a:path>
                </a:pathLst>
              </a:custGeom>
              <a:solidFill>
                <a:srgbClr val="ED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4" name="iSḷîḋê"/>
              <p:cNvSpPr/>
              <p:nvPr/>
            </p:nvSpPr>
            <p:spPr bwMode="auto">
              <a:xfrm>
                <a:off x="6201" y="2489"/>
                <a:ext cx="429" cy="546"/>
              </a:xfrm>
              <a:custGeom>
                <a:avLst/>
                <a:gdLst>
                  <a:gd name="T0" fmla="*/ 176 w 176"/>
                  <a:gd name="T1" fmla="*/ 106 h 224"/>
                  <a:gd name="T2" fmla="*/ 155 w 176"/>
                  <a:gd name="T3" fmla="*/ 86 h 224"/>
                  <a:gd name="T4" fmla="*/ 150 w 176"/>
                  <a:gd name="T5" fmla="*/ 87 h 224"/>
                  <a:gd name="T6" fmla="*/ 150 w 176"/>
                  <a:gd name="T7" fmla="*/ 86 h 224"/>
                  <a:gd name="T8" fmla="*/ 145 w 176"/>
                  <a:gd name="T9" fmla="*/ 70 h 224"/>
                  <a:gd name="T10" fmla="*/ 147 w 176"/>
                  <a:gd name="T11" fmla="*/ 55 h 224"/>
                  <a:gd name="T12" fmla="*/ 128 w 176"/>
                  <a:gd name="T13" fmla="*/ 32 h 224"/>
                  <a:gd name="T14" fmla="*/ 121 w 176"/>
                  <a:gd name="T15" fmla="*/ 34 h 224"/>
                  <a:gd name="T16" fmla="*/ 86 w 176"/>
                  <a:gd name="T17" fmla="*/ 1 h 224"/>
                  <a:gd name="T18" fmla="*/ 56 w 176"/>
                  <a:gd name="T19" fmla="*/ 39 h 224"/>
                  <a:gd name="T20" fmla="*/ 46 w 176"/>
                  <a:gd name="T21" fmla="*/ 58 h 224"/>
                  <a:gd name="T22" fmla="*/ 47 w 176"/>
                  <a:gd name="T23" fmla="*/ 62 h 224"/>
                  <a:gd name="T24" fmla="*/ 22 w 176"/>
                  <a:gd name="T25" fmla="*/ 82 h 224"/>
                  <a:gd name="T26" fmla="*/ 34 w 176"/>
                  <a:gd name="T27" fmla="*/ 95 h 224"/>
                  <a:gd name="T28" fmla="*/ 32 w 176"/>
                  <a:gd name="T29" fmla="*/ 108 h 224"/>
                  <a:gd name="T30" fmla="*/ 39 w 176"/>
                  <a:gd name="T31" fmla="*/ 125 h 224"/>
                  <a:gd name="T32" fmla="*/ 31 w 176"/>
                  <a:gd name="T33" fmla="*/ 125 h 224"/>
                  <a:gd name="T34" fmla="*/ 2 w 176"/>
                  <a:gd name="T35" fmla="*/ 157 h 224"/>
                  <a:gd name="T36" fmla="*/ 29 w 176"/>
                  <a:gd name="T37" fmla="*/ 186 h 224"/>
                  <a:gd name="T38" fmla="*/ 29 w 176"/>
                  <a:gd name="T39" fmla="*/ 190 h 224"/>
                  <a:gd name="T40" fmla="*/ 59 w 176"/>
                  <a:gd name="T41" fmla="*/ 223 h 224"/>
                  <a:gd name="T42" fmla="*/ 80 w 176"/>
                  <a:gd name="T43" fmla="*/ 210 h 224"/>
                  <a:gd name="T44" fmla="*/ 111 w 176"/>
                  <a:gd name="T45" fmla="*/ 216 h 224"/>
                  <a:gd name="T46" fmla="*/ 171 w 176"/>
                  <a:gd name="T47" fmla="*/ 152 h 224"/>
                  <a:gd name="T48" fmla="*/ 163 w 176"/>
                  <a:gd name="T49" fmla="*/ 127 h 224"/>
                  <a:gd name="T50" fmla="*/ 176 w 176"/>
                  <a:gd name="T51" fmla="*/ 10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6" h="224">
                    <a:moveTo>
                      <a:pt x="176" y="106"/>
                    </a:moveTo>
                    <a:cubicBezTo>
                      <a:pt x="175" y="94"/>
                      <a:pt x="166" y="85"/>
                      <a:pt x="155" y="86"/>
                    </a:cubicBezTo>
                    <a:cubicBezTo>
                      <a:pt x="153" y="86"/>
                      <a:pt x="151" y="87"/>
                      <a:pt x="150" y="87"/>
                    </a:cubicBezTo>
                    <a:cubicBezTo>
                      <a:pt x="150" y="86"/>
                      <a:pt x="150" y="86"/>
                      <a:pt x="150" y="86"/>
                    </a:cubicBezTo>
                    <a:cubicBezTo>
                      <a:pt x="149" y="80"/>
                      <a:pt x="147" y="75"/>
                      <a:pt x="145" y="70"/>
                    </a:cubicBezTo>
                    <a:cubicBezTo>
                      <a:pt x="146" y="66"/>
                      <a:pt x="147" y="61"/>
                      <a:pt x="147" y="55"/>
                    </a:cubicBezTo>
                    <a:cubicBezTo>
                      <a:pt x="146" y="42"/>
                      <a:pt x="138" y="31"/>
                      <a:pt x="128" y="32"/>
                    </a:cubicBezTo>
                    <a:cubicBezTo>
                      <a:pt x="126" y="32"/>
                      <a:pt x="123" y="33"/>
                      <a:pt x="121" y="34"/>
                    </a:cubicBezTo>
                    <a:cubicBezTo>
                      <a:pt x="119" y="15"/>
                      <a:pt x="104" y="0"/>
                      <a:pt x="86" y="1"/>
                    </a:cubicBezTo>
                    <a:cubicBezTo>
                      <a:pt x="69" y="2"/>
                      <a:pt x="55" y="19"/>
                      <a:pt x="56" y="39"/>
                    </a:cubicBezTo>
                    <a:cubicBezTo>
                      <a:pt x="50" y="43"/>
                      <a:pt x="46" y="50"/>
                      <a:pt x="46" y="58"/>
                    </a:cubicBezTo>
                    <a:cubicBezTo>
                      <a:pt x="46" y="59"/>
                      <a:pt x="47" y="61"/>
                      <a:pt x="47" y="62"/>
                    </a:cubicBezTo>
                    <a:cubicBezTo>
                      <a:pt x="32" y="65"/>
                      <a:pt x="22" y="73"/>
                      <a:pt x="22" y="82"/>
                    </a:cubicBezTo>
                    <a:cubicBezTo>
                      <a:pt x="23" y="88"/>
                      <a:pt x="27" y="92"/>
                      <a:pt x="34" y="95"/>
                    </a:cubicBezTo>
                    <a:cubicBezTo>
                      <a:pt x="33" y="99"/>
                      <a:pt x="32" y="103"/>
                      <a:pt x="32" y="108"/>
                    </a:cubicBezTo>
                    <a:cubicBezTo>
                      <a:pt x="33" y="114"/>
                      <a:pt x="35" y="120"/>
                      <a:pt x="39" y="125"/>
                    </a:cubicBezTo>
                    <a:cubicBezTo>
                      <a:pt x="36" y="125"/>
                      <a:pt x="34" y="124"/>
                      <a:pt x="31" y="125"/>
                    </a:cubicBezTo>
                    <a:cubicBezTo>
                      <a:pt x="14" y="126"/>
                      <a:pt x="0" y="140"/>
                      <a:pt x="2" y="157"/>
                    </a:cubicBezTo>
                    <a:cubicBezTo>
                      <a:pt x="2" y="172"/>
                      <a:pt x="14" y="184"/>
                      <a:pt x="29" y="186"/>
                    </a:cubicBezTo>
                    <a:cubicBezTo>
                      <a:pt x="29" y="187"/>
                      <a:pt x="29" y="189"/>
                      <a:pt x="29" y="190"/>
                    </a:cubicBezTo>
                    <a:cubicBezTo>
                      <a:pt x="30" y="209"/>
                      <a:pt x="44" y="224"/>
                      <a:pt x="59" y="223"/>
                    </a:cubicBezTo>
                    <a:cubicBezTo>
                      <a:pt x="68" y="223"/>
                      <a:pt x="75" y="218"/>
                      <a:pt x="80" y="210"/>
                    </a:cubicBezTo>
                    <a:cubicBezTo>
                      <a:pt x="89" y="215"/>
                      <a:pt x="100" y="217"/>
                      <a:pt x="111" y="216"/>
                    </a:cubicBezTo>
                    <a:cubicBezTo>
                      <a:pt x="147" y="214"/>
                      <a:pt x="173" y="186"/>
                      <a:pt x="171" y="152"/>
                    </a:cubicBezTo>
                    <a:cubicBezTo>
                      <a:pt x="171" y="143"/>
                      <a:pt x="168" y="135"/>
                      <a:pt x="163" y="127"/>
                    </a:cubicBezTo>
                    <a:cubicBezTo>
                      <a:pt x="171" y="124"/>
                      <a:pt x="176" y="115"/>
                      <a:pt x="176" y="106"/>
                    </a:cubicBezTo>
                    <a:close/>
                  </a:path>
                </a:pathLst>
              </a:custGeom>
              <a:solidFill>
                <a:srgbClr val="ED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5" name="îSḻïďé"/>
              <p:cNvSpPr/>
              <p:nvPr/>
            </p:nvSpPr>
            <p:spPr bwMode="auto">
              <a:xfrm>
                <a:off x="3226" y="2013"/>
                <a:ext cx="521" cy="698"/>
              </a:xfrm>
              <a:custGeom>
                <a:avLst/>
                <a:gdLst>
                  <a:gd name="T0" fmla="*/ 214 w 214"/>
                  <a:gd name="T1" fmla="*/ 143 h 286"/>
                  <a:gd name="T2" fmla="*/ 191 w 214"/>
                  <a:gd name="T3" fmla="*/ 116 h 286"/>
                  <a:gd name="T4" fmla="*/ 184 w 214"/>
                  <a:gd name="T5" fmla="*/ 117 h 286"/>
                  <a:gd name="T6" fmla="*/ 184 w 214"/>
                  <a:gd name="T7" fmla="*/ 116 h 286"/>
                  <a:gd name="T8" fmla="*/ 180 w 214"/>
                  <a:gd name="T9" fmla="*/ 94 h 286"/>
                  <a:gd name="T10" fmla="*/ 184 w 214"/>
                  <a:gd name="T11" fmla="*/ 76 h 286"/>
                  <a:gd name="T12" fmla="*/ 162 w 214"/>
                  <a:gd name="T13" fmla="*/ 44 h 286"/>
                  <a:gd name="T14" fmla="*/ 154 w 214"/>
                  <a:gd name="T15" fmla="*/ 46 h 286"/>
                  <a:gd name="T16" fmla="*/ 114 w 214"/>
                  <a:gd name="T17" fmla="*/ 0 h 286"/>
                  <a:gd name="T18" fmla="*/ 74 w 214"/>
                  <a:gd name="T19" fmla="*/ 48 h 286"/>
                  <a:gd name="T20" fmla="*/ 61 w 214"/>
                  <a:gd name="T21" fmla="*/ 71 h 286"/>
                  <a:gd name="T22" fmla="*/ 62 w 214"/>
                  <a:gd name="T23" fmla="*/ 76 h 286"/>
                  <a:gd name="T24" fmla="*/ 31 w 214"/>
                  <a:gd name="T25" fmla="*/ 100 h 286"/>
                  <a:gd name="T26" fmla="*/ 44 w 214"/>
                  <a:gd name="T27" fmla="*/ 119 h 286"/>
                  <a:gd name="T28" fmla="*/ 41 w 214"/>
                  <a:gd name="T29" fmla="*/ 134 h 286"/>
                  <a:gd name="T30" fmla="*/ 48 w 214"/>
                  <a:gd name="T31" fmla="*/ 157 h 286"/>
                  <a:gd name="T32" fmla="*/ 38 w 214"/>
                  <a:gd name="T33" fmla="*/ 156 h 286"/>
                  <a:gd name="T34" fmla="*/ 0 w 214"/>
                  <a:gd name="T35" fmla="*/ 196 h 286"/>
                  <a:gd name="T36" fmla="*/ 31 w 214"/>
                  <a:gd name="T37" fmla="*/ 235 h 286"/>
                  <a:gd name="T38" fmla="*/ 31 w 214"/>
                  <a:gd name="T39" fmla="*/ 240 h 286"/>
                  <a:gd name="T40" fmla="*/ 65 w 214"/>
                  <a:gd name="T41" fmla="*/ 286 h 286"/>
                  <a:gd name="T42" fmla="*/ 91 w 214"/>
                  <a:gd name="T43" fmla="*/ 270 h 286"/>
                  <a:gd name="T44" fmla="*/ 129 w 214"/>
                  <a:gd name="T45" fmla="*/ 280 h 286"/>
                  <a:gd name="T46" fmla="*/ 206 w 214"/>
                  <a:gd name="T47" fmla="*/ 203 h 286"/>
                  <a:gd name="T48" fmla="*/ 198 w 214"/>
                  <a:gd name="T49" fmla="*/ 169 h 286"/>
                  <a:gd name="T50" fmla="*/ 214 w 214"/>
                  <a:gd name="T51" fmla="*/ 14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4" h="286">
                    <a:moveTo>
                      <a:pt x="214" y="143"/>
                    </a:moveTo>
                    <a:cubicBezTo>
                      <a:pt x="214" y="128"/>
                      <a:pt x="204" y="116"/>
                      <a:pt x="191" y="116"/>
                    </a:cubicBezTo>
                    <a:cubicBezTo>
                      <a:pt x="189" y="116"/>
                      <a:pt x="186" y="116"/>
                      <a:pt x="184" y="117"/>
                    </a:cubicBezTo>
                    <a:cubicBezTo>
                      <a:pt x="184" y="116"/>
                      <a:pt x="184" y="116"/>
                      <a:pt x="184" y="116"/>
                    </a:cubicBezTo>
                    <a:cubicBezTo>
                      <a:pt x="184" y="108"/>
                      <a:pt x="183" y="101"/>
                      <a:pt x="180" y="94"/>
                    </a:cubicBezTo>
                    <a:cubicBezTo>
                      <a:pt x="182" y="89"/>
                      <a:pt x="184" y="83"/>
                      <a:pt x="184" y="76"/>
                    </a:cubicBezTo>
                    <a:cubicBezTo>
                      <a:pt x="184" y="58"/>
                      <a:pt x="174" y="44"/>
                      <a:pt x="162" y="44"/>
                    </a:cubicBezTo>
                    <a:cubicBezTo>
                      <a:pt x="159" y="44"/>
                      <a:pt x="157" y="44"/>
                      <a:pt x="154" y="46"/>
                    </a:cubicBezTo>
                    <a:cubicBezTo>
                      <a:pt x="153" y="20"/>
                      <a:pt x="135" y="0"/>
                      <a:pt x="114" y="0"/>
                    </a:cubicBezTo>
                    <a:cubicBezTo>
                      <a:pt x="92" y="0"/>
                      <a:pt x="75" y="21"/>
                      <a:pt x="74" y="48"/>
                    </a:cubicBezTo>
                    <a:cubicBezTo>
                      <a:pt x="66" y="52"/>
                      <a:pt x="61" y="61"/>
                      <a:pt x="61" y="71"/>
                    </a:cubicBezTo>
                    <a:cubicBezTo>
                      <a:pt x="61" y="73"/>
                      <a:pt x="62" y="74"/>
                      <a:pt x="62" y="76"/>
                    </a:cubicBezTo>
                    <a:cubicBezTo>
                      <a:pt x="44" y="79"/>
                      <a:pt x="31" y="89"/>
                      <a:pt x="31" y="100"/>
                    </a:cubicBezTo>
                    <a:cubicBezTo>
                      <a:pt x="31" y="108"/>
                      <a:pt x="36" y="114"/>
                      <a:pt x="44" y="119"/>
                    </a:cubicBezTo>
                    <a:cubicBezTo>
                      <a:pt x="42" y="123"/>
                      <a:pt x="41" y="129"/>
                      <a:pt x="41" y="134"/>
                    </a:cubicBezTo>
                    <a:cubicBezTo>
                      <a:pt x="41" y="143"/>
                      <a:pt x="43" y="151"/>
                      <a:pt x="48" y="157"/>
                    </a:cubicBezTo>
                    <a:cubicBezTo>
                      <a:pt x="45" y="156"/>
                      <a:pt x="42" y="156"/>
                      <a:pt x="38" y="156"/>
                    </a:cubicBezTo>
                    <a:cubicBezTo>
                      <a:pt x="17" y="156"/>
                      <a:pt x="0" y="174"/>
                      <a:pt x="0" y="196"/>
                    </a:cubicBezTo>
                    <a:cubicBezTo>
                      <a:pt x="0" y="215"/>
                      <a:pt x="13" y="231"/>
                      <a:pt x="31" y="235"/>
                    </a:cubicBezTo>
                    <a:cubicBezTo>
                      <a:pt x="31" y="237"/>
                      <a:pt x="31" y="239"/>
                      <a:pt x="31" y="240"/>
                    </a:cubicBezTo>
                    <a:cubicBezTo>
                      <a:pt x="31" y="265"/>
                      <a:pt x="46" y="286"/>
                      <a:pt x="65" y="286"/>
                    </a:cubicBezTo>
                    <a:cubicBezTo>
                      <a:pt x="76" y="286"/>
                      <a:pt x="85" y="280"/>
                      <a:pt x="91" y="270"/>
                    </a:cubicBezTo>
                    <a:cubicBezTo>
                      <a:pt x="102" y="277"/>
                      <a:pt x="115" y="280"/>
                      <a:pt x="129" y="280"/>
                    </a:cubicBezTo>
                    <a:cubicBezTo>
                      <a:pt x="172" y="280"/>
                      <a:pt x="206" y="246"/>
                      <a:pt x="206" y="203"/>
                    </a:cubicBezTo>
                    <a:cubicBezTo>
                      <a:pt x="206" y="191"/>
                      <a:pt x="203" y="179"/>
                      <a:pt x="198" y="169"/>
                    </a:cubicBezTo>
                    <a:cubicBezTo>
                      <a:pt x="208" y="166"/>
                      <a:pt x="214" y="155"/>
                      <a:pt x="214" y="143"/>
                    </a:cubicBezTo>
                  </a:path>
                </a:pathLst>
              </a:custGeom>
              <a:solidFill>
                <a:srgbClr val="DAE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6" name="ï$ḻîḍé"/>
              <p:cNvSpPr/>
              <p:nvPr/>
            </p:nvSpPr>
            <p:spPr bwMode="auto">
              <a:xfrm>
                <a:off x="3972" y="2277"/>
                <a:ext cx="350" cy="466"/>
              </a:xfrm>
              <a:custGeom>
                <a:avLst/>
                <a:gdLst>
                  <a:gd name="T0" fmla="*/ 144 w 144"/>
                  <a:gd name="T1" fmla="*/ 95 h 191"/>
                  <a:gd name="T2" fmla="*/ 129 w 144"/>
                  <a:gd name="T3" fmla="*/ 77 h 191"/>
                  <a:gd name="T4" fmla="*/ 124 w 144"/>
                  <a:gd name="T5" fmla="*/ 78 h 191"/>
                  <a:gd name="T6" fmla="*/ 124 w 144"/>
                  <a:gd name="T7" fmla="*/ 77 h 191"/>
                  <a:gd name="T8" fmla="*/ 121 w 144"/>
                  <a:gd name="T9" fmla="*/ 63 h 191"/>
                  <a:gd name="T10" fmla="*/ 123 w 144"/>
                  <a:gd name="T11" fmla="*/ 50 h 191"/>
                  <a:gd name="T12" fmla="*/ 109 w 144"/>
                  <a:gd name="T13" fmla="*/ 28 h 191"/>
                  <a:gd name="T14" fmla="*/ 104 w 144"/>
                  <a:gd name="T15" fmla="*/ 30 h 191"/>
                  <a:gd name="T16" fmla="*/ 77 w 144"/>
                  <a:gd name="T17" fmla="*/ 0 h 191"/>
                  <a:gd name="T18" fmla="*/ 50 w 144"/>
                  <a:gd name="T19" fmla="*/ 31 h 191"/>
                  <a:gd name="T20" fmla="*/ 41 w 144"/>
                  <a:gd name="T21" fmla="*/ 47 h 191"/>
                  <a:gd name="T22" fmla="*/ 42 w 144"/>
                  <a:gd name="T23" fmla="*/ 50 h 191"/>
                  <a:gd name="T24" fmla="*/ 21 w 144"/>
                  <a:gd name="T25" fmla="*/ 67 h 191"/>
                  <a:gd name="T26" fmla="*/ 29 w 144"/>
                  <a:gd name="T27" fmla="*/ 79 h 191"/>
                  <a:gd name="T28" fmla="*/ 27 w 144"/>
                  <a:gd name="T29" fmla="*/ 90 h 191"/>
                  <a:gd name="T30" fmla="*/ 32 w 144"/>
                  <a:gd name="T31" fmla="*/ 105 h 191"/>
                  <a:gd name="T32" fmla="*/ 26 w 144"/>
                  <a:gd name="T33" fmla="*/ 104 h 191"/>
                  <a:gd name="T34" fmla="*/ 0 w 144"/>
                  <a:gd name="T35" fmla="*/ 131 h 191"/>
                  <a:gd name="T36" fmla="*/ 21 w 144"/>
                  <a:gd name="T37" fmla="*/ 157 h 191"/>
                  <a:gd name="T38" fmla="*/ 21 w 144"/>
                  <a:gd name="T39" fmla="*/ 161 h 191"/>
                  <a:gd name="T40" fmla="*/ 44 w 144"/>
                  <a:gd name="T41" fmla="*/ 191 h 191"/>
                  <a:gd name="T42" fmla="*/ 61 w 144"/>
                  <a:gd name="T43" fmla="*/ 181 h 191"/>
                  <a:gd name="T44" fmla="*/ 87 w 144"/>
                  <a:gd name="T45" fmla="*/ 188 h 191"/>
                  <a:gd name="T46" fmla="*/ 138 w 144"/>
                  <a:gd name="T47" fmla="*/ 136 h 191"/>
                  <a:gd name="T48" fmla="*/ 133 w 144"/>
                  <a:gd name="T49" fmla="*/ 113 h 191"/>
                  <a:gd name="T50" fmla="*/ 144 w 144"/>
                  <a:gd name="T51" fmla="*/ 9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4" h="191">
                    <a:moveTo>
                      <a:pt x="144" y="95"/>
                    </a:moveTo>
                    <a:cubicBezTo>
                      <a:pt x="144" y="85"/>
                      <a:pt x="137" y="77"/>
                      <a:pt x="129" y="77"/>
                    </a:cubicBezTo>
                    <a:cubicBezTo>
                      <a:pt x="127" y="77"/>
                      <a:pt x="125" y="77"/>
                      <a:pt x="124" y="78"/>
                    </a:cubicBezTo>
                    <a:cubicBezTo>
                      <a:pt x="124" y="77"/>
                      <a:pt x="124" y="77"/>
                      <a:pt x="124" y="77"/>
                    </a:cubicBezTo>
                    <a:cubicBezTo>
                      <a:pt x="124" y="72"/>
                      <a:pt x="123" y="67"/>
                      <a:pt x="121" y="63"/>
                    </a:cubicBezTo>
                    <a:cubicBezTo>
                      <a:pt x="122" y="59"/>
                      <a:pt x="123" y="55"/>
                      <a:pt x="123" y="50"/>
                    </a:cubicBezTo>
                    <a:cubicBezTo>
                      <a:pt x="123" y="38"/>
                      <a:pt x="117" y="28"/>
                      <a:pt x="109" y="28"/>
                    </a:cubicBezTo>
                    <a:cubicBezTo>
                      <a:pt x="107" y="28"/>
                      <a:pt x="105" y="29"/>
                      <a:pt x="104" y="30"/>
                    </a:cubicBezTo>
                    <a:cubicBezTo>
                      <a:pt x="103" y="13"/>
                      <a:pt x="91" y="0"/>
                      <a:pt x="77" y="0"/>
                    </a:cubicBezTo>
                    <a:cubicBezTo>
                      <a:pt x="62" y="0"/>
                      <a:pt x="50" y="14"/>
                      <a:pt x="50" y="31"/>
                    </a:cubicBezTo>
                    <a:cubicBezTo>
                      <a:pt x="45" y="34"/>
                      <a:pt x="41" y="40"/>
                      <a:pt x="41" y="47"/>
                    </a:cubicBezTo>
                    <a:cubicBezTo>
                      <a:pt x="41" y="48"/>
                      <a:pt x="41" y="49"/>
                      <a:pt x="42" y="50"/>
                    </a:cubicBezTo>
                    <a:cubicBezTo>
                      <a:pt x="29" y="52"/>
                      <a:pt x="21" y="59"/>
                      <a:pt x="21" y="67"/>
                    </a:cubicBezTo>
                    <a:cubicBezTo>
                      <a:pt x="21" y="72"/>
                      <a:pt x="24" y="76"/>
                      <a:pt x="29" y="79"/>
                    </a:cubicBezTo>
                    <a:cubicBezTo>
                      <a:pt x="28" y="82"/>
                      <a:pt x="27" y="86"/>
                      <a:pt x="27" y="90"/>
                    </a:cubicBezTo>
                    <a:cubicBezTo>
                      <a:pt x="27" y="95"/>
                      <a:pt x="29" y="101"/>
                      <a:pt x="32" y="105"/>
                    </a:cubicBezTo>
                    <a:cubicBezTo>
                      <a:pt x="30" y="104"/>
                      <a:pt x="28" y="104"/>
                      <a:pt x="26" y="104"/>
                    </a:cubicBezTo>
                    <a:cubicBezTo>
                      <a:pt x="11" y="104"/>
                      <a:pt x="0" y="116"/>
                      <a:pt x="0" y="131"/>
                    </a:cubicBezTo>
                    <a:cubicBezTo>
                      <a:pt x="0" y="144"/>
                      <a:pt x="9" y="155"/>
                      <a:pt x="21" y="157"/>
                    </a:cubicBezTo>
                    <a:cubicBezTo>
                      <a:pt x="21" y="158"/>
                      <a:pt x="21" y="160"/>
                      <a:pt x="21" y="161"/>
                    </a:cubicBezTo>
                    <a:cubicBezTo>
                      <a:pt x="21" y="178"/>
                      <a:pt x="31" y="191"/>
                      <a:pt x="44" y="191"/>
                    </a:cubicBezTo>
                    <a:cubicBezTo>
                      <a:pt x="51" y="191"/>
                      <a:pt x="57" y="187"/>
                      <a:pt x="61" y="181"/>
                    </a:cubicBezTo>
                    <a:cubicBezTo>
                      <a:pt x="69" y="185"/>
                      <a:pt x="77" y="188"/>
                      <a:pt x="87" y="188"/>
                    </a:cubicBezTo>
                    <a:cubicBezTo>
                      <a:pt x="115" y="188"/>
                      <a:pt x="138" y="164"/>
                      <a:pt x="138" y="136"/>
                    </a:cubicBezTo>
                    <a:cubicBezTo>
                      <a:pt x="138" y="128"/>
                      <a:pt x="137" y="120"/>
                      <a:pt x="133" y="113"/>
                    </a:cubicBezTo>
                    <a:cubicBezTo>
                      <a:pt x="140" y="111"/>
                      <a:pt x="144" y="104"/>
                      <a:pt x="144" y="95"/>
                    </a:cubicBezTo>
                    <a:close/>
                  </a:path>
                </a:pathLst>
              </a:custGeom>
              <a:solidFill>
                <a:srgbClr val="CB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7" name="iSľíḑê"/>
              <p:cNvSpPr/>
              <p:nvPr/>
            </p:nvSpPr>
            <p:spPr bwMode="auto">
              <a:xfrm>
                <a:off x="4162" y="1149"/>
                <a:ext cx="1291" cy="1713"/>
              </a:xfrm>
              <a:prstGeom prst="rect">
                <a:avLst/>
              </a:prstGeom>
              <a:solidFill>
                <a:srgbClr val="C7D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8" name="íṧľîḍé"/>
              <p:cNvSpPr/>
              <p:nvPr/>
            </p:nvSpPr>
            <p:spPr bwMode="auto">
              <a:xfrm>
                <a:off x="4162" y="1149"/>
                <a:ext cx="1291" cy="1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9" name="íṥḻïďè"/>
              <p:cNvSpPr/>
              <p:nvPr/>
            </p:nvSpPr>
            <p:spPr bwMode="auto">
              <a:xfrm>
                <a:off x="4103" y="1003"/>
                <a:ext cx="1389" cy="146"/>
              </a:xfrm>
              <a:prstGeom prst="rect">
                <a:avLst/>
              </a:prstGeom>
              <a:solidFill>
                <a:srgbClr val="A39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0" name="ï$ļiḓe"/>
              <p:cNvSpPr/>
              <p:nvPr/>
            </p:nvSpPr>
            <p:spPr bwMode="auto">
              <a:xfrm>
                <a:off x="4103" y="1003"/>
                <a:ext cx="1389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1" name="iṣliḋe"/>
              <p:cNvSpPr/>
              <p:nvPr/>
            </p:nvSpPr>
            <p:spPr bwMode="auto">
              <a:xfrm>
                <a:off x="4310" y="1376"/>
                <a:ext cx="210" cy="191"/>
              </a:xfrm>
              <a:custGeom>
                <a:avLst/>
                <a:gdLst>
                  <a:gd name="T0" fmla="*/ 188 w 210"/>
                  <a:gd name="T1" fmla="*/ 191 h 191"/>
                  <a:gd name="T2" fmla="*/ 17 w 210"/>
                  <a:gd name="T3" fmla="*/ 191 h 191"/>
                  <a:gd name="T4" fmla="*/ 0 w 210"/>
                  <a:gd name="T5" fmla="*/ 0 h 191"/>
                  <a:gd name="T6" fmla="*/ 210 w 210"/>
                  <a:gd name="T7" fmla="*/ 0 h 191"/>
                  <a:gd name="T8" fmla="*/ 188 w 210"/>
                  <a:gd name="T9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91">
                    <a:moveTo>
                      <a:pt x="188" y="191"/>
                    </a:moveTo>
                    <a:lnTo>
                      <a:pt x="17" y="191"/>
                    </a:lnTo>
                    <a:lnTo>
                      <a:pt x="0" y="0"/>
                    </a:lnTo>
                    <a:lnTo>
                      <a:pt x="210" y="0"/>
                    </a:lnTo>
                    <a:lnTo>
                      <a:pt x="188" y="191"/>
                    </a:lnTo>
                    <a:close/>
                  </a:path>
                </a:pathLst>
              </a:cu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2" name="íSḻîdé"/>
              <p:cNvSpPr/>
              <p:nvPr/>
            </p:nvSpPr>
            <p:spPr bwMode="auto">
              <a:xfrm>
                <a:off x="4398" y="1354"/>
                <a:ext cx="22" cy="249"/>
              </a:xfrm>
              <a:prstGeom prst="rect">
                <a:avLst/>
              </a:prstGeom>
              <a:solidFill>
                <a:srgbClr val="C7D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3" name="ïŝľiḍè"/>
              <p:cNvSpPr/>
              <p:nvPr/>
            </p:nvSpPr>
            <p:spPr bwMode="auto">
              <a:xfrm>
                <a:off x="4291" y="1464"/>
                <a:ext cx="236" cy="25"/>
              </a:xfrm>
              <a:prstGeom prst="rect">
                <a:avLst/>
              </a:prstGeom>
              <a:solidFill>
                <a:srgbClr val="C7D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4" name="îsļíḍè"/>
              <p:cNvSpPr/>
              <p:nvPr/>
            </p:nvSpPr>
            <p:spPr bwMode="auto">
              <a:xfrm>
                <a:off x="4301" y="1581"/>
                <a:ext cx="219" cy="25"/>
              </a:xfrm>
              <a:prstGeom prst="rect">
                <a:avLst/>
              </a:prstGeom>
              <a:solidFill>
                <a:srgbClr val="A39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5" name="ïşľíḓe"/>
              <p:cNvSpPr/>
              <p:nvPr/>
            </p:nvSpPr>
            <p:spPr bwMode="auto">
              <a:xfrm>
                <a:off x="4301" y="1337"/>
                <a:ext cx="219" cy="25"/>
              </a:xfrm>
              <a:prstGeom prst="rect">
                <a:avLst/>
              </a:prstGeom>
              <a:solidFill>
                <a:srgbClr val="A39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6" name="işlíḋê"/>
              <p:cNvSpPr/>
              <p:nvPr/>
            </p:nvSpPr>
            <p:spPr bwMode="auto">
              <a:xfrm>
                <a:off x="4708" y="1376"/>
                <a:ext cx="212" cy="191"/>
              </a:xfrm>
              <a:custGeom>
                <a:avLst/>
                <a:gdLst>
                  <a:gd name="T0" fmla="*/ 190 w 212"/>
                  <a:gd name="T1" fmla="*/ 191 h 191"/>
                  <a:gd name="T2" fmla="*/ 19 w 212"/>
                  <a:gd name="T3" fmla="*/ 191 h 191"/>
                  <a:gd name="T4" fmla="*/ 0 w 212"/>
                  <a:gd name="T5" fmla="*/ 0 h 191"/>
                  <a:gd name="T6" fmla="*/ 212 w 212"/>
                  <a:gd name="T7" fmla="*/ 0 h 191"/>
                  <a:gd name="T8" fmla="*/ 190 w 212"/>
                  <a:gd name="T9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91">
                    <a:moveTo>
                      <a:pt x="190" y="191"/>
                    </a:moveTo>
                    <a:lnTo>
                      <a:pt x="19" y="191"/>
                    </a:lnTo>
                    <a:lnTo>
                      <a:pt x="0" y="0"/>
                    </a:lnTo>
                    <a:lnTo>
                      <a:pt x="212" y="0"/>
                    </a:lnTo>
                    <a:lnTo>
                      <a:pt x="190" y="191"/>
                    </a:lnTo>
                    <a:close/>
                  </a:path>
                </a:pathLst>
              </a:cu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7" name="í$ļídè"/>
              <p:cNvSpPr/>
              <p:nvPr/>
            </p:nvSpPr>
            <p:spPr bwMode="auto">
              <a:xfrm>
                <a:off x="4798" y="1354"/>
                <a:ext cx="19" cy="249"/>
              </a:xfrm>
              <a:prstGeom prst="rect">
                <a:avLst/>
              </a:prstGeom>
              <a:solidFill>
                <a:srgbClr val="C7D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8" name="îṧļide"/>
              <p:cNvSpPr/>
              <p:nvPr/>
            </p:nvSpPr>
            <p:spPr bwMode="auto">
              <a:xfrm>
                <a:off x="4688" y="1464"/>
                <a:ext cx="239" cy="25"/>
              </a:xfrm>
              <a:prstGeom prst="rect">
                <a:avLst/>
              </a:prstGeom>
              <a:solidFill>
                <a:srgbClr val="C7D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9" name="ïṧḻiḑé"/>
              <p:cNvSpPr/>
              <p:nvPr/>
            </p:nvSpPr>
            <p:spPr bwMode="auto">
              <a:xfrm>
                <a:off x="4700" y="1581"/>
                <a:ext cx="220" cy="25"/>
              </a:xfrm>
              <a:prstGeom prst="rect">
                <a:avLst/>
              </a:prstGeom>
              <a:solidFill>
                <a:srgbClr val="A39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0" name="îšlïḋè"/>
              <p:cNvSpPr/>
              <p:nvPr/>
            </p:nvSpPr>
            <p:spPr bwMode="auto">
              <a:xfrm>
                <a:off x="4700" y="1337"/>
                <a:ext cx="220" cy="25"/>
              </a:xfrm>
              <a:prstGeom prst="rect">
                <a:avLst/>
              </a:prstGeom>
              <a:solidFill>
                <a:srgbClr val="A39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1" name="îşlïḑe"/>
              <p:cNvSpPr/>
              <p:nvPr/>
            </p:nvSpPr>
            <p:spPr bwMode="auto">
              <a:xfrm>
                <a:off x="5107" y="1376"/>
                <a:ext cx="210" cy="191"/>
              </a:xfrm>
              <a:custGeom>
                <a:avLst/>
                <a:gdLst>
                  <a:gd name="T0" fmla="*/ 188 w 210"/>
                  <a:gd name="T1" fmla="*/ 191 h 191"/>
                  <a:gd name="T2" fmla="*/ 20 w 210"/>
                  <a:gd name="T3" fmla="*/ 191 h 191"/>
                  <a:gd name="T4" fmla="*/ 0 w 210"/>
                  <a:gd name="T5" fmla="*/ 0 h 191"/>
                  <a:gd name="T6" fmla="*/ 210 w 210"/>
                  <a:gd name="T7" fmla="*/ 0 h 191"/>
                  <a:gd name="T8" fmla="*/ 188 w 210"/>
                  <a:gd name="T9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91">
                    <a:moveTo>
                      <a:pt x="188" y="191"/>
                    </a:moveTo>
                    <a:lnTo>
                      <a:pt x="20" y="191"/>
                    </a:lnTo>
                    <a:lnTo>
                      <a:pt x="0" y="0"/>
                    </a:lnTo>
                    <a:lnTo>
                      <a:pt x="210" y="0"/>
                    </a:lnTo>
                    <a:lnTo>
                      <a:pt x="188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2" name="îṥľîḑe"/>
              <p:cNvSpPr/>
              <p:nvPr/>
            </p:nvSpPr>
            <p:spPr bwMode="auto">
              <a:xfrm>
                <a:off x="5197" y="1354"/>
                <a:ext cx="20" cy="249"/>
              </a:xfrm>
              <a:prstGeom prst="rect">
                <a:avLst/>
              </a:prstGeom>
              <a:solidFill>
                <a:srgbClr val="C7D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3" name="ï$1íḑé"/>
              <p:cNvSpPr/>
              <p:nvPr/>
            </p:nvSpPr>
            <p:spPr bwMode="auto">
              <a:xfrm>
                <a:off x="5088" y="1464"/>
                <a:ext cx="236" cy="25"/>
              </a:xfrm>
              <a:prstGeom prst="rect">
                <a:avLst/>
              </a:prstGeom>
              <a:solidFill>
                <a:srgbClr val="C7D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4" name="ïṣḻiḑê"/>
              <p:cNvSpPr/>
              <p:nvPr/>
            </p:nvSpPr>
            <p:spPr bwMode="auto">
              <a:xfrm>
                <a:off x="5100" y="1581"/>
                <a:ext cx="217" cy="25"/>
              </a:xfrm>
              <a:prstGeom prst="rect">
                <a:avLst/>
              </a:prstGeom>
              <a:solidFill>
                <a:srgbClr val="A39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5" name="íşľíḓè"/>
              <p:cNvSpPr/>
              <p:nvPr/>
            </p:nvSpPr>
            <p:spPr bwMode="auto">
              <a:xfrm>
                <a:off x="5100" y="1337"/>
                <a:ext cx="217" cy="25"/>
              </a:xfrm>
              <a:prstGeom prst="rect">
                <a:avLst/>
              </a:prstGeom>
              <a:solidFill>
                <a:srgbClr val="A39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6" name="îṥḻiḓe"/>
              <p:cNvSpPr/>
              <p:nvPr/>
            </p:nvSpPr>
            <p:spPr bwMode="auto">
              <a:xfrm>
                <a:off x="4310" y="1767"/>
                <a:ext cx="210" cy="190"/>
              </a:xfrm>
              <a:custGeom>
                <a:avLst/>
                <a:gdLst>
                  <a:gd name="T0" fmla="*/ 188 w 210"/>
                  <a:gd name="T1" fmla="*/ 190 h 190"/>
                  <a:gd name="T2" fmla="*/ 17 w 210"/>
                  <a:gd name="T3" fmla="*/ 190 h 190"/>
                  <a:gd name="T4" fmla="*/ 0 w 210"/>
                  <a:gd name="T5" fmla="*/ 0 h 190"/>
                  <a:gd name="T6" fmla="*/ 210 w 210"/>
                  <a:gd name="T7" fmla="*/ 0 h 190"/>
                  <a:gd name="T8" fmla="*/ 188 w 210"/>
                  <a:gd name="T9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90">
                    <a:moveTo>
                      <a:pt x="188" y="190"/>
                    </a:moveTo>
                    <a:lnTo>
                      <a:pt x="17" y="190"/>
                    </a:lnTo>
                    <a:lnTo>
                      <a:pt x="0" y="0"/>
                    </a:lnTo>
                    <a:lnTo>
                      <a:pt x="210" y="0"/>
                    </a:lnTo>
                    <a:lnTo>
                      <a:pt x="188" y="1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7" name="ïšlíḑé"/>
              <p:cNvSpPr/>
              <p:nvPr/>
            </p:nvSpPr>
            <p:spPr bwMode="auto">
              <a:xfrm>
                <a:off x="4398" y="1745"/>
                <a:ext cx="22" cy="249"/>
              </a:xfrm>
              <a:prstGeom prst="rect">
                <a:avLst/>
              </a:prstGeom>
              <a:solidFill>
                <a:srgbClr val="C7D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8" name="ïṩlîḋè"/>
              <p:cNvSpPr/>
              <p:nvPr/>
            </p:nvSpPr>
            <p:spPr bwMode="auto">
              <a:xfrm>
                <a:off x="4291" y="1855"/>
                <a:ext cx="236" cy="24"/>
              </a:xfrm>
              <a:prstGeom prst="rect">
                <a:avLst/>
              </a:prstGeom>
              <a:solidFill>
                <a:srgbClr val="C7D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9" name="îślïdé"/>
              <p:cNvSpPr/>
              <p:nvPr/>
            </p:nvSpPr>
            <p:spPr bwMode="auto">
              <a:xfrm>
                <a:off x="4301" y="1972"/>
                <a:ext cx="219" cy="24"/>
              </a:xfrm>
              <a:prstGeom prst="rect">
                <a:avLst/>
              </a:prstGeom>
              <a:solidFill>
                <a:srgbClr val="A39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0" name="íṥľíḑé"/>
              <p:cNvSpPr/>
              <p:nvPr/>
            </p:nvSpPr>
            <p:spPr bwMode="auto">
              <a:xfrm>
                <a:off x="4301" y="1728"/>
                <a:ext cx="219" cy="24"/>
              </a:xfrm>
              <a:prstGeom prst="rect">
                <a:avLst/>
              </a:prstGeom>
              <a:solidFill>
                <a:srgbClr val="A39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1" name="îSḷiďe"/>
              <p:cNvSpPr/>
              <p:nvPr/>
            </p:nvSpPr>
            <p:spPr bwMode="auto">
              <a:xfrm>
                <a:off x="4708" y="1767"/>
                <a:ext cx="212" cy="190"/>
              </a:xfrm>
              <a:custGeom>
                <a:avLst/>
                <a:gdLst>
                  <a:gd name="T0" fmla="*/ 190 w 212"/>
                  <a:gd name="T1" fmla="*/ 190 h 190"/>
                  <a:gd name="T2" fmla="*/ 19 w 212"/>
                  <a:gd name="T3" fmla="*/ 190 h 190"/>
                  <a:gd name="T4" fmla="*/ 0 w 212"/>
                  <a:gd name="T5" fmla="*/ 0 h 190"/>
                  <a:gd name="T6" fmla="*/ 212 w 212"/>
                  <a:gd name="T7" fmla="*/ 0 h 190"/>
                  <a:gd name="T8" fmla="*/ 190 w 212"/>
                  <a:gd name="T9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90">
                    <a:moveTo>
                      <a:pt x="190" y="190"/>
                    </a:moveTo>
                    <a:lnTo>
                      <a:pt x="19" y="190"/>
                    </a:lnTo>
                    <a:lnTo>
                      <a:pt x="0" y="0"/>
                    </a:lnTo>
                    <a:lnTo>
                      <a:pt x="212" y="0"/>
                    </a:lnTo>
                    <a:lnTo>
                      <a:pt x="190" y="190"/>
                    </a:lnTo>
                    <a:close/>
                  </a:path>
                </a:pathLst>
              </a:cu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2" name="iŝļiḋê"/>
              <p:cNvSpPr/>
              <p:nvPr/>
            </p:nvSpPr>
            <p:spPr bwMode="auto">
              <a:xfrm>
                <a:off x="4798" y="1745"/>
                <a:ext cx="19" cy="249"/>
              </a:xfrm>
              <a:prstGeom prst="rect">
                <a:avLst/>
              </a:prstGeom>
              <a:solidFill>
                <a:srgbClr val="C7D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3" name="íṩ1íḋe"/>
              <p:cNvSpPr/>
              <p:nvPr/>
            </p:nvSpPr>
            <p:spPr bwMode="auto">
              <a:xfrm>
                <a:off x="4688" y="1855"/>
                <a:ext cx="239" cy="24"/>
              </a:xfrm>
              <a:prstGeom prst="rect">
                <a:avLst/>
              </a:prstGeom>
              <a:solidFill>
                <a:srgbClr val="C7D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4" name="îṥḷïďè"/>
              <p:cNvSpPr/>
              <p:nvPr/>
            </p:nvSpPr>
            <p:spPr bwMode="auto">
              <a:xfrm>
                <a:off x="4700" y="1972"/>
                <a:ext cx="220" cy="24"/>
              </a:xfrm>
              <a:prstGeom prst="rect">
                <a:avLst/>
              </a:prstGeom>
              <a:solidFill>
                <a:srgbClr val="A39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5" name="išľíḓe"/>
              <p:cNvSpPr/>
              <p:nvPr/>
            </p:nvSpPr>
            <p:spPr bwMode="auto">
              <a:xfrm>
                <a:off x="4700" y="1728"/>
                <a:ext cx="220" cy="24"/>
              </a:xfrm>
              <a:prstGeom prst="rect">
                <a:avLst/>
              </a:prstGeom>
              <a:solidFill>
                <a:srgbClr val="A39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6" name="îṣlîḓè"/>
              <p:cNvSpPr/>
              <p:nvPr/>
            </p:nvSpPr>
            <p:spPr bwMode="auto">
              <a:xfrm>
                <a:off x="5107" y="1767"/>
                <a:ext cx="210" cy="190"/>
              </a:xfrm>
              <a:custGeom>
                <a:avLst/>
                <a:gdLst>
                  <a:gd name="T0" fmla="*/ 188 w 210"/>
                  <a:gd name="T1" fmla="*/ 190 h 190"/>
                  <a:gd name="T2" fmla="*/ 20 w 210"/>
                  <a:gd name="T3" fmla="*/ 190 h 190"/>
                  <a:gd name="T4" fmla="*/ 0 w 210"/>
                  <a:gd name="T5" fmla="*/ 0 h 190"/>
                  <a:gd name="T6" fmla="*/ 210 w 210"/>
                  <a:gd name="T7" fmla="*/ 0 h 190"/>
                  <a:gd name="T8" fmla="*/ 188 w 210"/>
                  <a:gd name="T9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90">
                    <a:moveTo>
                      <a:pt x="188" y="190"/>
                    </a:moveTo>
                    <a:lnTo>
                      <a:pt x="20" y="190"/>
                    </a:lnTo>
                    <a:lnTo>
                      <a:pt x="0" y="0"/>
                    </a:lnTo>
                    <a:lnTo>
                      <a:pt x="210" y="0"/>
                    </a:lnTo>
                    <a:lnTo>
                      <a:pt x="188" y="190"/>
                    </a:lnTo>
                    <a:close/>
                  </a:path>
                </a:pathLst>
              </a:cu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7" name="îṧļíḑé"/>
              <p:cNvSpPr/>
              <p:nvPr/>
            </p:nvSpPr>
            <p:spPr bwMode="auto">
              <a:xfrm>
                <a:off x="5197" y="1745"/>
                <a:ext cx="20" cy="249"/>
              </a:xfrm>
              <a:prstGeom prst="rect">
                <a:avLst/>
              </a:prstGeom>
              <a:solidFill>
                <a:srgbClr val="C7D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8" name="ïṩḻíḍé"/>
              <p:cNvSpPr/>
              <p:nvPr/>
            </p:nvSpPr>
            <p:spPr bwMode="auto">
              <a:xfrm>
                <a:off x="5088" y="1855"/>
                <a:ext cx="236" cy="24"/>
              </a:xfrm>
              <a:prstGeom prst="rect">
                <a:avLst/>
              </a:prstGeom>
              <a:solidFill>
                <a:srgbClr val="C7D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9" name="îslíḓê"/>
              <p:cNvSpPr/>
              <p:nvPr/>
            </p:nvSpPr>
            <p:spPr bwMode="auto">
              <a:xfrm>
                <a:off x="5100" y="1972"/>
                <a:ext cx="217" cy="24"/>
              </a:xfrm>
              <a:prstGeom prst="rect">
                <a:avLst/>
              </a:prstGeom>
              <a:solidFill>
                <a:srgbClr val="A39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0" name="iš1íďê"/>
              <p:cNvSpPr/>
              <p:nvPr/>
            </p:nvSpPr>
            <p:spPr bwMode="auto">
              <a:xfrm>
                <a:off x="5100" y="1728"/>
                <a:ext cx="217" cy="24"/>
              </a:xfrm>
              <a:prstGeom prst="rect">
                <a:avLst/>
              </a:prstGeom>
              <a:solidFill>
                <a:srgbClr val="A39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1" name="îšḻíḑé"/>
              <p:cNvSpPr/>
              <p:nvPr/>
            </p:nvSpPr>
            <p:spPr bwMode="auto">
              <a:xfrm>
                <a:off x="4310" y="2157"/>
                <a:ext cx="210" cy="190"/>
              </a:xfrm>
              <a:custGeom>
                <a:avLst/>
                <a:gdLst>
                  <a:gd name="T0" fmla="*/ 188 w 210"/>
                  <a:gd name="T1" fmla="*/ 190 h 190"/>
                  <a:gd name="T2" fmla="*/ 17 w 210"/>
                  <a:gd name="T3" fmla="*/ 190 h 190"/>
                  <a:gd name="T4" fmla="*/ 0 w 210"/>
                  <a:gd name="T5" fmla="*/ 0 h 190"/>
                  <a:gd name="T6" fmla="*/ 210 w 210"/>
                  <a:gd name="T7" fmla="*/ 0 h 190"/>
                  <a:gd name="T8" fmla="*/ 188 w 210"/>
                  <a:gd name="T9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90">
                    <a:moveTo>
                      <a:pt x="188" y="190"/>
                    </a:moveTo>
                    <a:lnTo>
                      <a:pt x="17" y="190"/>
                    </a:lnTo>
                    <a:lnTo>
                      <a:pt x="0" y="0"/>
                    </a:lnTo>
                    <a:lnTo>
                      <a:pt x="210" y="0"/>
                    </a:lnTo>
                    <a:lnTo>
                      <a:pt x="188" y="190"/>
                    </a:lnTo>
                    <a:close/>
                  </a:path>
                </a:pathLst>
              </a:cu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2" name="íṧḷîḑé"/>
              <p:cNvSpPr/>
              <p:nvPr/>
            </p:nvSpPr>
            <p:spPr bwMode="auto">
              <a:xfrm>
                <a:off x="4398" y="2135"/>
                <a:ext cx="22" cy="249"/>
              </a:xfrm>
              <a:prstGeom prst="rect">
                <a:avLst/>
              </a:prstGeom>
              <a:solidFill>
                <a:srgbClr val="C7D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3" name="îṡ1iďè"/>
              <p:cNvSpPr/>
              <p:nvPr/>
            </p:nvSpPr>
            <p:spPr bwMode="auto">
              <a:xfrm>
                <a:off x="4291" y="2245"/>
                <a:ext cx="236" cy="24"/>
              </a:xfrm>
              <a:prstGeom prst="rect">
                <a:avLst/>
              </a:prstGeom>
              <a:solidFill>
                <a:srgbClr val="C7D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4" name="îŝľïḓé"/>
              <p:cNvSpPr/>
              <p:nvPr/>
            </p:nvSpPr>
            <p:spPr bwMode="auto">
              <a:xfrm>
                <a:off x="4301" y="2362"/>
                <a:ext cx="219" cy="24"/>
              </a:xfrm>
              <a:prstGeom prst="rect">
                <a:avLst/>
              </a:prstGeom>
              <a:solidFill>
                <a:srgbClr val="A39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5" name="ïsḻíḑê"/>
              <p:cNvSpPr/>
              <p:nvPr/>
            </p:nvSpPr>
            <p:spPr bwMode="auto">
              <a:xfrm>
                <a:off x="4301" y="2118"/>
                <a:ext cx="219" cy="24"/>
              </a:xfrm>
              <a:prstGeom prst="rect">
                <a:avLst/>
              </a:prstGeom>
              <a:solidFill>
                <a:srgbClr val="A39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6" name="íṡḻîḓé"/>
              <p:cNvSpPr/>
              <p:nvPr/>
            </p:nvSpPr>
            <p:spPr bwMode="auto">
              <a:xfrm>
                <a:off x="4708" y="2157"/>
                <a:ext cx="212" cy="190"/>
              </a:xfrm>
              <a:custGeom>
                <a:avLst/>
                <a:gdLst>
                  <a:gd name="T0" fmla="*/ 190 w 212"/>
                  <a:gd name="T1" fmla="*/ 190 h 190"/>
                  <a:gd name="T2" fmla="*/ 19 w 212"/>
                  <a:gd name="T3" fmla="*/ 190 h 190"/>
                  <a:gd name="T4" fmla="*/ 0 w 212"/>
                  <a:gd name="T5" fmla="*/ 0 h 190"/>
                  <a:gd name="T6" fmla="*/ 212 w 212"/>
                  <a:gd name="T7" fmla="*/ 0 h 190"/>
                  <a:gd name="T8" fmla="*/ 190 w 212"/>
                  <a:gd name="T9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90">
                    <a:moveTo>
                      <a:pt x="190" y="190"/>
                    </a:moveTo>
                    <a:lnTo>
                      <a:pt x="19" y="190"/>
                    </a:lnTo>
                    <a:lnTo>
                      <a:pt x="0" y="0"/>
                    </a:lnTo>
                    <a:lnTo>
                      <a:pt x="212" y="0"/>
                    </a:lnTo>
                    <a:lnTo>
                      <a:pt x="190" y="1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7" name="îṣḻiďé"/>
              <p:cNvSpPr/>
              <p:nvPr/>
            </p:nvSpPr>
            <p:spPr bwMode="auto">
              <a:xfrm>
                <a:off x="4798" y="2135"/>
                <a:ext cx="19" cy="249"/>
              </a:xfrm>
              <a:prstGeom prst="rect">
                <a:avLst/>
              </a:prstGeom>
              <a:solidFill>
                <a:srgbClr val="C7D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8" name="ïşļîďè"/>
              <p:cNvSpPr/>
              <p:nvPr/>
            </p:nvSpPr>
            <p:spPr bwMode="auto">
              <a:xfrm>
                <a:off x="4688" y="2245"/>
                <a:ext cx="239" cy="24"/>
              </a:xfrm>
              <a:prstGeom prst="rect">
                <a:avLst/>
              </a:prstGeom>
              <a:solidFill>
                <a:srgbClr val="C7D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9" name="ïşḻîďe"/>
              <p:cNvSpPr/>
              <p:nvPr/>
            </p:nvSpPr>
            <p:spPr bwMode="auto">
              <a:xfrm>
                <a:off x="4700" y="2362"/>
                <a:ext cx="220" cy="24"/>
              </a:xfrm>
              <a:prstGeom prst="rect">
                <a:avLst/>
              </a:prstGeom>
              <a:solidFill>
                <a:srgbClr val="A39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0" name="îṧ1íḍè"/>
              <p:cNvSpPr/>
              <p:nvPr/>
            </p:nvSpPr>
            <p:spPr bwMode="auto">
              <a:xfrm>
                <a:off x="4700" y="2118"/>
                <a:ext cx="220" cy="24"/>
              </a:xfrm>
              <a:prstGeom prst="rect">
                <a:avLst/>
              </a:prstGeom>
              <a:solidFill>
                <a:srgbClr val="A39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1" name="ïslïḋe"/>
              <p:cNvSpPr/>
              <p:nvPr/>
            </p:nvSpPr>
            <p:spPr bwMode="auto">
              <a:xfrm>
                <a:off x="5107" y="2157"/>
                <a:ext cx="210" cy="190"/>
              </a:xfrm>
              <a:custGeom>
                <a:avLst/>
                <a:gdLst>
                  <a:gd name="T0" fmla="*/ 188 w 210"/>
                  <a:gd name="T1" fmla="*/ 190 h 190"/>
                  <a:gd name="T2" fmla="*/ 20 w 210"/>
                  <a:gd name="T3" fmla="*/ 190 h 190"/>
                  <a:gd name="T4" fmla="*/ 0 w 210"/>
                  <a:gd name="T5" fmla="*/ 0 h 190"/>
                  <a:gd name="T6" fmla="*/ 210 w 210"/>
                  <a:gd name="T7" fmla="*/ 0 h 190"/>
                  <a:gd name="T8" fmla="*/ 188 w 210"/>
                  <a:gd name="T9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90">
                    <a:moveTo>
                      <a:pt x="188" y="190"/>
                    </a:moveTo>
                    <a:lnTo>
                      <a:pt x="20" y="190"/>
                    </a:lnTo>
                    <a:lnTo>
                      <a:pt x="0" y="0"/>
                    </a:lnTo>
                    <a:lnTo>
                      <a:pt x="210" y="0"/>
                    </a:lnTo>
                    <a:lnTo>
                      <a:pt x="188" y="190"/>
                    </a:lnTo>
                    <a:close/>
                  </a:path>
                </a:pathLst>
              </a:custGeom>
              <a:solidFill>
                <a:srgbClr val="FFE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2" name="îşḷíḍè"/>
              <p:cNvSpPr/>
              <p:nvPr/>
            </p:nvSpPr>
            <p:spPr bwMode="auto">
              <a:xfrm>
                <a:off x="5197" y="2135"/>
                <a:ext cx="20" cy="249"/>
              </a:xfrm>
              <a:prstGeom prst="rect">
                <a:avLst/>
              </a:prstGeom>
              <a:solidFill>
                <a:srgbClr val="C7D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3" name="íśḷîďê"/>
              <p:cNvSpPr/>
              <p:nvPr/>
            </p:nvSpPr>
            <p:spPr bwMode="auto">
              <a:xfrm>
                <a:off x="5088" y="2245"/>
                <a:ext cx="236" cy="24"/>
              </a:xfrm>
              <a:prstGeom prst="rect">
                <a:avLst/>
              </a:prstGeom>
              <a:solidFill>
                <a:srgbClr val="C7D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4" name="iślîḍé"/>
              <p:cNvSpPr/>
              <p:nvPr/>
            </p:nvSpPr>
            <p:spPr bwMode="auto">
              <a:xfrm>
                <a:off x="5100" y="2362"/>
                <a:ext cx="217" cy="24"/>
              </a:xfrm>
              <a:prstGeom prst="rect">
                <a:avLst/>
              </a:prstGeom>
              <a:solidFill>
                <a:srgbClr val="A39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5" name="ïṣļïdê"/>
              <p:cNvSpPr/>
              <p:nvPr/>
            </p:nvSpPr>
            <p:spPr bwMode="auto">
              <a:xfrm>
                <a:off x="5100" y="2118"/>
                <a:ext cx="217" cy="24"/>
              </a:xfrm>
              <a:prstGeom prst="rect">
                <a:avLst/>
              </a:prstGeom>
              <a:solidFill>
                <a:srgbClr val="A39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6" name="î$lîḍê"/>
              <p:cNvSpPr/>
              <p:nvPr/>
            </p:nvSpPr>
            <p:spPr bwMode="auto">
              <a:xfrm>
                <a:off x="4496" y="781"/>
                <a:ext cx="606" cy="295"/>
              </a:xfrm>
              <a:custGeom>
                <a:avLst/>
                <a:gdLst>
                  <a:gd name="T0" fmla="*/ 302 w 606"/>
                  <a:gd name="T1" fmla="*/ 295 h 295"/>
                  <a:gd name="T2" fmla="*/ 0 w 606"/>
                  <a:gd name="T3" fmla="*/ 295 h 295"/>
                  <a:gd name="T4" fmla="*/ 151 w 606"/>
                  <a:gd name="T5" fmla="*/ 146 h 295"/>
                  <a:gd name="T6" fmla="*/ 302 w 606"/>
                  <a:gd name="T7" fmla="*/ 0 h 295"/>
                  <a:gd name="T8" fmla="*/ 455 w 606"/>
                  <a:gd name="T9" fmla="*/ 146 h 295"/>
                  <a:gd name="T10" fmla="*/ 606 w 606"/>
                  <a:gd name="T11" fmla="*/ 295 h 295"/>
                  <a:gd name="T12" fmla="*/ 302 w 606"/>
                  <a:gd name="T13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6" h="295">
                    <a:moveTo>
                      <a:pt x="302" y="295"/>
                    </a:moveTo>
                    <a:lnTo>
                      <a:pt x="0" y="295"/>
                    </a:lnTo>
                    <a:lnTo>
                      <a:pt x="151" y="146"/>
                    </a:lnTo>
                    <a:lnTo>
                      <a:pt x="302" y="0"/>
                    </a:lnTo>
                    <a:lnTo>
                      <a:pt x="455" y="146"/>
                    </a:lnTo>
                    <a:lnTo>
                      <a:pt x="606" y="295"/>
                    </a:lnTo>
                    <a:lnTo>
                      <a:pt x="302" y="295"/>
                    </a:lnTo>
                    <a:close/>
                  </a:path>
                </a:pathLst>
              </a:custGeom>
              <a:solidFill>
                <a:srgbClr val="A39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7" name="íSḷídê"/>
              <p:cNvSpPr/>
              <p:nvPr/>
            </p:nvSpPr>
            <p:spPr bwMode="auto">
              <a:xfrm>
                <a:off x="4162" y="1149"/>
                <a:ext cx="1291" cy="49"/>
              </a:xfrm>
              <a:prstGeom prst="rect">
                <a:avLst/>
              </a:prstGeom>
              <a:solidFill>
                <a:srgbClr val="AAB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8" name="îṣľîḋé"/>
              <p:cNvSpPr/>
              <p:nvPr/>
            </p:nvSpPr>
            <p:spPr bwMode="auto">
              <a:xfrm>
                <a:off x="4162" y="1149"/>
                <a:ext cx="1291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9" name="íṧḻíḍe"/>
              <p:cNvSpPr/>
              <p:nvPr/>
            </p:nvSpPr>
            <p:spPr bwMode="auto">
              <a:xfrm>
                <a:off x="4564" y="2540"/>
                <a:ext cx="482" cy="322"/>
              </a:xfrm>
              <a:prstGeom prst="rect">
                <a:avLst/>
              </a:prstGeom>
              <a:solidFill>
                <a:srgbClr val="A39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0" name="iśḷîďé"/>
              <p:cNvSpPr/>
              <p:nvPr/>
            </p:nvSpPr>
            <p:spPr bwMode="auto">
              <a:xfrm>
                <a:off x="4564" y="2540"/>
                <a:ext cx="482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1" name="îṧḻïďe"/>
              <p:cNvSpPr/>
              <p:nvPr/>
            </p:nvSpPr>
            <p:spPr bwMode="auto">
              <a:xfrm>
                <a:off x="4708" y="2591"/>
                <a:ext cx="177" cy="271"/>
              </a:xfrm>
              <a:prstGeom prst="rect">
                <a:avLst/>
              </a:pr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2" name="iṧḻïḋê"/>
              <p:cNvSpPr/>
              <p:nvPr/>
            </p:nvSpPr>
            <p:spPr bwMode="auto">
              <a:xfrm>
                <a:off x="4708" y="2591"/>
                <a:ext cx="177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3" name="iŝlíďê"/>
              <p:cNvSpPr/>
              <p:nvPr/>
            </p:nvSpPr>
            <p:spPr bwMode="auto">
              <a:xfrm>
                <a:off x="4549" y="2540"/>
                <a:ext cx="522" cy="51"/>
              </a:xfrm>
              <a:prstGeom prst="rect">
                <a:avLst/>
              </a:prstGeom>
              <a:solidFill>
                <a:srgbClr val="A39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4" name="iśľiḍe"/>
              <p:cNvSpPr/>
              <p:nvPr/>
            </p:nvSpPr>
            <p:spPr bwMode="auto">
              <a:xfrm>
                <a:off x="4549" y="2540"/>
                <a:ext cx="522" cy="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5" name="ï$ḻiḑe"/>
              <p:cNvSpPr/>
              <p:nvPr/>
            </p:nvSpPr>
            <p:spPr bwMode="auto">
              <a:xfrm>
                <a:off x="4564" y="2591"/>
                <a:ext cx="1" cy="25"/>
              </a:xfrm>
              <a:prstGeom prst="rect">
                <a:avLst/>
              </a:prstGeom>
              <a:solidFill>
                <a:srgbClr val="AAB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6" name="iṧ1iḑe"/>
              <p:cNvSpPr/>
              <p:nvPr/>
            </p:nvSpPr>
            <p:spPr bwMode="auto">
              <a:xfrm>
                <a:off x="4564" y="2591"/>
                <a:ext cx="1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7" name="išḷiḑè"/>
              <p:cNvSpPr/>
              <p:nvPr/>
            </p:nvSpPr>
            <p:spPr bwMode="auto">
              <a:xfrm>
                <a:off x="4564" y="2591"/>
                <a:ext cx="482" cy="25"/>
              </a:xfrm>
              <a:custGeom>
                <a:avLst/>
                <a:gdLst>
                  <a:gd name="T0" fmla="*/ 482 w 482"/>
                  <a:gd name="T1" fmla="*/ 0 h 25"/>
                  <a:gd name="T2" fmla="*/ 0 w 482"/>
                  <a:gd name="T3" fmla="*/ 0 h 25"/>
                  <a:gd name="T4" fmla="*/ 0 w 482"/>
                  <a:gd name="T5" fmla="*/ 25 h 25"/>
                  <a:gd name="T6" fmla="*/ 144 w 482"/>
                  <a:gd name="T7" fmla="*/ 25 h 25"/>
                  <a:gd name="T8" fmla="*/ 144 w 482"/>
                  <a:gd name="T9" fmla="*/ 0 h 25"/>
                  <a:gd name="T10" fmla="*/ 321 w 482"/>
                  <a:gd name="T11" fmla="*/ 0 h 25"/>
                  <a:gd name="T12" fmla="*/ 321 w 482"/>
                  <a:gd name="T13" fmla="*/ 25 h 25"/>
                  <a:gd name="T14" fmla="*/ 482 w 482"/>
                  <a:gd name="T15" fmla="*/ 25 h 25"/>
                  <a:gd name="T16" fmla="*/ 482 w 482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2" h="25">
                    <a:moveTo>
                      <a:pt x="482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44" y="25"/>
                    </a:lnTo>
                    <a:lnTo>
                      <a:pt x="144" y="0"/>
                    </a:lnTo>
                    <a:lnTo>
                      <a:pt x="321" y="0"/>
                    </a:lnTo>
                    <a:lnTo>
                      <a:pt x="321" y="25"/>
                    </a:lnTo>
                    <a:lnTo>
                      <a:pt x="482" y="25"/>
                    </a:lnTo>
                    <a:lnTo>
                      <a:pt x="482" y="0"/>
                    </a:lnTo>
                    <a:close/>
                  </a:path>
                </a:pathLst>
              </a:custGeom>
              <a:solidFill>
                <a:srgbClr val="8B8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8" name="îṡļiḋé"/>
              <p:cNvSpPr/>
              <p:nvPr/>
            </p:nvSpPr>
            <p:spPr bwMode="auto">
              <a:xfrm>
                <a:off x="4564" y="2591"/>
                <a:ext cx="482" cy="25"/>
              </a:xfrm>
              <a:custGeom>
                <a:avLst/>
                <a:gdLst>
                  <a:gd name="T0" fmla="*/ 482 w 482"/>
                  <a:gd name="T1" fmla="*/ 0 h 25"/>
                  <a:gd name="T2" fmla="*/ 0 w 482"/>
                  <a:gd name="T3" fmla="*/ 0 h 25"/>
                  <a:gd name="T4" fmla="*/ 0 w 482"/>
                  <a:gd name="T5" fmla="*/ 25 h 25"/>
                  <a:gd name="T6" fmla="*/ 144 w 482"/>
                  <a:gd name="T7" fmla="*/ 25 h 25"/>
                  <a:gd name="T8" fmla="*/ 144 w 482"/>
                  <a:gd name="T9" fmla="*/ 0 h 25"/>
                  <a:gd name="T10" fmla="*/ 321 w 482"/>
                  <a:gd name="T11" fmla="*/ 0 h 25"/>
                  <a:gd name="T12" fmla="*/ 321 w 482"/>
                  <a:gd name="T13" fmla="*/ 25 h 25"/>
                  <a:gd name="T14" fmla="*/ 482 w 482"/>
                  <a:gd name="T15" fmla="*/ 25 h 25"/>
                  <a:gd name="T16" fmla="*/ 482 w 482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2" h="25">
                    <a:moveTo>
                      <a:pt x="482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44" y="25"/>
                    </a:lnTo>
                    <a:lnTo>
                      <a:pt x="144" y="0"/>
                    </a:lnTo>
                    <a:lnTo>
                      <a:pt x="321" y="0"/>
                    </a:lnTo>
                    <a:lnTo>
                      <a:pt x="321" y="25"/>
                    </a:lnTo>
                    <a:lnTo>
                      <a:pt x="482" y="25"/>
                    </a:lnTo>
                    <a:lnTo>
                      <a:pt x="4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9" name="ïšľïḍé"/>
              <p:cNvSpPr/>
              <p:nvPr/>
            </p:nvSpPr>
            <p:spPr bwMode="auto">
              <a:xfrm>
                <a:off x="4708" y="2591"/>
                <a:ext cx="177" cy="25"/>
              </a:xfrm>
              <a:prstGeom prst="rect">
                <a:avLst/>
              </a:prstGeom>
              <a:solidFill>
                <a:srgbClr val="AAA8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0" name="iṣľîḓé"/>
              <p:cNvSpPr/>
              <p:nvPr/>
            </p:nvSpPr>
            <p:spPr bwMode="auto">
              <a:xfrm>
                <a:off x="4708" y="2591"/>
                <a:ext cx="177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1" name="íşlïḓé"/>
              <p:cNvSpPr/>
              <p:nvPr/>
            </p:nvSpPr>
            <p:spPr bwMode="auto">
              <a:xfrm>
                <a:off x="4564" y="2591"/>
                <a:ext cx="482" cy="1"/>
              </a:xfrm>
              <a:prstGeom prst="rect">
                <a:avLst/>
              </a:prstGeom>
              <a:solidFill>
                <a:srgbClr val="8B8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2" name="îş1iḋe"/>
              <p:cNvSpPr/>
              <p:nvPr/>
            </p:nvSpPr>
            <p:spPr bwMode="auto">
              <a:xfrm>
                <a:off x="4564" y="2591"/>
                <a:ext cx="482" cy="0"/>
              </a:xfrm>
              <a:custGeom>
                <a:avLst/>
                <a:gdLst>
                  <a:gd name="T0" fmla="*/ 482 w 482"/>
                  <a:gd name="T1" fmla="*/ 0 w 482"/>
                  <a:gd name="T2" fmla="*/ 0 w 482"/>
                  <a:gd name="T3" fmla="*/ 482 w 48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82">
                    <a:moveTo>
                      <a:pt x="48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3" name="işḷïḍe"/>
              <p:cNvSpPr/>
              <p:nvPr/>
            </p:nvSpPr>
            <p:spPr bwMode="auto">
              <a:xfrm>
                <a:off x="5292" y="2372"/>
                <a:ext cx="1039" cy="785"/>
              </a:xfrm>
              <a:prstGeom prst="rect">
                <a:avLst/>
              </a:prstGeom>
              <a:solidFill>
                <a:srgbClr val="453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4" name="îṧḻíḋé"/>
              <p:cNvSpPr/>
              <p:nvPr/>
            </p:nvSpPr>
            <p:spPr bwMode="auto">
              <a:xfrm>
                <a:off x="5292" y="2372"/>
                <a:ext cx="1039" cy="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5" name="îṡlíďê"/>
              <p:cNvSpPr/>
              <p:nvPr/>
            </p:nvSpPr>
            <p:spPr bwMode="auto">
              <a:xfrm>
                <a:off x="5292" y="2506"/>
                <a:ext cx="1039" cy="44"/>
              </a:xfrm>
              <a:prstGeom prst="rect">
                <a:avLst/>
              </a:prstGeom>
              <a:solidFill>
                <a:srgbClr val="3D34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6" name="ïś1iďé"/>
              <p:cNvSpPr/>
              <p:nvPr/>
            </p:nvSpPr>
            <p:spPr bwMode="auto">
              <a:xfrm>
                <a:off x="5292" y="2506"/>
                <a:ext cx="1039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7" name="iṣļïḍè"/>
              <p:cNvSpPr/>
              <p:nvPr/>
            </p:nvSpPr>
            <p:spPr bwMode="auto">
              <a:xfrm>
                <a:off x="5405" y="1884"/>
                <a:ext cx="124" cy="246"/>
              </a:xfrm>
              <a:custGeom>
                <a:avLst/>
                <a:gdLst>
                  <a:gd name="T0" fmla="*/ 0 w 124"/>
                  <a:gd name="T1" fmla="*/ 246 h 246"/>
                  <a:gd name="T2" fmla="*/ 0 w 124"/>
                  <a:gd name="T3" fmla="*/ 0 h 246"/>
                  <a:gd name="T4" fmla="*/ 124 w 124"/>
                  <a:gd name="T5" fmla="*/ 0 h 246"/>
                  <a:gd name="T6" fmla="*/ 107 w 124"/>
                  <a:gd name="T7" fmla="*/ 241 h 246"/>
                  <a:gd name="T8" fmla="*/ 0 w 124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246">
                    <a:moveTo>
                      <a:pt x="0" y="246"/>
                    </a:moveTo>
                    <a:lnTo>
                      <a:pt x="0" y="0"/>
                    </a:lnTo>
                    <a:lnTo>
                      <a:pt x="124" y="0"/>
                    </a:lnTo>
                    <a:lnTo>
                      <a:pt x="107" y="241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453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8" name="îṧļíḓé"/>
              <p:cNvSpPr/>
              <p:nvPr/>
            </p:nvSpPr>
            <p:spPr bwMode="auto">
              <a:xfrm>
                <a:off x="5039" y="2113"/>
                <a:ext cx="1516" cy="395"/>
              </a:xfrm>
              <a:custGeom>
                <a:avLst/>
                <a:gdLst>
                  <a:gd name="T0" fmla="*/ 1516 w 1516"/>
                  <a:gd name="T1" fmla="*/ 395 h 395"/>
                  <a:gd name="T2" fmla="*/ 0 w 1516"/>
                  <a:gd name="T3" fmla="*/ 391 h 395"/>
                  <a:gd name="T4" fmla="*/ 266 w 1516"/>
                  <a:gd name="T5" fmla="*/ 8 h 395"/>
                  <a:gd name="T6" fmla="*/ 324 w 1516"/>
                  <a:gd name="T7" fmla="*/ 8 h 395"/>
                  <a:gd name="T8" fmla="*/ 363 w 1516"/>
                  <a:gd name="T9" fmla="*/ 8 h 395"/>
                  <a:gd name="T10" fmla="*/ 539 w 1516"/>
                  <a:gd name="T11" fmla="*/ 5 h 395"/>
                  <a:gd name="T12" fmla="*/ 539 w 1516"/>
                  <a:gd name="T13" fmla="*/ 5 h 395"/>
                  <a:gd name="T14" fmla="*/ 578 w 1516"/>
                  <a:gd name="T15" fmla="*/ 5 h 395"/>
                  <a:gd name="T16" fmla="*/ 1104 w 1516"/>
                  <a:gd name="T17" fmla="*/ 3 h 395"/>
                  <a:gd name="T18" fmla="*/ 1140 w 1516"/>
                  <a:gd name="T19" fmla="*/ 3 h 395"/>
                  <a:gd name="T20" fmla="*/ 1333 w 1516"/>
                  <a:gd name="T21" fmla="*/ 0 h 395"/>
                  <a:gd name="T22" fmla="*/ 1516 w 1516"/>
                  <a:gd name="T23" fmla="*/ 395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16" h="395">
                    <a:moveTo>
                      <a:pt x="1516" y="395"/>
                    </a:moveTo>
                    <a:lnTo>
                      <a:pt x="0" y="391"/>
                    </a:lnTo>
                    <a:lnTo>
                      <a:pt x="266" y="8"/>
                    </a:lnTo>
                    <a:lnTo>
                      <a:pt x="324" y="8"/>
                    </a:lnTo>
                    <a:lnTo>
                      <a:pt x="363" y="8"/>
                    </a:lnTo>
                    <a:lnTo>
                      <a:pt x="539" y="5"/>
                    </a:lnTo>
                    <a:lnTo>
                      <a:pt x="539" y="5"/>
                    </a:lnTo>
                    <a:lnTo>
                      <a:pt x="578" y="5"/>
                    </a:lnTo>
                    <a:lnTo>
                      <a:pt x="1104" y="3"/>
                    </a:lnTo>
                    <a:lnTo>
                      <a:pt x="1140" y="3"/>
                    </a:lnTo>
                    <a:lnTo>
                      <a:pt x="1333" y="0"/>
                    </a:lnTo>
                    <a:lnTo>
                      <a:pt x="1516" y="395"/>
                    </a:lnTo>
                    <a:close/>
                  </a:path>
                </a:pathLst>
              </a:custGeom>
              <a:solidFill>
                <a:srgbClr val="BAB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9" name="ï$líde"/>
              <p:cNvSpPr/>
              <p:nvPr/>
            </p:nvSpPr>
            <p:spPr bwMode="auto">
              <a:xfrm>
                <a:off x="5478" y="2630"/>
                <a:ext cx="243" cy="222"/>
              </a:xfrm>
              <a:custGeom>
                <a:avLst/>
                <a:gdLst>
                  <a:gd name="T0" fmla="*/ 219 w 243"/>
                  <a:gd name="T1" fmla="*/ 222 h 222"/>
                  <a:gd name="T2" fmla="*/ 22 w 243"/>
                  <a:gd name="T3" fmla="*/ 222 h 222"/>
                  <a:gd name="T4" fmla="*/ 0 w 243"/>
                  <a:gd name="T5" fmla="*/ 0 h 222"/>
                  <a:gd name="T6" fmla="*/ 243 w 243"/>
                  <a:gd name="T7" fmla="*/ 0 h 222"/>
                  <a:gd name="T8" fmla="*/ 219 w 243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222">
                    <a:moveTo>
                      <a:pt x="219" y="222"/>
                    </a:moveTo>
                    <a:lnTo>
                      <a:pt x="22" y="222"/>
                    </a:lnTo>
                    <a:lnTo>
                      <a:pt x="0" y="0"/>
                    </a:lnTo>
                    <a:lnTo>
                      <a:pt x="243" y="0"/>
                    </a:lnTo>
                    <a:lnTo>
                      <a:pt x="219" y="222"/>
                    </a:lnTo>
                    <a:close/>
                  </a:path>
                </a:pathLst>
              </a:custGeom>
              <a:solidFill>
                <a:srgbClr val="EDD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0" name="ïSḷîḋè"/>
              <p:cNvSpPr/>
              <p:nvPr/>
            </p:nvSpPr>
            <p:spPr bwMode="auto">
              <a:xfrm>
                <a:off x="5580" y="2606"/>
                <a:ext cx="24" cy="286"/>
              </a:xfrm>
              <a:prstGeom prst="rect">
                <a:avLst/>
              </a:prstGeom>
              <a:solidFill>
                <a:srgbClr val="453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1" name="iṡḻiḋê"/>
              <p:cNvSpPr/>
              <p:nvPr/>
            </p:nvSpPr>
            <p:spPr bwMode="auto">
              <a:xfrm>
                <a:off x="5456" y="2733"/>
                <a:ext cx="275" cy="27"/>
              </a:xfrm>
              <a:prstGeom prst="rect">
                <a:avLst/>
              </a:prstGeom>
              <a:solidFill>
                <a:srgbClr val="453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2" name="ïS1iďê"/>
              <p:cNvSpPr/>
              <p:nvPr/>
            </p:nvSpPr>
            <p:spPr bwMode="auto">
              <a:xfrm>
                <a:off x="5468" y="2867"/>
                <a:ext cx="253" cy="29"/>
              </a:xfrm>
              <a:prstGeom prst="rect">
                <a:avLst/>
              </a:prstGeom>
              <a:solidFill>
                <a:srgbClr val="BAB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3" name="íŝlîḓè"/>
              <p:cNvSpPr/>
              <p:nvPr/>
            </p:nvSpPr>
            <p:spPr bwMode="auto">
              <a:xfrm>
                <a:off x="5468" y="2587"/>
                <a:ext cx="253" cy="26"/>
              </a:xfrm>
              <a:prstGeom prst="rect">
                <a:avLst/>
              </a:prstGeom>
              <a:solidFill>
                <a:srgbClr val="BAB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4" name="isļïḍê"/>
              <p:cNvSpPr/>
              <p:nvPr/>
            </p:nvSpPr>
            <p:spPr bwMode="auto">
              <a:xfrm>
                <a:off x="5907" y="2630"/>
                <a:ext cx="243" cy="222"/>
              </a:xfrm>
              <a:custGeom>
                <a:avLst/>
                <a:gdLst>
                  <a:gd name="T0" fmla="*/ 219 w 243"/>
                  <a:gd name="T1" fmla="*/ 222 h 222"/>
                  <a:gd name="T2" fmla="*/ 21 w 243"/>
                  <a:gd name="T3" fmla="*/ 222 h 222"/>
                  <a:gd name="T4" fmla="*/ 0 w 243"/>
                  <a:gd name="T5" fmla="*/ 0 h 222"/>
                  <a:gd name="T6" fmla="*/ 243 w 243"/>
                  <a:gd name="T7" fmla="*/ 0 h 222"/>
                  <a:gd name="T8" fmla="*/ 219 w 243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222">
                    <a:moveTo>
                      <a:pt x="219" y="222"/>
                    </a:moveTo>
                    <a:lnTo>
                      <a:pt x="21" y="222"/>
                    </a:lnTo>
                    <a:lnTo>
                      <a:pt x="0" y="0"/>
                    </a:lnTo>
                    <a:lnTo>
                      <a:pt x="243" y="0"/>
                    </a:lnTo>
                    <a:lnTo>
                      <a:pt x="219" y="222"/>
                    </a:lnTo>
                    <a:close/>
                  </a:path>
                </a:pathLst>
              </a:custGeom>
              <a:solidFill>
                <a:srgbClr val="EDD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5" name="ïṥliḋê"/>
              <p:cNvSpPr/>
              <p:nvPr/>
            </p:nvSpPr>
            <p:spPr bwMode="auto">
              <a:xfrm>
                <a:off x="6009" y="2606"/>
                <a:ext cx="24" cy="286"/>
              </a:xfrm>
              <a:prstGeom prst="rect">
                <a:avLst/>
              </a:prstGeom>
              <a:solidFill>
                <a:srgbClr val="453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6" name="ïṩliḓe"/>
              <p:cNvSpPr/>
              <p:nvPr/>
            </p:nvSpPr>
            <p:spPr bwMode="auto">
              <a:xfrm>
                <a:off x="5885" y="2733"/>
                <a:ext cx="275" cy="27"/>
              </a:xfrm>
              <a:prstGeom prst="rect">
                <a:avLst/>
              </a:prstGeom>
              <a:solidFill>
                <a:srgbClr val="453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7" name="íṩļîḍé"/>
              <p:cNvSpPr/>
              <p:nvPr/>
            </p:nvSpPr>
            <p:spPr bwMode="auto">
              <a:xfrm>
                <a:off x="5897" y="2867"/>
                <a:ext cx="253" cy="29"/>
              </a:xfrm>
              <a:prstGeom prst="rect">
                <a:avLst/>
              </a:prstGeom>
              <a:solidFill>
                <a:srgbClr val="BAB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8" name="íṧľíḓè"/>
              <p:cNvSpPr/>
              <p:nvPr/>
            </p:nvSpPr>
            <p:spPr bwMode="auto">
              <a:xfrm>
                <a:off x="5897" y="2587"/>
                <a:ext cx="253" cy="26"/>
              </a:xfrm>
              <a:prstGeom prst="rect">
                <a:avLst/>
              </a:prstGeom>
              <a:solidFill>
                <a:srgbClr val="BAB2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9" name="î$ľiḑe"/>
              <p:cNvSpPr/>
              <p:nvPr/>
            </p:nvSpPr>
            <p:spPr bwMode="auto">
              <a:xfrm>
                <a:off x="5249" y="2121"/>
                <a:ext cx="153" cy="229"/>
              </a:xfrm>
              <a:custGeom>
                <a:avLst/>
                <a:gdLst>
                  <a:gd name="T0" fmla="*/ 153 w 153"/>
                  <a:gd name="T1" fmla="*/ 0 h 229"/>
                  <a:gd name="T2" fmla="*/ 31 w 153"/>
                  <a:gd name="T3" fmla="*/ 229 h 229"/>
                  <a:gd name="T4" fmla="*/ 0 w 153"/>
                  <a:gd name="T5" fmla="*/ 214 h 229"/>
                  <a:gd name="T6" fmla="*/ 114 w 153"/>
                  <a:gd name="T7" fmla="*/ 0 h 229"/>
                  <a:gd name="T8" fmla="*/ 153 w 153"/>
                  <a:gd name="T9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229">
                    <a:moveTo>
                      <a:pt x="153" y="0"/>
                    </a:moveTo>
                    <a:lnTo>
                      <a:pt x="31" y="229"/>
                    </a:lnTo>
                    <a:lnTo>
                      <a:pt x="0" y="214"/>
                    </a:lnTo>
                    <a:lnTo>
                      <a:pt x="114" y="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0" name="ïṩḻiḋé"/>
              <p:cNvSpPr/>
              <p:nvPr/>
            </p:nvSpPr>
            <p:spPr bwMode="auto">
              <a:xfrm>
                <a:off x="5292" y="2169"/>
                <a:ext cx="173" cy="286"/>
              </a:xfrm>
              <a:custGeom>
                <a:avLst/>
                <a:gdLst>
                  <a:gd name="T0" fmla="*/ 30 w 173"/>
                  <a:gd name="T1" fmla="*/ 286 h 286"/>
                  <a:gd name="T2" fmla="*/ 0 w 173"/>
                  <a:gd name="T3" fmla="*/ 269 h 286"/>
                  <a:gd name="T4" fmla="*/ 144 w 173"/>
                  <a:gd name="T5" fmla="*/ 0 h 286"/>
                  <a:gd name="T6" fmla="*/ 173 w 173"/>
                  <a:gd name="T7" fmla="*/ 15 h 286"/>
                  <a:gd name="T8" fmla="*/ 30 w 173"/>
                  <a:gd name="T9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86">
                    <a:moveTo>
                      <a:pt x="30" y="286"/>
                    </a:moveTo>
                    <a:lnTo>
                      <a:pt x="0" y="269"/>
                    </a:lnTo>
                    <a:lnTo>
                      <a:pt x="144" y="0"/>
                    </a:lnTo>
                    <a:lnTo>
                      <a:pt x="173" y="15"/>
                    </a:lnTo>
                    <a:lnTo>
                      <a:pt x="30" y="286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1" name="îşḷíḋè"/>
              <p:cNvSpPr/>
              <p:nvPr/>
            </p:nvSpPr>
            <p:spPr bwMode="auto">
              <a:xfrm>
                <a:off x="6143" y="2116"/>
                <a:ext cx="110" cy="214"/>
              </a:xfrm>
              <a:custGeom>
                <a:avLst/>
                <a:gdLst>
                  <a:gd name="T0" fmla="*/ 110 w 110"/>
                  <a:gd name="T1" fmla="*/ 205 h 214"/>
                  <a:gd name="T2" fmla="*/ 78 w 110"/>
                  <a:gd name="T3" fmla="*/ 214 h 214"/>
                  <a:gd name="T4" fmla="*/ 0 w 110"/>
                  <a:gd name="T5" fmla="*/ 0 h 214"/>
                  <a:gd name="T6" fmla="*/ 36 w 110"/>
                  <a:gd name="T7" fmla="*/ 0 h 214"/>
                  <a:gd name="T8" fmla="*/ 110 w 110"/>
                  <a:gd name="T9" fmla="*/ 20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214">
                    <a:moveTo>
                      <a:pt x="110" y="205"/>
                    </a:moveTo>
                    <a:lnTo>
                      <a:pt x="78" y="21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110" y="205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2" name="íṡḻiḋe"/>
              <p:cNvSpPr/>
              <p:nvPr/>
            </p:nvSpPr>
            <p:spPr bwMode="auto">
              <a:xfrm>
                <a:off x="5507" y="2118"/>
                <a:ext cx="110" cy="146"/>
              </a:xfrm>
              <a:custGeom>
                <a:avLst/>
                <a:gdLst>
                  <a:gd name="T0" fmla="*/ 110 w 110"/>
                  <a:gd name="T1" fmla="*/ 0 h 146"/>
                  <a:gd name="T2" fmla="*/ 32 w 110"/>
                  <a:gd name="T3" fmla="*/ 146 h 146"/>
                  <a:gd name="T4" fmla="*/ 0 w 110"/>
                  <a:gd name="T5" fmla="*/ 129 h 146"/>
                  <a:gd name="T6" fmla="*/ 71 w 110"/>
                  <a:gd name="T7" fmla="*/ 0 h 146"/>
                  <a:gd name="T8" fmla="*/ 71 w 110"/>
                  <a:gd name="T9" fmla="*/ 0 h 146"/>
                  <a:gd name="T10" fmla="*/ 110 w 110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46">
                    <a:moveTo>
                      <a:pt x="110" y="0"/>
                    </a:moveTo>
                    <a:lnTo>
                      <a:pt x="32" y="146"/>
                    </a:lnTo>
                    <a:lnTo>
                      <a:pt x="0" y="129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3" name="ïṡļïḍé"/>
              <p:cNvSpPr/>
              <p:nvPr/>
            </p:nvSpPr>
            <p:spPr bwMode="auto">
              <a:xfrm>
                <a:off x="5529" y="2240"/>
                <a:ext cx="114" cy="176"/>
              </a:xfrm>
              <a:custGeom>
                <a:avLst/>
                <a:gdLst>
                  <a:gd name="T0" fmla="*/ 29 w 114"/>
                  <a:gd name="T1" fmla="*/ 176 h 176"/>
                  <a:gd name="T2" fmla="*/ 0 w 114"/>
                  <a:gd name="T3" fmla="*/ 159 h 176"/>
                  <a:gd name="T4" fmla="*/ 85 w 114"/>
                  <a:gd name="T5" fmla="*/ 0 h 176"/>
                  <a:gd name="T6" fmla="*/ 114 w 114"/>
                  <a:gd name="T7" fmla="*/ 17 h 176"/>
                  <a:gd name="T8" fmla="*/ 29 w 114"/>
                  <a:gd name="T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176">
                    <a:moveTo>
                      <a:pt x="29" y="176"/>
                    </a:moveTo>
                    <a:lnTo>
                      <a:pt x="0" y="159"/>
                    </a:lnTo>
                    <a:lnTo>
                      <a:pt x="85" y="0"/>
                    </a:lnTo>
                    <a:lnTo>
                      <a:pt x="114" y="17"/>
                    </a:lnTo>
                    <a:lnTo>
                      <a:pt x="29" y="176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4" name="íśḷïḋe"/>
              <p:cNvSpPr/>
              <p:nvPr/>
            </p:nvSpPr>
            <p:spPr bwMode="auto">
              <a:xfrm>
                <a:off x="6299" y="2223"/>
                <a:ext cx="105" cy="178"/>
              </a:xfrm>
              <a:custGeom>
                <a:avLst/>
                <a:gdLst>
                  <a:gd name="T0" fmla="*/ 105 w 105"/>
                  <a:gd name="T1" fmla="*/ 163 h 178"/>
                  <a:gd name="T2" fmla="*/ 75 w 105"/>
                  <a:gd name="T3" fmla="*/ 178 h 178"/>
                  <a:gd name="T4" fmla="*/ 0 w 105"/>
                  <a:gd name="T5" fmla="*/ 15 h 178"/>
                  <a:gd name="T6" fmla="*/ 32 w 105"/>
                  <a:gd name="T7" fmla="*/ 0 h 178"/>
                  <a:gd name="T8" fmla="*/ 105 w 105"/>
                  <a:gd name="T9" fmla="*/ 16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78">
                    <a:moveTo>
                      <a:pt x="105" y="163"/>
                    </a:moveTo>
                    <a:lnTo>
                      <a:pt x="75" y="178"/>
                    </a:lnTo>
                    <a:lnTo>
                      <a:pt x="0" y="15"/>
                    </a:lnTo>
                    <a:lnTo>
                      <a:pt x="32" y="0"/>
                    </a:lnTo>
                    <a:lnTo>
                      <a:pt x="105" y="163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65" name="íṣḻiḋè"/>
            <p:cNvSpPr/>
            <p:nvPr/>
          </p:nvSpPr>
          <p:spPr bwMode="auto">
            <a:xfrm>
              <a:off x="8202613" y="4793750"/>
              <a:ext cx="1730375" cy="169862"/>
            </a:xfrm>
            <a:prstGeom prst="rect">
              <a:avLst/>
            </a:prstGeom>
            <a:solidFill>
              <a:srgbClr val="BAB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6" name="is1ïďé"/>
            <p:cNvSpPr/>
            <p:nvPr/>
          </p:nvSpPr>
          <p:spPr bwMode="auto">
            <a:xfrm>
              <a:off x="8358188" y="2849063"/>
              <a:ext cx="315913" cy="150812"/>
            </a:xfrm>
            <a:custGeom>
              <a:avLst/>
              <a:gdLst>
                <a:gd name="T0" fmla="*/ 199 w 199"/>
                <a:gd name="T1" fmla="*/ 0 h 95"/>
                <a:gd name="T2" fmla="*/ 199 w 199"/>
                <a:gd name="T3" fmla="*/ 83 h 95"/>
                <a:gd name="T4" fmla="*/ 9 w 199"/>
                <a:gd name="T5" fmla="*/ 95 h 95"/>
                <a:gd name="T6" fmla="*/ 0 w 199"/>
                <a:gd name="T7" fmla="*/ 0 h 95"/>
                <a:gd name="T8" fmla="*/ 199 w 199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95">
                  <a:moveTo>
                    <a:pt x="199" y="0"/>
                  </a:moveTo>
                  <a:lnTo>
                    <a:pt x="199" y="83"/>
                  </a:lnTo>
                  <a:lnTo>
                    <a:pt x="9" y="95"/>
                  </a:lnTo>
                  <a:lnTo>
                    <a:pt x="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BAB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7" name="ïSľïďè"/>
            <p:cNvSpPr/>
            <p:nvPr/>
          </p:nvSpPr>
          <p:spPr bwMode="auto">
            <a:xfrm>
              <a:off x="3603625" y="3465013"/>
              <a:ext cx="1647825" cy="1247775"/>
            </a:xfrm>
            <a:prstGeom prst="rect">
              <a:avLst/>
            </a:prstGeom>
            <a:solidFill>
              <a:srgbClr val="877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8" name="íṥḻiḍe"/>
            <p:cNvSpPr/>
            <p:nvPr/>
          </p:nvSpPr>
          <p:spPr bwMode="auto">
            <a:xfrm>
              <a:off x="3603625" y="3465013"/>
              <a:ext cx="1647825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9" name="îš1íḓê"/>
            <p:cNvSpPr/>
            <p:nvPr/>
          </p:nvSpPr>
          <p:spPr bwMode="auto">
            <a:xfrm>
              <a:off x="3603625" y="3674563"/>
              <a:ext cx="1647825" cy="69850"/>
            </a:xfrm>
            <a:prstGeom prst="rect">
              <a:avLst/>
            </a:prstGeom>
            <a:solidFill>
              <a:srgbClr val="786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0" name="işļîďé"/>
            <p:cNvSpPr/>
            <p:nvPr/>
          </p:nvSpPr>
          <p:spPr bwMode="auto">
            <a:xfrm>
              <a:off x="3603625" y="3674563"/>
              <a:ext cx="1647825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1" name="íś1îde"/>
            <p:cNvSpPr/>
            <p:nvPr/>
          </p:nvSpPr>
          <p:spPr bwMode="auto">
            <a:xfrm>
              <a:off x="3200400" y="2934788"/>
              <a:ext cx="2406650" cy="747712"/>
            </a:xfrm>
            <a:custGeom>
              <a:avLst/>
              <a:gdLst>
                <a:gd name="T0" fmla="*/ 1516 w 1516"/>
                <a:gd name="T1" fmla="*/ 471 h 471"/>
                <a:gd name="T2" fmla="*/ 0 w 1516"/>
                <a:gd name="T3" fmla="*/ 466 h 471"/>
                <a:gd name="T4" fmla="*/ 517 w 1516"/>
                <a:gd name="T5" fmla="*/ 12 h 471"/>
                <a:gd name="T6" fmla="*/ 1007 w 1516"/>
                <a:gd name="T7" fmla="*/ 0 h 471"/>
                <a:gd name="T8" fmla="*/ 1516 w 1516"/>
                <a:gd name="T9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6" h="471">
                  <a:moveTo>
                    <a:pt x="1516" y="471"/>
                  </a:moveTo>
                  <a:lnTo>
                    <a:pt x="0" y="466"/>
                  </a:lnTo>
                  <a:lnTo>
                    <a:pt x="517" y="12"/>
                  </a:lnTo>
                  <a:lnTo>
                    <a:pt x="1007" y="0"/>
                  </a:lnTo>
                  <a:lnTo>
                    <a:pt x="1516" y="471"/>
                  </a:lnTo>
                  <a:close/>
                </a:path>
              </a:pathLst>
            </a:custGeom>
            <a:solidFill>
              <a:srgbClr val="BA9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2" name="işľiďè"/>
            <p:cNvSpPr/>
            <p:nvPr/>
          </p:nvSpPr>
          <p:spPr bwMode="auto">
            <a:xfrm>
              <a:off x="3900488" y="3871413"/>
              <a:ext cx="387350" cy="352425"/>
            </a:xfrm>
            <a:custGeom>
              <a:avLst/>
              <a:gdLst>
                <a:gd name="T0" fmla="*/ 217 w 244"/>
                <a:gd name="T1" fmla="*/ 222 h 222"/>
                <a:gd name="T2" fmla="*/ 22 w 244"/>
                <a:gd name="T3" fmla="*/ 222 h 222"/>
                <a:gd name="T4" fmla="*/ 0 w 244"/>
                <a:gd name="T5" fmla="*/ 0 h 222"/>
                <a:gd name="T6" fmla="*/ 244 w 244"/>
                <a:gd name="T7" fmla="*/ 0 h 222"/>
                <a:gd name="T8" fmla="*/ 217 w 244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22">
                  <a:moveTo>
                    <a:pt x="217" y="222"/>
                  </a:moveTo>
                  <a:lnTo>
                    <a:pt x="22" y="222"/>
                  </a:lnTo>
                  <a:lnTo>
                    <a:pt x="0" y="0"/>
                  </a:lnTo>
                  <a:lnTo>
                    <a:pt x="244" y="0"/>
                  </a:lnTo>
                  <a:lnTo>
                    <a:pt x="217" y="222"/>
                  </a:lnTo>
                  <a:close/>
                </a:path>
              </a:pathLst>
            </a:custGeom>
            <a:solidFill>
              <a:srgbClr val="EDD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3" name="iṩliḋê"/>
            <p:cNvSpPr/>
            <p:nvPr/>
          </p:nvSpPr>
          <p:spPr bwMode="auto">
            <a:xfrm>
              <a:off x="4064000" y="3833313"/>
              <a:ext cx="38100" cy="452437"/>
            </a:xfrm>
            <a:prstGeom prst="rect">
              <a:avLst/>
            </a:prstGeom>
            <a:solidFill>
              <a:srgbClr val="877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4" name="iślïḑè"/>
            <p:cNvSpPr/>
            <p:nvPr/>
          </p:nvSpPr>
          <p:spPr bwMode="auto">
            <a:xfrm>
              <a:off x="3865563" y="4034925"/>
              <a:ext cx="433388" cy="42862"/>
            </a:xfrm>
            <a:prstGeom prst="rect">
              <a:avLst/>
            </a:prstGeom>
            <a:solidFill>
              <a:srgbClr val="877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5" name="íṧľiďê"/>
            <p:cNvSpPr/>
            <p:nvPr/>
          </p:nvSpPr>
          <p:spPr bwMode="auto">
            <a:xfrm>
              <a:off x="3884613" y="4252413"/>
              <a:ext cx="403225" cy="41275"/>
            </a:xfrm>
            <a:prstGeom prst="rect">
              <a:avLst/>
            </a:prstGeom>
            <a:solidFill>
              <a:srgbClr val="BAB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6" name="ïś1ïḑé"/>
            <p:cNvSpPr/>
            <p:nvPr/>
          </p:nvSpPr>
          <p:spPr bwMode="auto">
            <a:xfrm>
              <a:off x="3884613" y="3803150"/>
              <a:ext cx="403225" cy="41275"/>
            </a:xfrm>
            <a:prstGeom prst="rect">
              <a:avLst/>
            </a:prstGeom>
            <a:solidFill>
              <a:srgbClr val="BAB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7" name="íšľïdè"/>
            <p:cNvSpPr/>
            <p:nvPr/>
          </p:nvSpPr>
          <p:spPr bwMode="auto">
            <a:xfrm>
              <a:off x="4581525" y="3871413"/>
              <a:ext cx="387350" cy="352425"/>
            </a:xfrm>
            <a:custGeom>
              <a:avLst/>
              <a:gdLst>
                <a:gd name="T0" fmla="*/ 217 w 244"/>
                <a:gd name="T1" fmla="*/ 222 h 222"/>
                <a:gd name="T2" fmla="*/ 22 w 244"/>
                <a:gd name="T3" fmla="*/ 222 h 222"/>
                <a:gd name="T4" fmla="*/ 0 w 244"/>
                <a:gd name="T5" fmla="*/ 0 h 222"/>
                <a:gd name="T6" fmla="*/ 244 w 244"/>
                <a:gd name="T7" fmla="*/ 0 h 222"/>
                <a:gd name="T8" fmla="*/ 217 w 244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22">
                  <a:moveTo>
                    <a:pt x="217" y="222"/>
                  </a:moveTo>
                  <a:lnTo>
                    <a:pt x="22" y="222"/>
                  </a:lnTo>
                  <a:lnTo>
                    <a:pt x="0" y="0"/>
                  </a:lnTo>
                  <a:lnTo>
                    <a:pt x="244" y="0"/>
                  </a:lnTo>
                  <a:lnTo>
                    <a:pt x="217" y="222"/>
                  </a:lnTo>
                  <a:close/>
                </a:path>
              </a:pathLst>
            </a:custGeom>
            <a:solidFill>
              <a:srgbClr val="EDD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8" name="îṩḻîḋè"/>
            <p:cNvSpPr/>
            <p:nvPr/>
          </p:nvSpPr>
          <p:spPr bwMode="auto">
            <a:xfrm>
              <a:off x="4743450" y="3833313"/>
              <a:ext cx="39688" cy="452437"/>
            </a:xfrm>
            <a:prstGeom prst="rect">
              <a:avLst/>
            </a:prstGeom>
            <a:solidFill>
              <a:srgbClr val="877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9" name="îṧļïḑé"/>
            <p:cNvSpPr/>
            <p:nvPr/>
          </p:nvSpPr>
          <p:spPr bwMode="auto">
            <a:xfrm>
              <a:off x="4546600" y="4034925"/>
              <a:ext cx="433388" cy="42862"/>
            </a:xfrm>
            <a:prstGeom prst="rect">
              <a:avLst/>
            </a:prstGeom>
            <a:solidFill>
              <a:srgbClr val="877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0" name="íŝḷîḋe"/>
            <p:cNvSpPr/>
            <p:nvPr/>
          </p:nvSpPr>
          <p:spPr bwMode="auto">
            <a:xfrm>
              <a:off x="4565650" y="4252413"/>
              <a:ext cx="403225" cy="41275"/>
            </a:xfrm>
            <a:prstGeom prst="rect">
              <a:avLst/>
            </a:prstGeom>
            <a:solidFill>
              <a:srgbClr val="BAB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1" name="îş1ídé"/>
            <p:cNvSpPr/>
            <p:nvPr/>
          </p:nvSpPr>
          <p:spPr bwMode="auto">
            <a:xfrm>
              <a:off x="4565650" y="3803150"/>
              <a:ext cx="403225" cy="41275"/>
            </a:xfrm>
            <a:prstGeom prst="rect">
              <a:avLst/>
            </a:prstGeom>
            <a:solidFill>
              <a:srgbClr val="BAB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2" name="íśḻîḓè"/>
            <p:cNvSpPr/>
            <p:nvPr/>
          </p:nvSpPr>
          <p:spPr bwMode="auto">
            <a:xfrm>
              <a:off x="3560763" y="4538163"/>
              <a:ext cx="1725613" cy="174625"/>
            </a:xfrm>
            <a:prstGeom prst="rect">
              <a:avLst/>
            </a:prstGeom>
            <a:solidFill>
              <a:srgbClr val="BAB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3" name="íslïde"/>
            <p:cNvSpPr/>
            <p:nvPr/>
          </p:nvSpPr>
          <p:spPr bwMode="auto">
            <a:xfrm>
              <a:off x="9053513" y="2953838"/>
              <a:ext cx="39688" cy="31750"/>
            </a:xfrm>
            <a:prstGeom prst="ellipse">
              <a:avLst/>
            </a:prstGeom>
            <a:solidFill>
              <a:srgbClr val="C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4" name="îṣļiḍe"/>
            <p:cNvSpPr/>
            <p:nvPr/>
          </p:nvSpPr>
          <p:spPr bwMode="auto">
            <a:xfrm>
              <a:off x="9163050" y="2606175"/>
              <a:ext cx="26988" cy="26987"/>
            </a:xfrm>
            <a:prstGeom prst="ellipse">
              <a:avLst/>
            </a:prstGeom>
            <a:solidFill>
              <a:srgbClr val="C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5" name="í$ḷíḍê"/>
            <p:cNvSpPr/>
            <p:nvPr/>
          </p:nvSpPr>
          <p:spPr bwMode="auto">
            <a:xfrm>
              <a:off x="3165475" y="2585538"/>
              <a:ext cx="69850" cy="131762"/>
            </a:xfrm>
            <a:prstGeom prst="rect">
              <a:avLst/>
            </a:prstGeom>
            <a:solidFill>
              <a:srgbClr val="DBE6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6" name="ïṧļíḋe"/>
            <p:cNvSpPr/>
            <p:nvPr/>
          </p:nvSpPr>
          <p:spPr bwMode="auto">
            <a:xfrm>
              <a:off x="3092450" y="3980950"/>
              <a:ext cx="611188" cy="809625"/>
            </a:xfrm>
            <a:custGeom>
              <a:avLst/>
              <a:gdLst>
                <a:gd name="T0" fmla="*/ 158 w 158"/>
                <a:gd name="T1" fmla="*/ 105 h 209"/>
                <a:gd name="T2" fmla="*/ 140 w 158"/>
                <a:gd name="T3" fmla="*/ 84 h 209"/>
                <a:gd name="T4" fmla="*/ 135 w 158"/>
                <a:gd name="T5" fmla="*/ 85 h 209"/>
                <a:gd name="T6" fmla="*/ 135 w 158"/>
                <a:gd name="T7" fmla="*/ 84 h 209"/>
                <a:gd name="T8" fmla="*/ 132 w 158"/>
                <a:gd name="T9" fmla="*/ 69 h 209"/>
                <a:gd name="T10" fmla="*/ 135 w 158"/>
                <a:gd name="T11" fmla="*/ 55 h 209"/>
                <a:gd name="T12" fmla="*/ 119 w 158"/>
                <a:gd name="T13" fmla="*/ 31 h 209"/>
                <a:gd name="T14" fmla="*/ 113 w 158"/>
                <a:gd name="T15" fmla="*/ 33 h 209"/>
                <a:gd name="T16" fmla="*/ 84 w 158"/>
                <a:gd name="T17" fmla="*/ 0 h 209"/>
                <a:gd name="T18" fmla="*/ 54 w 158"/>
                <a:gd name="T19" fmla="*/ 34 h 209"/>
                <a:gd name="T20" fmla="*/ 45 w 158"/>
                <a:gd name="T21" fmla="*/ 51 h 209"/>
                <a:gd name="T22" fmla="*/ 45 w 158"/>
                <a:gd name="T23" fmla="*/ 55 h 209"/>
                <a:gd name="T24" fmla="*/ 22 w 158"/>
                <a:gd name="T25" fmla="*/ 73 h 209"/>
                <a:gd name="T26" fmla="*/ 32 w 158"/>
                <a:gd name="T27" fmla="*/ 87 h 209"/>
                <a:gd name="T28" fmla="*/ 30 w 158"/>
                <a:gd name="T29" fmla="*/ 98 h 209"/>
                <a:gd name="T30" fmla="*/ 35 w 158"/>
                <a:gd name="T31" fmla="*/ 115 h 209"/>
                <a:gd name="T32" fmla="*/ 28 w 158"/>
                <a:gd name="T33" fmla="*/ 114 h 209"/>
                <a:gd name="T34" fmla="*/ 0 w 158"/>
                <a:gd name="T35" fmla="*/ 143 h 209"/>
                <a:gd name="T36" fmla="*/ 23 w 158"/>
                <a:gd name="T37" fmla="*/ 172 h 209"/>
                <a:gd name="T38" fmla="*/ 22 w 158"/>
                <a:gd name="T39" fmla="*/ 176 h 209"/>
                <a:gd name="T40" fmla="*/ 48 w 158"/>
                <a:gd name="T41" fmla="*/ 209 h 209"/>
                <a:gd name="T42" fmla="*/ 67 w 158"/>
                <a:gd name="T43" fmla="*/ 198 h 209"/>
                <a:gd name="T44" fmla="*/ 95 w 158"/>
                <a:gd name="T45" fmla="*/ 206 h 209"/>
                <a:gd name="T46" fmla="*/ 151 w 158"/>
                <a:gd name="T47" fmla="*/ 149 h 209"/>
                <a:gd name="T48" fmla="*/ 146 w 158"/>
                <a:gd name="T49" fmla="*/ 124 h 209"/>
                <a:gd name="T50" fmla="*/ 158 w 158"/>
                <a:gd name="T51" fmla="*/ 1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8" h="209">
                  <a:moveTo>
                    <a:pt x="158" y="105"/>
                  </a:moveTo>
                  <a:cubicBezTo>
                    <a:pt x="158" y="93"/>
                    <a:pt x="150" y="84"/>
                    <a:pt x="140" y="84"/>
                  </a:cubicBezTo>
                  <a:cubicBezTo>
                    <a:pt x="139" y="84"/>
                    <a:pt x="137" y="85"/>
                    <a:pt x="135" y="85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5" y="79"/>
                    <a:pt x="134" y="74"/>
                    <a:pt x="132" y="69"/>
                  </a:cubicBezTo>
                  <a:cubicBezTo>
                    <a:pt x="134" y="65"/>
                    <a:pt x="135" y="60"/>
                    <a:pt x="135" y="55"/>
                  </a:cubicBezTo>
                  <a:cubicBezTo>
                    <a:pt x="135" y="42"/>
                    <a:pt x="128" y="31"/>
                    <a:pt x="119" y="31"/>
                  </a:cubicBezTo>
                  <a:cubicBezTo>
                    <a:pt x="117" y="31"/>
                    <a:pt x="115" y="32"/>
                    <a:pt x="113" y="33"/>
                  </a:cubicBezTo>
                  <a:cubicBezTo>
                    <a:pt x="112" y="14"/>
                    <a:pt x="99" y="0"/>
                    <a:pt x="84" y="0"/>
                  </a:cubicBezTo>
                  <a:cubicBezTo>
                    <a:pt x="68" y="0"/>
                    <a:pt x="55" y="15"/>
                    <a:pt x="54" y="34"/>
                  </a:cubicBezTo>
                  <a:cubicBezTo>
                    <a:pt x="49" y="38"/>
                    <a:pt x="45" y="44"/>
                    <a:pt x="45" y="51"/>
                  </a:cubicBezTo>
                  <a:cubicBezTo>
                    <a:pt x="45" y="53"/>
                    <a:pt x="45" y="54"/>
                    <a:pt x="45" y="55"/>
                  </a:cubicBezTo>
                  <a:cubicBezTo>
                    <a:pt x="32" y="57"/>
                    <a:pt x="22" y="65"/>
                    <a:pt x="22" y="73"/>
                  </a:cubicBezTo>
                  <a:cubicBezTo>
                    <a:pt x="22" y="78"/>
                    <a:pt x="26" y="83"/>
                    <a:pt x="32" y="87"/>
                  </a:cubicBezTo>
                  <a:cubicBezTo>
                    <a:pt x="31" y="90"/>
                    <a:pt x="30" y="94"/>
                    <a:pt x="30" y="98"/>
                  </a:cubicBezTo>
                  <a:cubicBezTo>
                    <a:pt x="30" y="104"/>
                    <a:pt x="32" y="110"/>
                    <a:pt x="35" y="115"/>
                  </a:cubicBezTo>
                  <a:cubicBezTo>
                    <a:pt x="33" y="114"/>
                    <a:pt x="30" y="114"/>
                    <a:pt x="28" y="114"/>
                  </a:cubicBezTo>
                  <a:cubicBezTo>
                    <a:pt x="12" y="114"/>
                    <a:pt x="0" y="127"/>
                    <a:pt x="0" y="143"/>
                  </a:cubicBezTo>
                  <a:cubicBezTo>
                    <a:pt x="0" y="158"/>
                    <a:pt x="10" y="169"/>
                    <a:pt x="23" y="172"/>
                  </a:cubicBezTo>
                  <a:cubicBezTo>
                    <a:pt x="23" y="173"/>
                    <a:pt x="22" y="175"/>
                    <a:pt x="22" y="176"/>
                  </a:cubicBezTo>
                  <a:cubicBezTo>
                    <a:pt x="22" y="195"/>
                    <a:pt x="34" y="209"/>
                    <a:pt x="48" y="209"/>
                  </a:cubicBezTo>
                  <a:cubicBezTo>
                    <a:pt x="55" y="209"/>
                    <a:pt x="62" y="205"/>
                    <a:pt x="67" y="198"/>
                  </a:cubicBezTo>
                  <a:cubicBezTo>
                    <a:pt x="75" y="203"/>
                    <a:pt x="84" y="206"/>
                    <a:pt x="95" y="206"/>
                  </a:cubicBezTo>
                  <a:cubicBezTo>
                    <a:pt x="126" y="206"/>
                    <a:pt x="151" y="180"/>
                    <a:pt x="151" y="149"/>
                  </a:cubicBezTo>
                  <a:cubicBezTo>
                    <a:pt x="151" y="140"/>
                    <a:pt x="149" y="131"/>
                    <a:pt x="146" y="124"/>
                  </a:cubicBezTo>
                  <a:cubicBezTo>
                    <a:pt x="153" y="121"/>
                    <a:pt x="158" y="114"/>
                    <a:pt x="158" y="105"/>
                  </a:cubicBezTo>
                  <a:close/>
                </a:path>
              </a:pathLst>
            </a:custGeom>
            <a:solidFill>
              <a:srgbClr val="B1D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7" name="í$ľiḍê"/>
            <p:cNvSpPr/>
            <p:nvPr/>
          </p:nvSpPr>
          <p:spPr bwMode="auto">
            <a:xfrm>
              <a:off x="3294063" y="4228600"/>
              <a:ext cx="53975" cy="50800"/>
            </a:xfrm>
            <a:prstGeom prst="ellipse">
              <a:avLst/>
            </a:prstGeom>
            <a:solidFill>
              <a:srgbClr val="C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8" name="íS1iḍè"/>
            <p:cNvSpPr/>
            <p:nvPr/>
          </p:nvSpPr>
          <p:spPr bwMode="auto">
            <a:xfrm>
              <a:off x="3335338" y="4258763"/>
              <a:ext cx="31750" cy="31750"/>
            </a:xfrm>
            <a:prstGeom prst="ellipse">
              <a:avLst/>
            </a:prstGeom>
            <a:solidFill>
              <a:srgbClr val="C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9" name="íṥļîdé"/>
            <p:cNvSpPr/>
            <p:nvPr/>
          </p:nvSpPr>
          <p:spPr bwMode="auto">
            <a:xfrm>
              <a:off x="3286125" y="4363538"/>
              <a:ext cx="53975" cy="23812"/>
            </a:xfrm>
            <a:prstGeom prst="ellipse">
              <a:avLst/>
            </a:prstGeom>
            <a:solidFill>
              <a:srgbClr val="C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0" name="îŝľidê"/>
            <p:cNvSpPr/>
            <p:nvPr/>
          </p:nvSpPr>
          <p:spPr bwMode="auto">
            <a:xfrm>
              <a:off x="3390900" y="4473075"/>
              <a:ext cx="53975" cy="34925"/>
            </a:xfrm>
            <a:prstGeom prst="ellipse">
              <a:avLst/>
            </a:prstGeom>
            <a:solidFill>
              <a:srgbClr val="C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1" name="ïşḻiḑe"/>
            <p:cNvSpPr/>
            <p:nvPr/>
          </p:nvSpPr>
          <p:spPr bwMode="auto">
            <a:xfrm>
              <a:off x="3413125" y="4457200"/>
              <a:ext cx="31750" cy="34925"/>
            </a:xfrm>
            <a:prstGeom prst="ellipse">
              <a:avLst/>
            </a:prstGeom>
            <a:solidFill>
              <a:srgbClr val="C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2" name="ïSḻiḑê"/>
            <p:cNvSpPr/>
            <p:nvPr/>
          </p:nvSpPr>
          <p:spPr bwMode="auto">
            <a:xfrm>
              <a:off x="3498850" y="4182563"/>
              <a:ext cx="34925" cy="34925"/>
            </a:xfrm>
            <a:prstGeom prst="ellipse">
              <a:avLst/>
            </a:prstGeom>
            <a:solidFill>
              <a:srgbClr val="C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3" name="ïṡlîḑè"/>
            <p:cNvSpPr/>
            <p:nvPr/>
          </p:nvSpPr>
          <p:spPr bwMode="auto">
            <a:xfrm>
              <a:off x="3490913" y="4177800"/>
              <a:ext cx="15875" cy="19050"/>
            </a:xfrm>
            <a:prstGeom prst="ellipse">
              <a:avLst/>
            </a:prstGeom>
            <a:solidFill>
              <a:srgbClr val="C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4" name="ïsḷíďê"/>
            <p:cNvSpPr/>
            <p:nvPr/>
          </p:nvSpPr>
          <p:spPr bwMode="auto">
            <a:xfrm>
              <a:off x="3498850" y="4328613"/>
              <a:ext cx="57150" cy="34925"/>
            </a:xfrm>
            <a:prstGeom prst="ellipse">
              <a:avLst/>
            </a:prstGeom>
            <a:solidFill>
              <a:srgbClr val="C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5" name="íṩļïḑè"/>
            <p:cNvSpPr/>
            <p:nvPr/>
          </p:nvSpPr>
          <p:spPr bwMode="auto">
            <a:xfrm>
              <a:off x="3506788" y="4352425"/>
              <a:ext cx="38100" cy="38100"/>
            </a:xfrm>
            <a:prstGeom prst="ellipse">
              <a:avLst/>
            </a:prstGeom>
            <a:solidFill>
              <a:srgbClr val="C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6" name="îs1íḋè"/>
            <p:cNvSpPr/>
            <p:nvPr/>
          </p:nvSpPr>
          <p:spPr bwMode="auto">
            <a:xfrm>
              <a:off x="3644900" y="4417513"/>
              <a:ext cx="12700" cy="7937"/>
            </a:xfrm>
            <a:prstGeom prst="ellipse">
              <a:avLst/>
            </a:prstGeom>
            <a:solidFill>
              <a:srgbClr val="C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7" name="iṡľiḍè"/>
            <p:cNvSpPr/>
            <p:nvPr/>
          </p:nvSpPr>
          <p:spPr bwMode="auto">
            <a:xfrm>
              <a:off x="3367088" y="4131763"/>
              <a:ext cx="19050" cy="15875"/>
            </a:xfrm>
            <a:prstGeom prst="ellipse">
              <a:avLst/>
            </a:prstGeom>
            <a:solidFill>
              <a:srgbClr val="C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8" name="íṡḻîḓê"/>
            <p:cNvSpPr/>
            <p:nvPr/>
          </p:nvSpPr>
          <p:spPr bwMode="auto">
            <a:xfrm>
              <a:off x="4094163" y="2841125"/>
              <a:ext cx="301625" cy="112712"/>
            </a:xfrm>
            <a:custGeom>
              <a:avLst/>
              <a:gdLst>
                <a:gd name="T0" fmla="*/ 190 w 190"/>
                <a:gd name="T1" fmla="*/ 0 h 71"/>
                <a:gd name="T2" fmla="*/ 0 w 190"/>
                <a:gd name="T3" fmla="*/ 0 h 71"/>
                <a:gd name="T4" fmla="*/ 0 w 190"/>
                <a:gd name="T5" fmla="*/ 71 h 71"/>
                <a:gd name="T6" fmla="*/ 190 w 190"/>
                <a:gd name="T7" fmla="*/ 66 h 71"/>
                <a:gd name="T8" fmla="*/ 190 w 190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71">
                  <a:moveTo>
                    <a:pt x="190" y="0"/>
                  </a:moveTo>
                  <a:lnTo>
                    <a:pt x="0" y="0"/>
                  </a:lnTo>
                  <a:lnTo>
                    <a:pt x="0" y="71"/>
                  </a:lnTo>
                  <a:lnTo>
                    <a:pt x="190" y="6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807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9" name="ís1ïdê"/>
            <p:cNvSpPr/>
            <p:nvPr/>
          </p:nvSpPr>
          <p:spPr bwMode="auto">
            <a:xfrm>
              <a:off x="4043363" y="2768100"/>
              <a:ext cx="406400" cy="73025"/>
            </a:xfrm>
            <a:prstGeom prst="rect">
              <a:avLst/>
            </a:prstGeom>
            <a:solidFill>
              <a:srgbClr val="BA9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0" name="iṣ1iḓe"/>
            <p:cNvSpPr/>
            <p:nvPr/>
          </p:nvSpPr>
          <p:spPr bwMode="auto">
            <a:xfrm>
              <a:off x="1377950" y="4011113"/>
              <a:ext cx="576263" cy="120650"/>
            </a:xfrm>
            <a:prstGeom prst="rect">
              <a:avLst/>
            </a:prstGeom>
            <a:solidFill>
              <a:srgbClr val="BAB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1" name="íšľíḍè"/>
            <p:cNvSpPr/>
            <p:nvPr/>
          </p:nvSpPr>
          <p:spPr bwMode="auto">
            <a:xfrm>
              <a:off x="4032250" y="2090238"/>
              <a:ext cx="285750" cy="693737"/>
            </a:xfrm>
            <a:custGeom>
              <a:avLst/>
              <a:gdLst>
                <a:gd name="T0" fmla="*/ 37 w 74"/>
                <a:gd name="T1" fmla="*/ 179 h 179"/>
                <a:gd name="T2" fmla="*/ 24 w 74"/>
                <a:gd name="T3" fmla="*/ 148 h 179"/>
                <a:gd name="T4" fmla="*/ 37 w 74"/>
                <a:gd name="T5" fmla="*/ 82 h 179"/>
                <a:gd name="T6" fmla="*/ 16 w 74"/>
                <a:gd name="T7" fmla="*/ 12 h 179"/>
                <a:gd name="T8" fmla="*/ 64 w 74"/>
                <a:gd name="T9" fmla="*/ 37 h 179"/>
                <a:gd name="T10" fmla="*/ 44 w 74"/>
                <a:gd name="T11" fmla="*/ 101 h 179"/>
                <a:gd name="T12" fmla="*/ 40 w 74"/>
                <a:gd name="T13" fmla="*/ 145 h 179"/>
                <a:gd name="T14" fmla="*/ 46 w 74"/>
                <a:gd name="T15" fmla="*/ 174 h 179"/>
                <a:gd name="T16" fmla="*/ 37 w 74"/>
                <a:gd name="T1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79">
                  <a:moveTo>
                    <a:pt x="37" y="179"/>
                  </a:moveTo>
                  <a:cubicBezTo>
                    <a:pt x="37" y="179"/>
                    <a:pt x="39" y="161"/>
                    <a:pt x="24" y="148"/>
                  </a:cubicBezTo>
                  <a:cubicBezTo>
                    <a:pt x="8" y="135"/>
                    <a:pt x="0" y="97"/>
                    <a:pt x="37" y="82"/>
                  </a:cubicBezTo>
                  <a:cubicBezTo>
                    <a:pt x="74" y="67"/>
                    <a:pt x="48" y="12"/>
                    <a:pt x="16" y="12"/>
                  </a:cubicBezTo>
                  <a:cubicBezTo>
                    <a:pt x="16" y="12"/>
                    <a:pt x="54" y="0"/>
                    <a:pt x="64" y="37"/>
                  </a:cubicBezTo>
                  <a:cubicBezTo>
                    <a:pt x="74" y="73"/>
                    <a:pt x="70" y="90"/>
                    <a:pt x="44" y="101"/>
                  </a:cubicBezTo>
                  <a:cubicBezTo>
                    <a:pt x="18" y="111"/>
                    <a:pt x="33" y="137"/>
                    <a:pt x="40" y="145"/>
                  </a:cubicBezTo>
                  <a:cubicBezTo>
                    <a:pt x="47" y="153"/>
                    <a:pt x="46" y="174"/>
                    <a:pt x="46" y="174"/>
                  </a:cubicBezTo>
                  <a:lnTo>
                    <a:pt x="37" y="179"/>
                  </a:lnTo>
                  <a:close/>
                </a:path>
              </a:pathLst>
            </a:custGeom>
            <a:solidFill>
              <a:srgbClr val="FA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2" name="ïṡ1ïḑe"/>
            <p:cNvSpPr/>
            <p:nvPr/>
          </p:nvSpPr>
          <p:spPr bwMode="auto">
            <a:xfrm>
              <a:off x="8396288" y="2361700"/>
              <a:ext cx="282575" cy="487362"/>
            </a:xfrm>
            <a:custGeom>
              <a:avLst/>
              <a:gdLst>
                <a:gd name="T0" fmla="*/ 50 w 73"/>
                <a:gd name="T1" fmla="*/ 113 h 126"/>
                <a:gd name="T2" fmla="*/ 39 w 73"/>
                <a:gd name="T3" fmla="*/ 126 h 126"/>
                <a:gd name="T4" fmla="*/ 28 w 73"/>
                <a:gd name="T5" fmla="*/ 126 h 126"/>
                <a:gd name="T6" fmla="*/ 34 w 73"/>
                <a:gd name="T7" fmla="*/ 111 h 126"/>
                <a:gd name="T8" fmla="*/ 30 w 73"/>
                <a:gd name="T9" fmla="*/ 77 h 126"/>
                <a:gd name="T10" fmla="*/ 10 w 73"/>
                <a:gd name="T11" fmla="*/ 28 h 126"/>
                <a:gd name="T12" fmla="*/ 58 w 73"/>
                <a:gd name="T13" fmla="*/ 9 h 126"/>
                <a:gd name="T14" fmla="*/ 37 w 73"/>
                <a:gd name="T15" fmla="*/ 63 h 126"/>
                <a:gd name="T16" fmla="*/ 50 w 73"/>
                <a:gd name="T17" fmla="*/ 11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26">
                  <a:moveTo>
                    <a:pt x="50" y="113"/>
                  </a:moveTo>
                  <a:cubicBezTo>
                    <a:pt x="44" y="117"/>
                    <a:pt x="41" y="122"/>
                    <a:pt x="39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9" y="121"/>
                    <a:pt x="30" y="114"/>
                    <a:pt x="34" y="111"/>
                  </a:cubicBezTo>
                  <a:cubicBezTo>
                    <a:pt x="41" y="104"/>
                    <a:pt x="56" y="85"/>
                    <a:pt x="30" y="77"/>
                  </a:cubicBezTo>
                  <a:cubicBezTo>
                    <a:pt x="4" y="69"/>
                    <a:pt x="0" y="56"/>
                    <a:pt x="10" y="28"/>
                  </a:cubicBezTo>
                  <a:cubicBezTo>
                    <a:pt x="20" y="0"/>
                    <a:pt x="58" y="9"/>
                    <a:pt x="58" y="9"/>
                  </a:cubicBezTo>
                  <a:cubicBezTo>
                    <a:pt x="26" y="9"/>
                    <a:pt x="0" y="51"/>
                    <a:pt x="37" y="63"/>
                  </a:cubicBezTo>
                  <a:cubicBezTo>
                    <a:pt x="73" y="74"/>
                    <a:pt x="66" y="104"/>
                    <a:pt x="50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3" name="işḷíďé"/>
            <p:cNvSpPr/>
            <p:nvPr/>
          </p:nvSpPr>
          <p:spPr bwMode="auto">
            <a:xfrm>
              <a:off x="3706813" y="3236413"/>
              <a:ext cx="217488" cy="198437"/>
            </a:xfrm>
            <a:custGeom>
              <a:avLst/>
              <a:gdLst>
                <a:gd name="T0" fmla="*/ 100 w 137"/>
                <a:gd name="T1" fmla="*/ 15 h 125"/>
                <a:gd name="T2" fmla="*/ 0 w 137"/>
                <a:gd name="T3" fmla="*/ 113 h 125"/>
                <a:gd name="T4" fmla="*/ 56 w 137"/>
                <a:gd name="T5" fmla="*/ 125 h 125"/>
                <a:gd name="T6" fmla="*/ 137 w 137"/>
                <a:gd name="T7" fmla="*/ 0 h 125"/>
                <a:gd name="T8" fmla="*/ 100 w 137"/>
                <a:gd name="T9" fmla="*/ 1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5">
                  <a:moveTo>
                    <a:pt x="100" y="15"/>
                  </a:moveTo>
                  <a:lnTo>
                    <a:pt x="0" y="113"/>
                  </a:lnTo>
                  <a:lnTo>
                    <a:pt x="56" y="125"/>
                  </a:lnTo>
                  <a:lnTo>
                    <a:pt x="137" y="0"/>
                  </a:lnTo>
                  <a:lnTo>
                    <a:pt x="100" y="15"/>
                  </a:lnTo>
                  <a:close/>
                </a:path>
              </a:pathLst>
            </a:custGeom>
            <a:solidFill>
              <a:srgbClr val="BAB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4" name="ïŝḷïḍè"/>
            <p:cNvSpPr/>
            <p:nvPr/>
          </p:nvSpPr>
          <p:spPr bwMode="auto">
            <a:xfrm>
              <a:off x="3940175" y="3082425"/>
              <a:ext cx="153988" cy="258762"/>
            </a:xfrm>
            <a:custGeom>
              <a:avLst/>
              <a:gdLst>
                <a:gd name="T0" fmla="*/ 85 w 97"/>
                <a:gd name="T1" fmla="*/ 0 h 163"/>
                <a:gd name="T2" fmla="*/ 0 w 97"/>
                <a:gd name="T3" fmla="*/ 163 h 163"/>
                <a:gd name="T4" fmla="*/ 43 w 97"/>
                <a:gd name="T5" fmla="*/ 161 h 163"/>
                <a:gd name="T6" fmla="*/ 97 w 97"/>
                <a:gd name="T7" fmla="*/ 9 h 163"/>
                <a:gd name="T8" fmla="*/ 85 w 97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63">
                  <a:moveTo>
                    <a:pt x="85" y="0"/>
                  </a:moveTo>
                  <a:lnTo>
                    <a:pt x="0" y="163"/>
                  </a:lnTo>
                  <a:lnTo>
                    <a:pt x="43" y="161"/>
                  </a:lnTo>
                  <a:lnTo>
                    <a:pt x="97" y="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BAB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5" name="íṣ1iḋé"/>
            <p:cNvSpPr/>
            <p:nvPr/>
          </p:nvSpPr>
          <p:spPr bwMode="auto">
            <a:xfrm>
              <a:off x="4064000" y="3322138"/>
              <a:ext cx="73025" cy="244475"/>
            </a:xfrm>
            <a:custGeom>
              <a:avLst/>
              <a:gdLst>
                <a:gd name="T0" fmla="*/ 34 w 46"/>
                <a:gd name="T1" fmla="*/ 0 h 154"/>
                <a:gd name="T2" fmla="*/ 0 w 46"/>
                <a:gd name="T3" fmla="*/ 154 h 154"/>
                <a:gd name="T4" fmla="*/ 46 w 46"/>
                <a:gd name="T5" fmla="*/ 154 h 154"/>
                <a:gd name="T6" fmla="*/ 46 w 46"/>
                <a:gd name="T7" fmla="*/ 7 h 154"/>
                <a:gd name="T8" fmla="*/ 34 w 46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54">
                  <a:moveTo>
                    <a:pt x="34" y="0"/>
                  </a:moveTo>
                  <a:lnTo>
                    <a:pt x="0" y="154"/>
                  </a:lnTo>
                  <a:lnTo>
                    <a:pt x="46" y="154"/>
                  </a:lnTo>
                  <a:lnTo>
                    <a:pt x="46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AB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6" name="íşļiḑé"/>
            <p:cNvSpPr/>
            <p:nvPr/>
          </p:nvSpPr>
          <p:spPr bwMode="auto">
            <a:xfrm>
              <a:off x="4260850" y="3082425"/>
              <a:ext cx="38100" cy="142875"/>
            </a:xfrm>
            <a:custGeom>
              <a:avLst/>
              <a:gdLst>
                <a:gd name="T0" fmla="*/ 0 w 24"/>
                <a:gd name="T1" fmla="*/ 0 h 90"/>
                <a:gd name="T2" fmla="*/ 0 w 24"/>
                <a:gd name="T3" fmla="*/ 90 h 90"/>
                <a:gd name="T4" fmla="*/ 24 w 24"/>
                <a:gd name="T5" fmla="*/ 90 h 90"/>
                <a:gd name="T6" fmla="*/ 17 w 24"/>
                <a:gd name="T7" fmla="*/ 0 h 90"/>
                <a:gd name="T8" fmla="*/ 0 w 24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0">
                  <a:moveTo>
                    <a:pt x="0" y="0"/>
                  </a:moveTo>
                  <a:lnTo>
                    <a:pt x="0" y="90"/>
                  </a:lnTo>
                  <a:lnTo>
                    <a:pt x="24" y="9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7" name="ïşḻíḓè"/>
            <p:cNvSpPr/>
            <p:nvPr/>
          </p:nvSpPr>
          <p:spPr bwMode="auto">
            <a:xfrm>
              <a:off x="4344988" y="3236413"/>
              <a:ext cx="120650" cy="255587"/>
            </a:xfrm>
            <a:custGeom>
              <a:avLst/>
              <a:gdLst>
                <a:gd name="T0" fmla="*/ 0 w 76"/>
                <a:gd name="T1" fmla="*/ 0 h 161"/>
                <a:gd name="T2" fmla="*/ 37 w 76"/>
                <a:gd name="T3" fmla="*/ 161 h 161"/>
                <a:gd name="T4" fmla="*/ 76 w 76"/>
                <a:gd name="T5" fmla="*/ 161 h 161"/>
                <a:gd name="T6" fmla="*/ 18 w 76"/>
                <a:gd name="T7" fmla="*/ 0 h 161"/>
                <a:gd name="T8" fmla="*/ 0 w 76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61">
                  <a:moveTo>
                    <a:pt x="0" y="0"/>
                  </a:moveTo>
                  <a:lnTo>
                    <a:pt x="37" y="161"/>
                  </a:lnTo>
                  <a:lnTo>
                    <a:pt x="76" y="161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8" name="îṣļïďe"/>
            <p:cNvSpPr/>
            <p:nvPr/>
          </p:nvSpPr>
          <p:spPr bwMode="auto">
            <a:xfrm>
              <a:off x="4449763" y="3050675"/>
              <a:ext cx="101600" cy="255587"/>
            </a:xfrm>
            <a:custGeom>
              <a:avLst/>
              <a:gdLst>
                <a:gd name="T0" fmla="*/ 0 w 64"/>
                <a:gd name="T1" fmla="*/ 5 h 161"/>
                <a:gd name="T2" fmla="*/ 32 w 64"/>
                <a:gd name="T3" fmla="*/ 161 h 161"/>
                <a:gd name="T4" fmla="*/ 64 w 64"/>
                <a:gd name="T5" fmla="*/ 161 h 161"/>
                <a:gd name="T6" fmla="*/ 17 w 64"/>
                <a:gd name="T7" fmla="*/ 0 h 161"/>
                <a:gd name="T8" fmla="*/ 0 w 64"/>
                <a:gd name="T9" fmla="*/ 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61">
                  <a:moveTo>
                    <a:pt x="0" y="5"/>
                  </a:moveTo>
                  <a:lnTo>
                    <a:pt x="32" y="161"/>
                  </a:lnTo>
                  <a:lnTo>
                    <a:pt x="64" y="161"/>
                  </a:lnTo>
                  <a:lnTo>
                    <a:pt x="1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AB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9" name="íşḷîde"/>
            <p:cNvSpPr/>
            <p:nvPr/>
          </p:nvSpPr>
          <p:spPr bwMode="auto">
            <a:xfrm>
              <a:off x="5018088" y="3333250"/>
              <a:ext cx="166688" cy="201612"/>
            </a:xfrm>
            <a:custGeom>
              <a:avLst/>
              <a:gdLst>
                <a:gd name="T0" fmla="*/ 5 w 105"/>
                <a:gd name="T1" fmla="*/ 0 h 127"/>
                <a:gd name="T2" fmla="*/ 105 w 105"/>
                <a:gd name="T3" fmla="*/ 122 h 127"/>
                <a:gd name="T4" fmla="*/ 49 w 105"/>
                <a:gd name="T5" fmla="*/ 127 h 127"/>
                <a:gd name="T6" fmla="*/ 0 w 105"/>
                <a:gd name="T7" fmla="*/ 12 h 127"/>
                <a:gd name="T8" fmla="*/ 5 w 105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27">
                  <a:moveTo>
                    <a:pt x="5" y="0"/>
                  </a:moveTo>
                  <a:lnTo>
                    <a:pt x="105" y="122"/>
                  </a:lnTo>
                  <a:lnTo>
                    <a:pt x="49" y="127"/>
                  </a:lnTo>
                  <a:lnTo>
                    <a:pt x="0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AB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0" name="îṥľiḋê"/>
            <p:cNvSpPr/>
            <p:nvPr/>
          </p:nvSpPr>
          <p:spPr bwMode="auto">
            <a:xfrm>
              <a:off x="4887913" y="3287213"/>
              <a:ext cx="100013" cy="155575"/>
            </a:xfrm>
            <a:custGeom>
              <a:avLst/>
              <a:gdLst>
                <a:gd name="T0" fmla="*/ 9 w 63"/>
                <a:gd name="T1" fmla="*/ 0 h 98"/>
                <a:gd name="T2" fmla="*/ 63 w 63"/>
                <a:gd name="T3" fmla="*/ 98 h 98"/>
                <a:gd name="T4" fmla="*/ 31 w 63"/>
                <a:gd name="T5" fmla="*/ 98 h 98"/>
                <a:gd name="T6" fmla="*/ 0 w 63"/>
                <a:gd name="T7" fmla="*/ 5 h 98"/>
                <a:gd name="T8" fmla="*/ 9 w 63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8">
                  <a:moveTo>
                    <a:pt x="9" y="0"/>
                  </a:moveTo>
                  <a:lnTo>
                    <a:pt x="63" y="98"/>
                  </a:lnTo>
                  <a:lnTo>
                    <a:pt x="31" y="98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AB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1" name="íṧlîḍé"/>
            <p:cNvSpPr/>
            <p:nvPr/>
          </p:nvSpPr>
          <p:spPr bwMode="auto">
            <a:xfrm>
              <a:off x="7456488" y="4065088"/>
              <a:ext cx="11113" cy="430212"/>
            </a:xfrm>
            <a:prstGeom prst="rect">
              <a:avLst/>
            </a:prstGeom>
            <a:solidFill>
              <a:srgbClr val="877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2" name="îşľiḋê"/>
            <p:cNvSpPr/>
            <p:nvPr/>
          </p:nvSpPr>
          <p:spPr bwMode="auto">
            <a:xfrm>
              <a:off x="3703638" y="4673100"/>
              <a:ext cx="1933575" cy="93662"/>
            </a:xfrm>
            <a:prstGeom prst="ellipse">
              <a:avLst/>
            </a:prstGeom>
            <a:solidFill>
              <a:srgbClr val="DA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3" name="îṥḻídê"/>
            <p:cNvSpPr/>
            <p:nvPr/>
          </p:nvSpPr>
          <p:spPr bwMode="auto">
            <a:xfrm>
              <a:off x="1638300" y="4879475"/>
              <a:ext cx="1933575" cy="174625"/>
            </a:xfrm>
            <a:prstGeom prst="ellipse">
              <a:avLst/>
            </a:prstGeom>
            <a:solidFill>
              <a:srgbClr val="DA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4" name="ïṡḷïďe"/>
            <p:cNvSpPr/>
            <p:nvPr/>
          </p:nvSpPr>
          <p:spPr bwMode="auto">
            <a:xfrm>
              <a:off x="7951788" y="5022350"/>
              <a:ext cx="1933575" cy="169862"/>
            </a:xfrm>
            <a:prstGeom prst="ellipse">
              <a:avLst/>
            </a:prstGeom>
            <a:solidFill>
              <a:srgbClr val="DA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5" name="ïšḻîḑe"/>
            <p:cNvSpPr/>
            <p:nvPr/>
          </p:nvSpPr>
          <p:spPr bwMode="auto">
            <a:xfrm>
              <a:off x="4051300" y="4879475"/>
              <a:ext cx="1935163" cy="174625"/>
            </a:xfrm>
            <a:prstGeom prst="ellipse">
              <a:avLst/>
            </a:prstGeom>
            <a:solidFill>
              <a:srgbClr val="DA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6" name="išḷidê"/>
            <p:cNvSpPr/>
            <p:nvPr/>
          </p:nvSpPr>
          <p:spPr bwMode="auto">
            <a:xfrm>
              <a:off x="5246688" y="5925638"/>
              <a:ext cx="1935163" cy="169862"/>
            </a:xfrm>
            <a:prstGeom prst="ellipse">
              <a:avLst/>
            </a:prstGeom>
            <a:solidFill>
              <a:srgbClr val="DA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7" name="is1iḍê"/>
            <p:cNvSpPr/>
            <p:nvPr/>
          </p:nvSpPr>
          <p:spPr bwMode="auto">
            <a:xfrm>
              <a:off x="9236075" y="5022350"/>
              <a:ext cx="1933575" cy="169862"/>
            </a:xfrm>
            <a:prstGeom prst="ellipse">
              <a:avLst/>
            </a:prstGeom>
            <a:solidFill>
              <a:srgbClr val="DA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8" name="îSļïḓé"/>
            <p:cNvSpPr/>
            <p:nvPr/>
          </p:nvSpPr>
          <p:spPr bwMode="auto">
            <a:xfrm>
              <a:off x="1022350" y="4736600"/>
              <a:ext cx="1474788" cy="247650"/>
            </a:xfrm>
            <a:prstGeom prst="ellipse">
              <a:avLst/>
            </a:prstGeom>
            <a:solidFill>
              <a:srgbClr val="DA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9" name="iśľîḋê"/>
            <p:cNvSpPr/>
            <p:nvPr/>
          </p:nvSpPr>
          <p:spPr bwMode="auto">
            <a:xfrm>
              <a:off x="6202363" y="4569913"/>
              <a:ext cx="1935163" cy="169862"/>
            </a:xfrm>
            <a:prstGeom prst="ellipse">
              <a:avLst/>
            </a:prstGeom>
            <a:solidFill>
              <a:srgbClr val="DA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0" name="iṩḻïḑé"/>
            <p:cNvSpPr/>
            <p:nvPr/>
          </p:nvSpPr>
          <p:spPr bwMode="auto">
            <a:xfrm>
              <a:off x="5464175" y="4406400"/>
              <a:ext cx="1473200" cy="247650"/>
            </a:xfrm>
            <a:prstGeom prst="ellipse">
              <a:avLst/>
            </a:prstGeom>
            <a:solidFill>
              <a:srgbClr val="DA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1" name="îSľídè"/>
            <p:cNvSpPr/>
            <p:nvPr/>
          </p:nvSpPr>
          <p:spPr bwMode="auto">
            <a:xfrm>
              <a:off x="9158288" y="4860425"/>
              <a:ext cx="1474788" cy="247650"/>
            </a:xfrm>
            <a:prstGeom prst="ellipse">
              <a:avLst/>
            </a:prstGeom>
            <a:solidFill>
              <a:srgbClr val="DA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2" name="iṣľïdê"/>
            <p:cNvSpPr/>
            <p:nvPr/>
          </p:nvSpPr>
          <p:spPr bwMode="auto">
            <a:xfrm>
              <a:off x="1350963" y="4534988"/>
              <a:ext cx="403225" cy="355600"/>
            </a:xfrm>
            <a:custGeom>
              <a:avLst/>
              <a:gdLst>
                <a:gd name="T0" fmla="*/ 104 w 104"/>
                <a:gd name="T1" fmla="*/ 52 h 92"/>
                <a:gd name="T2" fmla="*/ 94 w 104"/>
                <a:gd name="T3" fmla="*/ 42 h 92"/>
                <a:gd name="T4" fmla="*/ 90 w 104"/>
                <a:gd name="T5" fmla="*/ 43 h 92"/>
                <a:gd name="T6" fmla="*/ 89 w 104"/>
                <a:gd name="T7" fmla="*/ 39 h 92"/>
                <a:gd name="T8" fmla="*/ 95 w 104"/>
                <a:gd name="T9" fmla="*/ 29 h 92"/>
                <a:gd name="T10" fmla="*/ 83 w 104"/>
                <a:gd name="T11" fmla="*/ 17 h 92"/>
                <a:gd name="T12" fmla="*/ 77 w 104"/>
                <a:gd name="T13" fmla="*/ 19 h 92"/>
                <a:gd name="T14" fmla="*/ 69 w 104"/>
                <a:gd name="T15" fmla="*/ 10 h 92"/>
                <a:gd name="T16" fmla="*/ 56 w 104"/>
                <a:gd name="T17" fmla="*/ 0 h 92"/>
                <a:gd name="T18" fmla="*/ 44 w 104"/>
                <a:gd name="T19" fmla="*/ 13 h 92"/>
                <a:gd name="T20" fmla="*/ 48 w 104"/>
                <a:gd name="T21" fmla="*/ 23 h 92"/>
                <a:gd name="T22" fmla="*/ 45 w 104"/>
                <a:gd name="T23" fmla="*/ 33 h 92"/>
                <a:gd name="T24" fmla="*/ 43 w 104"/>
                <a:gd name="T25" fmla="*/ 33 h 92"/>
                <a:gd name="T26" fmla="*/ 39 w 104"/>
                <a:gd name="T27" fmla="*/ 34 h 92"/>
                <a:gd name="T28" fmla="*/ 38 w 104"/>
                <a:gd name="T29" fmla="*/ 33 h 92"/>
                <a:gd name="T30" fmla="*/ 43 w 104"/>
                <a:gd name="T31" fmla="*/ 23 h 92"/>
                <a:gd name="T32" fmla="*/ 29 w 104"/>
                <a:gd name="T33" fmla="*/ 9 h 92"/>
                <a:gd name="T34" fmla="*/ 15 w 104"/>
                <a:gd name="T35" fmla="*/ 23 h 92"/>
                <a:gd name="T36" fmla="*/ 15 w 104"/>
                <a:gd name="T37" fmla="*/ 24 h 92"/>
                <a:gd name="T38" fmla="*/ 14 w 104"/>
                <a:gd name="T39" fmla="*/ 46 h 92"/>
                <a:gd name="T40" fmla="*/ 0 w 104"/>
                <a:gd name="T41" fmla="*/ 61 h 92"/>
                <a:gd name="T42" fmla="*/ 15 w 104"/>
                <a:gd name="T43" fmla="*/ 76 h 92"/>
                <a:gd name="T44" fmla="*/ 27 w 104"/>
                <a:gd name="T45" fmla="*/ 71 h 92"/>
                <a:gd name="T46" fmla="*/ 33 w 104"/>
                <a:gd name="T47" fmla="*/ 81 h 92"/>
                <a:gd name="T48" fmla="*/ 34 w 104"/>
                <a:gd name="T49" fmla="*/ 84 h 92"/>
                <a:gd name="T50" fmla="*/ 49 w 104"/>
                <a:gd name="T51" fmla="*/ 82 h 92"/>
                <a:gd name="T52" fmla="*/ 60 w 104"/>
                <a:gd name="T53" fmla="*/ 92 h 92"/>
                <a:gd name="T54" fmla="*/ 71 w 104"/>
                <a:gd name="T55" fmla="*/ 81 h 92"/>
                <a:gd name="T56" fmla="*/ 68 w 104"/>
                <a:gd name="T57" fmla="*/ 74 h 92"/>
                <a:gd name="T58" fmla="*/ 69 w 104"/>
                <a:gd name="T59" fmla="*/ 74 h 92"/>
                <a:gd name="T60" fmla="*/ 81 w 104"/>
                <a:gd name="T61" fmla="*/ 69 h 92"/>
                <a:gd name="T62" fmla="*/ 83 w 104"/>
                <a:gd name="T63" fmla="*/ 69 h 92"/>
                <a:gd name="T64" fmla="*/ 92 w 104"/>
                <a:gd name="T65" fmla="*/ 76 h 92"/>
                <a:gd name="T66" fmla="*/ 101 w 104"/>
                <a:gd name="T67" fmla="*/ 68 h 92"/>
                <a:gd name="T68" fmla="*/ 97 w 104"/>
                <a:gd name="T69" fmla="*/ 61 h 92"/>
                <a:gd name="T70" fmla="*/ 104 w 104"/>
                <a:gd name="T71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92">
                  <a:moveTo>
                    <a:pt x="104" y="52"/>
                  </a:moveTo>
                  <a:cubicBezTo>
                    <a:pt x="104" y="47"/>
                    <a:pt x="99" y="42"/>
                    <a:pt x="94" y="42"/>
                  </a:cubicBezTo>
                  <a:cubicBezTo>
                    <a:pt x="92" y="42"/>
                    <a:pt x="91" y="43"/>
                    <a:pt x="90" y="43"/>
                  </a:cubicBezTo>
                  <a:cubicBezTo>
                    <a:pt x="90" y="42"/>
                    <a:pt x="89" y="40"/>
                    <a:pt x="89" y="39"/>
                  </a:cubicBezTo>
                  <a:cubicBezTo>
                    <a:pt x="92" y="37"/>
                    <a:pt x="95" y="33"/>
                    <a:pt x="95" y="29"/>
                  </a:cubicBezTo>
                  <a:cubicBezTo>
                    <a:pt x="95" y="22"/>
                    <a:pt x="89" y="17"/>
                    <a:pt x="83" y="17"/>
                  </a:cubicBezTo>
                  <a:cubicBezTo>
                    <a:pt x="81" y="17"/>
                    <a:pt x="78" y="18"/>
                    <a:pt x="77" y="19"/>
                  </a:cubicBezTo>
                  <a:cubicBezTo>
                    <a:pt x="76" y="15"/>
                    <a:pt x="74" y="12"/>
                    <a:pt x="69" y="10"/>
                  </a:cubicBezTo>
                  <a:cubicBezTo>
                    <a:pt x="67" y="4"/>
                    <a:pt x="62" y="0"/>
                    <a:pt x="56" y="0"/>
                  </a:cubicBezTo>
                  <a:cubicBezTo>
                    <a:pt x="49" y="0"/>
                    <a:pt x="44" y="6"/>
                    <a:pt x="44" y="13"/>
                  </a:cubicBezTo>
                  <a:cubicBezTo>
                    <a:pt x="44" y="17"/>
                    <a:pt x="45" y="21"/>
                    <a:pt x="48" y="23"/>
                  </a:cubicBezTo>
                  <a:cubicBezTo>
                    <a:pt x="47" y="27"/>
                    <a:pt x="46" y="30"/>
                    <a:pt x="45" y="33"/>
                  </a:cubicBezTo>
                  <a:cubicBezTo>
                    <a:pt x="45" y="33"/>
                    <a:pt x="44" y="33"/>
                    <a:pt x="43" y="33"/>
                  </a:cubicBezTo>
                  <a:cubicBezTo>
                    <a:pt x="41" y="33"/>
                    <a:pt x="40" y="33"/>
                    <a:pt x="39" y="3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1" y="30"/>
                    <a:pt x="43" y="27"/>
                    <a:pt x="43" y="23"/>
                  </a:cubicBezTo>
                  <a:cubicBezTo>
                    <a:pt x="43" y="15"/>
                    <a:pt x="36" y="9"/>
                    <a:pt x="29" y="9"/>
                  </a:cubicBezTo>
                  <a:cubicBezTo>
                    <a:pt x="21" y="9"/>
                    <a:pt x="15" y="15"/>
                    <a:pt x="15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8" y="25"/>
                    <a:pt x="10" y="35"/>
                    <a:pt x="14" y="46"/>
                  </a:cubicBezTo>
                  <a:cubicBezTo>
                    <a:pt x="6" y="47"/>
                    <a:pt x="0" y="53"/>
                    <a:pt x="0" y="61"/>
                  </a:cubicBezTo>
                  <a:cubicBezTo>
                    <a:pt x="0" y="70"/>
                    <a:pt x="7" y="76"/>
                    <a:pt x="15" y="76"/>
                  </a:cubicBezTo>
                  <a:cubicBezTo>
                    <a:pt x="20" y="76"/>
                    <a:pt x="24" y="74"/>
                    <a:pt x="27" y="71"/>
                  </a:cubicBezTo>
                  <a:cubicBezTo>
                    <a:pt x="30" y="77"/>
                    <a:pt x="33" y="81"/>
                    <a:pt x="33" y="81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43" y="82"/>
                    <a:pt x="49" y="82"/>
                  </a:cubicBezTo>
                  <a:cubicBezTo>
                    <a:pt x="49" y="88"/>
                    <a:pt x="54" y="92"/>
                    <a:pt x="60" y="92"/>
                  </a:cubicBezTo>
                  <a:cubicBezTo>
                    <a:pt x="66" y="92"/>
                    <a:pt x="71" y="87"/>
                    <a:pt x="71" y="81"/>
                  </a:cubicBezTo>
                  <a:cubicBezTo>
                    <a:pt x="71" y="78"/>
                    <a:pt x="70" y="76"/>
                    <a:pt x="68" y="74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8" y="70"/>
                    <a:pt x="74" y="71"/>
                    <a:pt x="81" y="69"/>
                  </a:cubicBezTo>
                  <a:cubicBezTo>
                    <a:pt x="82" y="69"/>
                    <a:pt x="83" y="69"/>
                    <a:pt x="83" y="69"/>
                  </a:cubicBezTo>
                  <a:cubicBezTo>
                    <a:pt x="84" y="73"/>
                    <a:pt x="87" y="76"/>
                    <a:pt x="92" y="76"/>
                  </a:cubicBezTo>
                  <a:cubicBezTo>
                    <a:pt x="97" y="76"/>
                    <a:pt x="101" y="73"/>
                    <a:pt x="101" y="68"/>
                  </a:cubicBezTo>
                  <a:cubicBezTo>
                    <a:pt x="101" y="65"/>
                    <a:pt x="99" y="63"/>
                    <a:pt x="97" y="61"/>
                  </a:cubicBezTo>
                  <a:cubicBezTo>
                    <a:pt x="101" y="60"/>
                    <a:pt x="104" y="56"/>
                    <a:pt x="104" y="52"/>
                  </a:cubicBezTo>
                  <a:close/>
                </a:path>
              </a:pathLst>
            </a:custGeom>
            <a:solidFill>
              <a:srgbClr val="F7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3" name="îṧḻïḋê"/>
            <p:cNvSpPr/>
            <p:nvPr/>
          </p:nvSpPr>
          <p:spPr bwMode="auto">
            <a:xfrm>
              <a:off x="1652588" y="4514350"/>
              <a:ext cx="406400" cy="387350"/>
            </a:xfrm>
            <a:custGeom>
              <a:avLst/>
              <a:gdLst>
                <a:gd name="T0" fmla="*/ 94 w 105"/>
                <a:gd name="T1" fmla="*/ 16 h 100"/>
                <a:gd name="T2" fmla="*/ 92 w 105"/>
                <a:gd name="T3" fmla="*/ 29 h 100"/>
                <a:gd name="T4" fmla="*/ 88 w 105"/>
                <a:gd name="T5" fmla="*/ 31 h 100"/>
                <a:gd name="T6" fmla="*/ 90 w 105"/>
                <a:gd name="T7" fmla="*/ 35 h 100"/>
                <a:gd name="T8" fmla="*/ 101 w 105"/>
                <a:gd name="T9" fmla="*/ 40 h 100"/>
                <a:gd name="T10" fmla="*/ 98 w 105"/>
                <a:gd name="T11" fmla="*/ 56 h 100"/>
                <a:gd name="T12" fmla="*/ 92 w 105"/>
                <a:gd name="T13" fmla="*/ 59 h 100"/>
                <a:gd name="T14" fmla="*/ 91 w 105"/>
                <a:gd name="T15" fmla="*/ 71 h 100"/>
                <a:gd name="T16" fmla="*/ 87 w 105"/>
                <a:gd name="T17" fmla="*/ 86 h 100"/>
                <a:gd name="T18" fmla="*/ 69 w 105"/>
                <a:gd name="T19" fmla="*/ 83 h 100"/>
                <a:gd name="T20" fmla="*/ 67 w 105"/>
                <a:gd name="T21" fmla="*/ 72 h 100"/>
                <a:gd name="T22" fmla="*/ 58 w 105"/>
                <a:gd name="T23" fmla="*/ 66 h 100"/>
                <a:gd name="T24" fmla="*/ 56 w 105"/>
                <a:gd name="T25" fmla="*/ 67 h 100"/>
                <a:gd name="T26" fmla="*/ 53 w 105"/>
                <a:gd name="T27" fmla="*/ 69 h 100"/>
                <a:gd name="T28" fmla="*/ 53 w 105"/>
                <a:gd name="T29" fmla="*/ 70 h 100"/>
                <a:gd name="T30" fmla="*/ 62 w 105"/>
                <a:gd name="T31" fmla="*/ 76 h 100"/>
                <a:gd name="T32" fmla="*/ 60 w 105"/>
                <a:gd name="T33" fmla="*/ 95 h 100"/>
                <a:gd name="T34" fmla="*/ 40 w 105"/>
                <a:gd name="T35" fmla="*/ 92 h 100"/>
                <a:gd name="T36" fmla="*/ 40 w 105"/>
                <a:gd name="T37" fmla="*/ 91 h 100"/>
                <a:gd name="T38" fmla="*/ 25 w 105"/>
                <a:gd name="T39" fmla="*/ 73 h 100"/>
                <a:gd name="T40" fmla="*/ 5 w 105"/>
                <a:gd name="T41" fmla="*/ 70 h 100"/>
                <a:gd name="T42" fmla="*/ 8 w 105"/>
                <a:gd name="T43" fmla="*/ 49 h 100"/>
                <a:gd name="T44" fmla="*/ 21 w 105"/>
                <a:gd name="T45" fmla="*/ 47 h 100"/>
                <a:gd name="T46" fmla="*/ 20 w 105"/>
                <a:gd name="T47" fmla="*/ 34 h 100"/>
                <a:gd name="T48" fmla="*/ 19 w 105"/>
                <a:gd name="T49" fmla="*/ 32 h 100"/>
                <a:gd name="T50" fmla="*/ 32 w 105"/>
                <a:gd name="T51" fmla="*/ 25 h 100"/>
                <a:gd name="T52" fmla="*/ 35 w 105"/>
                <a:gd name="T53" fmla="*/ 9 h 100"/>
                <a:gd name="T54" fmla="*/ 51 w 105"/>
                <a:gd name="T55" fmla="*/ 12 h 100"/>
                <a:gd name="T56" fmla="*/ 53 w 105"/>
                <a:gd name="T57" fmla="*/ 19 h 100"/>
                <a:gd name="T58" fmla="*/ 53 w 105"/>
                <a:gd name="T59" fmla="*/ 19 h 100"/>
                <a:gd name="T60" fmla="*/ 66 w 105"/>
                <a:gd name="T61" fmla="*/ 15 h 100"/>
                <a:gd name="T62" fmla="*/ 68 w 105"/>
                <a:gd name="T63" fmla="*/ 15 h 100"/>
                <a:gd name="T64" fmla="*/ 70 w 105"/>
                <a:gd name="T65" fmla="*/ 3 h 100"/>
                <a:gd name="T66" fmla="*/ 82 w 105"/>
                <a:gd name="T67" fmla="*/ 5 h 100"/>
                <a:gd name="T68" fmla="*/ 84 w 105"/>
                <a:gd name="T69" fmla="*/ 12 h 100"/>
                <a:gd name="T70" fmla="*/ 94 w 105"/>
                <a:gd name="T71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" h="100">
                  <a:moveTo>
                    <a:pt x="94" y="16"/>
                  </a:moveTo>
                  <a:cubicBezTo>
                    <a:pt x="97" y="20"/>
                    <a:pt x="96" y="26"/>
                    <a:pt x="92" y="29"/>
                  </a:cubicBezTo>
                  <a:cubicBezTo>
                    <a:pt x="91" y="30"/>
                    <a:pt x="89" y="31"/>
                    <a:pt x="88" y="31"/>
                  </a:cubicBezTo>
                  <a:cubicBezTo>
                    <a:pt x="89" y="33"/>
                    <a:pt x="90" y="34"/>
                    <a:pt x="90" y="35"/>
                  </a:cubicBezTo>
                  <a:cubicBezTo>
                    <a:pt x="94" y="35"/>
                    <a:pt x="98" y="37"/>
                    <a:pt x="101" y="40"/>
                  </a:cubicBezTo>
                  <a:cubicBezTo>
                    <a:pt x="105" y="45"/>
                    <a:pt x="103" y="53"/>
                    <a:pt x="98" y="56"/>
                  </a:cubicBezTo>
                  <a:cubicBezTo>
                    <a:pt x="96" y="58"/>
                    <a:pt x="94" y="59"/>
                    <a:pt x="92" y="59"/>
                  </a:cubicBezTo>
                  <a:cubicBezTo>
                    <a:pt x="94" y="62"/>
                    <a:pt x="94" y="66"/>
                    <a:pt x="91" y="71"/>
                  </a:cubicBezTo>
                  <a:cubicBezTo>
                    <a:pt x="93" y="76"/>
                    <a:pt x="91" y="82"/>
                    <a:pt x="87" y="86"/>
                  </a:cubicBezTo>
                  <a:cubicBezTo>
                    <a:pt x="81" y="90"/>
                    <a:pt x="73" y="89"/>
                    <a:pt x="69" y="83"/>
                  </a:cubicBezTo>
                  <a:cubicBezTo>
                    <a:pt x="66" y="80"/>
                    <a:pt x="66" y="76"/>
                    <a:pt x="67" y="72"/>
                  </a:cubicBezTo>
                  <a:cubicBezTo>
                    <a:pt x="64" y="70"/>
                    <a:pt x="61" y="68"/>
                    <a:pt x="58" y="66"/>
                  </a:cubicBezTo>
                  <a:cubicBezTo>
                    <a:pt x="58" y="66"/>
                    <a:pt x="57" y="67"/>
                    <a:pt x="56" y="67"/>
                  </a:cubicBezTo>
                  <a:cubicBezTo>
                    <a:pt x="55" y="68"/>
                    <a:pt x="54" y="69"/>
                    <a:pt x="53" y="6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6" y="71"/>
                    <a:pt x="60" y="73"/>
                    <a:pt x="62" y="76"/>
                  </a:cubicBezTo>
                  <a:cubicBezTo>
                    <a:pt x="67" y="82"/>
                    <a:pt x="66" y="91"/>
                    <a:pt x="60" y="95"/>
                  </a:cubicBezTo>
                  <a:cubicBezTo>
                    <a:pt x="53" y="100"/>
                    <a:pt x="45" y="98"/>
                    <a:pt x="40" y="92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33" y="95"/>
                    <a:pt x="28" y="85"/>
                    <a:pt x="25" y="73"/>
                  </a:cubicBezTo>
                  <a:cubicBezTo>
                    <a:pt x="19" y="78"/>
                    <a:pt x="10" y="76"/>
                    <a:pt x="5" y="70"/>
                  </a:cubicBezTo>
                  <a:cubicBezTo>
                    <a:pt x="0" y="63"/>
                    <a:pt x="2" y="54"/>
                    <a:pt x="8" y="49"/>
                  </a:cubicBezTo>
                  <a:cubicBezTo>
                    <a:pt x="12" y="46"/>
                    <a:pt x="17" y="45"/>
                    <a:pt x="21" y="47"/>
                  </a:cubicBezTo>
                  <a:cubicBezTo>
                    <a:pt x="20" y="39"/>
                    <a:pt x="20" y="34"/>
                    <a:pt x="20" y="34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27" y="27"/>
                    <a:pt x="32" y="25"/>
                  </a:cubicBezTo>
                  <a:cubicBezTo>
                    <a:pt x="29" y="20"/>
                    <a:pt x="30" y="13"/>
                    <a:pt x="35" y="9"/>
                  </a:cubicBezTo>
                  <a:cubicBezTo>
                    <a:pt x="40" y="6"/>
                    <a:pt x="47" y="7"/>
                    <a:pt x="51" y="12"/>
                  </a:cubicBezTo>
                  <a:cubicBezTo>
                    <a:pt x="52" y="14"/>
                    <a:pt x="53" y="17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63" y="17"/>
                    <a:pt x="58" y="18"/>
                    <a:pt x="66" y="15"/>
                  </a:cubicBezTo>
                  <a:cubicBezTo>
                    <a:pt x="67" y="15"/>
                    <a:pt x="67" y="15"/>
                    <a:pt x="68" y="15"/>
                  </a:cubicBezTo>
                  <a:cubicBezTo>
                    <a:pt x="65" y="11"/>
                    <a:pt x="66" y="6"/>
                    <a:pt x="70" y="3"/>
                  </a:cubicBezTo>
                  <a:cubicBezTo>
                    <a:pt x="74" y="0"/>
                    <a:pt x="79" y="1"/>
                    <a:pt x="82" y="5"/>
                  </a:cubicBezTo>
                  <a:cubicBezTo>
                    <a:pt x="84" y="7"/>
                    <a:pt x="84" y="10"/>
                    <a:pt x="84" y="12"/>
                  </a:cubicBezTo>
                  <a:cubicBezTo>
                    <a:pt x="87" y="11"/>
                    <a:pt x="91" y="13"/>
                    <a:pt x="94" y="16"/>
                  </a:cubicBezTo>
                  <a:close/>
                </a:path>
              </a:pathLst>
            </a:custGeom>
            <a:solidFill>
              <a:srgbClr val="F7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4" name="îs1iḍè"/>
            <p:cNvSpPr/>
            <p:nvPr/>
          </p:nvSpPr>
          <p:spPr bwMode="auto">
            <a:xfrm>
              <a:off x="5846763" y="4228600"/>
              <a:ext cx="611188" cy="720725"/>
            </a:xfrm>
            <a:custGeom>
              <a:avLst/>
              <a:gdLst>
                <a:gd name="T0" fmla="*/ 158 w 158"/>
                <a:gd name="T1" fmla="*/ 164 h 186"/>
                <a:gd name="T2" fmla="*/ 151 w 158"/>
                <a:gd name="T3" fmla="*/ 167 h 186"/>
                <a:gd name="T4" fmla="*/ 118 w 158"/>
                <a:gd name="T5" fmla="*/ 178 h 186"/>
                <a:gd name="T6" fmla="*/ 31 w 158"/>
                <a:gd name="T7" fmla="*/ 180 h 186"/>
                <a:gd name="T8" fmla="*/ 7 w 158"/>
                <a:gd name="T9" fmla="*/ 175 h 186"/>
                <a:gd name="T10" fmla="*/ 0 w 158"/>
                <a:gd name="T11" fmla="*/ 173 h 186"/>
                <a:gd name="T12" fmla="*/ 72 w 158"/>
                <a:gd name="T13" fmla="*/ 0 h 186"/>
                <a:gd name="T14" fmla="*/ 158 w 158"/>
                <a:gd name="T15" fmla="*/ 16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86">
                  <a:moveTo>
                    <a:pt x="158" y="164"/>
                  </a:moveTo>
                  <a:cubicBezTo>
                    <a:pt x="155" y="165"/>
                    <a:pt x="153" y="166"/>
                    <a:pt x="151" y="167"/>
                  </a:cubicBezTo>
                  <a:cubicBezTo>
                    <a:pt x="140" y="172"/>
                    <a:pt x="129" y="175"/>
                    <a:pt x="118" y="178"/>
                  </a:cubicBezTo>
                  <a:cubicBezTo>
                    <a:pt x="85" y="186"/>
                    <a:pt x="53" y="184"/>
                    <a:pt x="31" y="180"/>
                  </a:cubicBezTo>
                  <a:cubicBezTo>
                    <a:pt x="20" y="179"/>
                    <a:pt x="12" y="177"/>
                    <a:pt x="7" y="175"/>
                  </a:cubicBezTo>
                  <a:cubicBezTo>
                    <a:pt x="2" y="174"/>
                    <a:pt x="0" y="173"/>
                    <a:pt x="0" y="173"/>
                  </a:cubicBezTo>
                  <a:cubicBezTo>
                    <a:pt x="60" y="90"/>
                    <a:pt x="72" y="0"/>
                    <a:pt x="72" y="0"/>
                  </a:cubicBezTo>
                  <a:cubicBezTo>
                    <a:pt x="87" y="86"/>
                    <a:pt x="158" y="164"/>
                    <a:pt x="158" y="164"/>
                  </a:cubicBezTo>
                </a:path>
              </a:pathLst>
            </a:custGeom>
            <a:solidFill>
              <a:srgbClr val="A4B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5" name="îṥḷïďé"/>
            <p:cNvSpPr/>
            <p:nvPr/>
          </p:nvSpPr>
          <p:spPr bwMode="auto">
            <a:xfrm>
              <a:off x="5668963" y="4406400"/>
              <a:ext cx="912813" cy="1138237"/>
            </a:xfrm>
            <a:custGeom>
              <a:avLst/>
              <a:gdLst>
                <a:gd name="T0" fmla="*/ 236 w 236"/>
                <a:gd name="T1" fmla="*/ 255 h 294"/>
                <a:gd name="T2" fmla="*/ 230 w 236"/>
                <a:gd name="T3" fmla="*/ 257 h 294"/>
                <a:gd name="T4" fmla="*/ 5 w 236"/>
                <a:gd name="T5" fmla="*/ 252 h 294"/>
                <a:gd name="T6" fmla="*/ 0 w 236"/>
                <a:gd name="T7" fmla="*/ 250 h 294"/>
                <a:gd name="T8" fmla="*/ 71 w 236"/>
                <a:gd name="T9" fmla="*/ 145 h 294"/>
                <a:gd name="T10" fmla="*/ 77 w 236"/>
                <a:gd name="T11" fmla="*/ 134 h 294"/>
                <a:gd name="T12" fmla="*/ 128 w 236"/>
                <a:gd name="T13" fmla="*/ 1 h 294"/>
                <a:gd name="T14" fmla="*/ 128 w 236"/>
                <a:gd name="T15" fmla="*/ 0 h 294"/>
                <a:gd name="T16" fmla="*/ 128 w 236"/>
                <a:gd name="T17" fmla="*/ 3 h 294"/>
                <a:gd name="T18" fmla="*/ 164 w 236"/>
                <a:gd name="T19" fmla="*/ 132 h 294"/>
                <a:gd name="T20" fmla="*/ 169 w 236"/>
                <a:gd name="T21" fmla="*/ 142 h 294"/>
                <a:gd name="T22" fmla="*/ 236 w 236"/>
                <a:gd name="T23" fmla="*/ 25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294">
                  <a:moveTo>
                    <a:pt x="236" y="255"/>
                  </a:moveTo>
                  <a:cubicBezTo>
                    <a:pt x="234" y="256"/>
                    <a:pt x="232" y="256"/>
                    <a:pt x="230" y="257"/>
                  </a:cubicBezTo>
                  <a:cubicBezTo>
                    <a:pt x="129" y="294"/>
                    <a:pt x="30" y="262"/>
                    <a:pt x="5" y="252"/>
                  </a:cubicBezTo>
                  <a:cubicBezTo>
                    <a:pt x="2" y="251"/>
                    <a:pt x="0" y="250"/>
                    <a:pt x="0" y="250"/>
                  </a:cubicBezTo>
                  <a:cubicBezTo>
                    <a:pt x="30" y="215"/>
                    <a:pt x="53" y="179"/>
                    <a:pt x="71" y="145"/>
                  </a:cubicBezTo>
                  <a:cubicBezTo>
                    <a:pt x="73" y="141"/>
                    <a:pt x="75" y="138"/>
                    <a:pt x="77" y="134"/>
                  </a:cubicBezTo>
                  <a:cubicBezTo>
                    <a:pt x="112" y="66"/>
                    <a:pt x="126" y="10"/>
                    <a:pt x="128" y="1"/>
                  </a:cubicBezTo>
                  <a:cubicBezTo>
                    <a:pt x="128" y="1"/>
                    <a:pt x="128" y="0"/>
                    <a:pt x="128" y="0"/>
                  </a:cubicBezTo>
                  <a:cubicBezTo>
                    <a:pt x="128" y="1"/>
                    <a:pt x="128" y="2"/>
                    <a:pt x="128" y="3"/>
                  </a:cubicBezTo>
                  <a:cubicBezTo>
                    <a:pt x="133" y="49"/>
                    <a:pt x="147" y="93"/>
                    <a:pt x="164" y="132"/>
                  </a:cubicBezTo>
                  <a:cubicBezTo>
                    <a:pt x="166" y="135"/>
                    <a:pt x="167" y="139"/>
                    <a:pt x="169" y="142"/>
                  </a:cubicBezTo>
                  <a:cubicBezTo>
                    <a:pt x="200" y="208"/>
                    <a:pt x="236" y="255"/>
                    <a:pt x="236" y="255"/>
                  </a:cubicBezTo>
                </a:path>
              </a:pathLst>
            </a:custGeom>
            <a:solidFill>
              <a:srgbClr val="A4B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" name="i$ļíḍè"/>
            <p:cNvSpPr/>
            <p:nvPr/>
          </p:nvSpPr>
          <p:spPr bwMode="auto">
            <a:xfrm>
              <a:off x="5561013" y="4708024"/>
              <a:ext cx="1206500" cy="1511300"/>
            </a:xfrm>
            <a:custGeom>
              <a:avLst/>
              <a:gdLst>
                <a:gd name="T0" fmla="*/ 312 w 312"/>
                <a:gd name="T1" fmla="*/ 291 h 390"/>
                <a:gd name="T2" fmla="*/ 0 w 312"/>
                <a:gd name="T3" fmla="*/ 294 h 390"/>
                <a:gd name="T4" fmla="*/ 67 w 312"/>
                <a:gd name="T5" fmla="*/ 194 h 390"/>
                <a:gd name="T6" fmla="*/ 72 w 312"/>
                <a:gd name="T7" fmla="*/ 186 h 390"/>
                <a:gd name="T8" fmla="*/ 145 w 312"/>
                <a:gd name="T9" fmla="*/ 0 h 390"/>
                <a:gd name="T10" fmla="*/ 223 w 312"/>
                <a:gd name="T11" fmla="*/ 189 h 390"/>
                <a:gd name="T12" fmla="*/ 228 w 312"/>
                <a:gd name="T13" fmla="*/ 197 h 390"/>
                <a:gd name="T14" fmla="*/ 312 w 312"/>
                <a:gd name="T15" fmla="*/ 291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390">
                  <a:moveTo>
                    <a:pt x="312" y="291"/>
                  </a:moveTo>
                  <a:cubicBezTo>
                    <a:pt x="153" y="390"/>
                    <a:pt x="0" y="294"/>
                    <a:pt x="0" y="294"/>
                  </a:cubicBezTo>
                  <a:cubicBezTo>
                    <a:pt x="27" y="259"/>
                    <a:pt x="49" y="225"/>
                    <a:pt x="67" y="194"/>
                  </a:cubicBezTo>
                  <a:cubicBezTo>
                    <a:pt x="69" y="191"/>
                    <a:pt x="70" y="189"/>
                    <a:pt x="72" y="186"/>
                  </a:cubicBezTo>
                  <a:cubicBezTo>
                    <a:pt x="132" y="79"/>
                    <a:pt x="145" y="0"/>
                    <a:pt x="145" y="0"/>
                  </a:cubicBezTo>
                  <a:cubicBezTo>
                    <a:pt x="155" y="74"/>
                    <a:pt x="188" y="139"/>
                    <a:pt x="223" y="189"/>
                  </a:cubicBezTo>
                  <a:cubicBezTo>
                    <a:pt x="225" y="192"/>
                    <a:pt x="226" y="195"/>
                    <a:pt x="228" y="197"/>
                  </a:cubicBezTo>
                  <a:cubicBezTo>
                    <a:pt x="270" y="256"/>
                    <a:pt x="312" y="291"/>
                    <a:pt x="312" y="291"/>
                  </a:cubicBezTo>
                </a:path>
              </a:pathLst>
            </a:custGeom>
            <a:solidFill>
              <a:srgbClr val="A4B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7" name="îṡḻíḑe"/>
            <p:cNvSpPr/>
            <p:nvPr/>
          </p:nvSpPr>
          <p:spPr bwMode="auto">
            <a:xfrm>
              <a:off x="5970588" y="4782638"/>
              <a:ext cx="38100" cy="34925"/>
            </a:xfrm>
            <a:prstGeom prst="ellipse">
              <a:avLst/>
            </a:prstGeom>
            <a:solidFill>
              <a:srgbClr val="D99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8" name="i$1íḓè"/>
            <p:cNvSpPr/>
            <p:nvPr/>
          </p:nvSpPr>
          <p:spPr bwMode="auto">
            <a:xfrm>
              <a:off x="6094413" y="4677863"/>
              <a:ext cx="34925" cy="34925"/>
            </a:xfrm>
            <a:prstGeom prst="ellipse">
              <a:avLst/>
            </a:prstGeom>
            <a:solidFill>
              <a:srgbClr val="FFE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9" name="ïśliḍé"/>
            <p:cNvSpPr/>
            <p:nvPr/>
          </p:nvSpPr>
          <p:spPr bwMode="auto">
            <a:xfrm>
              <a:off x="6256338" y="4782638"/>
              <a:ext cx="39688" cy="38100"/>
            </a:xfrm>
            <a:prstGeom prst="ellipse">
              <a:avLst/>
            </a:prstGeom>
            <a:solidFill>
              <a:srgbClr val="DA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0" name="îṩļiḓé"/>
            <p:cNvSpPr/>
            <p:nvPr/>
          </p:nvSpPr>
          <p:spPr bwMode="auto">
            <a:xfrm>
              <a:off x="6124575" y="5046163"/>
              <a:ext cx="58738" cy="57150"/>
            </a:xfrm>
            <a:prstGeom prst="ellipse">
              <a:avLst/>
            </a:prstGeom>
            <a:solidFill>
              <a:srgbClr val="D99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1" name="î$ḷïďê"/>
            <p:cNvSpPr/>
            <p:nvPr/>
          </p:nvSpPr>
          <p:spPr bwMode="auto">
            <a:xfrm>
              <a:off x="5870575" y="5220788"/>
              <a:ext cx="38100" cy="38100"/>
            </a:xfrm>
            <a:prstGeom prst="ellipse">
              <a:avLst/>
            </a:prstGeom>
            <a:solidFill>
              <a:srgbClr val="DA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2" name="íśľîḋê"/>
            <p:cNvSpPr/>
            <p:nvPr/>
          </p:nvSpPr>
          <p:spPr bwMode="auto">
            <a:xfrm>
              <a:off x="6318250" y="5274763"/>
              <a:ext cx="66675" cy="65087"/>
            </a:xfrm>
            <a:prstGeom prst="ellipse">
              <a:avLst/>
            </a:prstGeom>
            <a:solidFill>
              <a:srgbClr val="FFE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3" name="ïśļïde"/>
            <p:cNvSpPr/>
            <p:nvPr/>
          </p:nvSpPr>
          <p:spPr bwMode="auto">
            <a:xfrm>
              <a:off x="5951538" y="5517650"/>
              <a:ext cx="38100" cy="39687"/>
            </a:xfrm>
            <a:prstGeom prst="ellipse">
              <a:avLst/>
            </a:prstGeom>
            <a:solidFill>
              <a:srgbClr val="FFE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4" name="isḷídé"/>
            <p:cNvSpPr/>
            <p:nvPr/>
          </p:nvSpPr>
          <p:spPr bwMode="auto">
            <a:xfrm>
              <a:off x="5754688" y="5743075"/>
              <a:ext cx="46038" cy="46037"/>
            </a:xfrm>
            <a:prstGeom prst="ellipse">
              <a:avLst/>
            </a:prstGeom>
            <a:solidFill>
              <a:srgbClr val="DA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5" name="íšḷïďê"/>
            <p:cNvSpPr/>
            <p:nvPr/>
          </p:nvSpPr>
          <p:spPr bwMode="auto">
            <a:xfrm>
              <a:off x="6113463" y="5797050"/>
              <a:ext cx="50800" cy="53975"/>
            </a:xfrm>
            <a:prstGeom prst="ellipse">
              <a:avLst/>
            </a:prstGeom>
            <a:solidFill>
              <a:srgbClr val="D99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6" name="îṡļíḑè"/>
            <p:cNvSpPr/>
            <p:nvPr/>
          </p:nvSpPr>
          <p:spPr bwMode="auto">
            <a:xfrm>
              <a:off x="6242050" y="5557338"/>
              <a:ext cx="26988" cy="30162"/>
            </a:xfrm>
            <a:prstGeom prst="ellipse">
              <a:avLst/>
            </a:prstGeom>
            <a:solidFill>
              <a:srgbClr val="DA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7" name="íślidé"/>
            <p:cNvSpPr/>
            <p:nvPr/>
          </p:nvSpPr>
          <p:spPr bwMode="auto">
            <a:xfrm>
              <a:off x="6484938" y="5770063"/>
              <a:ext cx="61913" cy="65087"/>
            </a:xfrm>
            <a:prstGeom prst="ellipse">
              <a:avLst/>
            </a:prstGeom>
            <a:solidFill>
              <a:srgbClr val="FFE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8" name="is1íḍe"/>
            <p:cNvSpPr/>
            <p:nvPr/>
          </p:nvSpPr>
          <p:spPr bwMode="auto">
            <a:xfrm>
              <a:off x="6172200" y="4917575"/>
              <a:ext cx="150813" cy="61912"/>
            </a:xfrm>
            <a:custGeom>
              <a:avLst/>
              <a:gdLst>
                <a:gd name="T0" fmla="*/ 34 w 39"/>
                <a:gd name="T1" fmla="*/ 0 h 16"/>
                <a:gd name="T2" fmla="*/ 0 w 39"/>
                <a:gd name="T3" fmla="*/ 5 h 16"/>
                <a:gd name="T4" fmla="*/ 4 w 39"/>
                <a:gd name="T5" fmla="*/ 16 h 16"/>
                <a:gd name="T6" fmla="*/ 39 w 39"/>
                <a:gd name="T7" fmla="*/ 10 h 16"/>
                <a:gd name="T8" fmla="*/ 34 w 39"/>
                <a:gd name="T9" fmla="*/ 0 h 16"/>
                <a:gd name="T10" fmla="*/ 34 w 3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6">
                  <a:moveTo>
                    <a:pt x="34" y="0"/>
                  </a:moveTo>
                  <a:cubicBezTo>
                    <a:pt x="23" y="3"/>
                    <a:pt x="11" y="4"/>
                    <a:pt x="0" y="5"/>
                  </a:cubicBezTo>
                  <a:cubicBezTo>
                    <a:pt x="1" y="9"/>
                    <a:pt x="2" y="13"/>
                    <a:pt x="4" y="16"/>
                  </a:cubicBezTo>
                  <a:cubicBezTo>
                    <a:pt x="15" y="15"/>
                    <a:pt x="27" y="14"/>
                    <a:pt x="39" y="10"/>
                  </a:cubicBezTo>
                  <a:cubicBezTo>
                    <a:pt x="37" y="7"/>
                    <a:pt x="36" y="3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29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9" name="ïṧľíďé"/>
            <p:cNvSpPr/>
            <p:nvPr/>
          </p:nvSpPr>
          <p:spPr bwMode="auto">
            <a:xfrm>
              <a:off x="5943600" y="4925513"/>
              <a:ext cx="115888" cy="53975"/>
            </a:xfrm>
            <a:custGeom>
              <a:avLst/>
              <a:gdLst>
                <a:gd name="T0" fmla="*/ 6 w 30"/>
                <a:gd name="T1" fmla="*/ 0 h 14"/>
                <a:gd name="T2" fmla="*/ 6 w 30"/>
                <a:gd name="T3" fmla="*/ 0 h 14"/>
                <a:gd name="T4" fmla="*/ 3 w 30"/>
                <a:gd name="T5" fmla="*/ 5 h 14"/>
                <a:gd name="T6" fmla="*/ 0 w 30"/>
                <a:gd name="T7" fmla="*/ 11 h 14"/>
                <a:gd name="T8" fmla="*/ 26 w 30"/>
                <a:gd name="T9" fmla="*/ 14 h 14"/>
                <a:gd name="T10" fmla="*/ 30 w 30"/>
                <a:gd name="T11" fmla="*/ 3 h 14"/>
                <a:gd name="T12" fmla="*/ 6 w 3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4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4" y="3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7" y="12"/>
                    <a:pt x="16" y="14"/>
                    <a:pt x="26" y="14"/>
                  </a:cubicBezTo>
                  <a:cubicBezTo>
                    <a:pt x="27" y="10"/>
                    <a:pt x="29" y="7"/>
                    <a:pt x="30" y="3"/>
                  </a:cubicBezTo>
                  <a:cubicBezTo>
                    <a:pt x="21" y="2"/>
                    <a:pt x="13" y="1"/>
                    <a:pt x="6" y="0"/>
                  </a:cubicBezTo>
                </a:path>
              </a:pathLst>
            </a:custGeom>
            <a:solidFill>
              <a:srgbClr val="929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0" name="ïṩ1iḍe"/>
            <p:cNvSpPr/>
            <p:nvPr/>
          </p:nvSpPr>
          <p:spPr bwMode="auto">
            <a:xfrm>
              <a:off x="6043613" y="4936625"/>
              <a:ext cx="142875" cy="47625"/>
            </a:xfrm>
            <a:custGeom>
              <a:avLst/>
              <a:gdLst>
                <a:gd name="T0" fmla="*/ 33 w 37"/>
                <a:gd name="T1" fmla="*/ 0 h 12"/>
                <a:gd name="T2" fmla="*/ 18 w 37"/>
                <a:gd name="T3" fmla="*/ 0 h 12"/>
                <a:gd name="T4" fmla="*/ 4 w 37"/>
                <a:gd name="T5" fmla="*/ 0 h 12"/>
                <a:gd name="T6" fmla="*/ 0 w 37"/>
                <a:gd name="T7" fmla="*/ 11 h 12"/>
                <a:gd name="T8" fmla="*/ 18 w 37"/>
                <a:gd name="T9" fmla="*/ 12 h 12"/>
                <a:gd name="T10" fmla="*/ 37 w 37"/>
                <a:gd name="T11" fmla="*/ 11 h 12"/>
                <a:gd name="T12" fmla="*/ 33 w 3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">
                  <a:moveTo>
                    <a:pt x="33" y="0"/>
                  </a:moveTo>
                  <a:cubicBezTo>
                    <a:pt x="28" y="0"/>
                    <a:pt x="23" y="0"/>
                    <a:pt x="18" y="0"/>
                  </a:cubicBezTo>
                  <a:cubicBezTo>
                    <a:pt x="13" y="0"/>
                    <a:pt x="8" y="0"/>
                    <a:pt x="4" y="0"/>
                  </a:cubicBezTo>
                  <a:cubicBezTo>
                    <a:pt x="3" y="4"/>
                    <a:pt x="1" y="7"/>
                    <a:pt x="0" y="11"/>
                  </a:cubicBezTo>
                  <a:cubicBezTo>
                    <a:pt x="6" y="12"/>
                    <a:pt x="12" y="12"/>
                    <a:pt x="18" y="12"/>
                  </a:cubicBezTo>
                  <a:cubicBezTo>
                    <a:pt x="24" y="12"/>
                    <a:pt x="30" y="12"/>
                    <a:pt x="37" y="11"/>
                  </a:cubicBezTo>
                  <a:cubicBezTo>
                    <a:pt x="35" y="8"/>
                    <a:pt x="34" y="4"/>
                    <a:pt x="33" y="0"/>
                  </a:cubicBezTo>
                </a:path>
              </a:pathLst>
            </a:custGeom>
            <a:solidFill>
              <a:srgbClr val="929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1" name="iṩľîďê"/>
            <p:cNvSpPr/>
            <p:nvPr/>
          </p:nvSpPr>
          <p:spPr bwMode="auto">
            <a:xfrm>
              <a:off x="5819775" y="5428750"/>
              <a:ext cx="622300" cy="74612"/>
            </a:xfrm>
            <a:custGeom>
              <a:avLst/>
              <a:gdLst>
                <a:gd name="T0" fmla="*/ 5 w 161"/>
                <a:gd name="T1" fmla="*/ 0 h 19"/>
                <a:gd name="T2" fmla="*/ 5 w 161"/>
                <a:gd name="T3" fmla="*/ 0 h 19"/>
                <a:gd name="T4" fmla="*/ 0 w 161"/>
                <a:gd name="T5" fmla="*/ 8 h 19"/>
                <a:gd name="T6" fmla="*/ 90 w 161"/>
                <a:gd name="T7" fmla="*/ 19 h 19"/>
                <a:gd name="T8" fmla="*/ 161 w 161"/>
                <a:gd name="T9" fmla="*/ 11 h 19"/>
                <a:gd name="T10" fmla="*/ 156 w 161"/>
                <a:gd name="T11" fmla="*/ 3 h 19"/>
                <a:gd name="T12" fmla="*/ 156 w 161"/>
                <a:gd name="T13" fmla="*/ 3 h 19"/>
                <a:gd name="T14" fmla="*/ 90 w 161"/>
                <a:gd name="T15" fmla="*/ 10 h 19"/>
                <a:gd name="T16" fmla="*/ 5 w 161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9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3"/>
                    <a:pt x="2" y="5"/>
                    <a:pt x="0" y="8"/>
                  </a:cubicBezTo>
                  <a:cubicBezTo>
                    <a:pt x="23" y="14"/>
                    <a:pt x="54" y="19"/>
                    <a:pt x="90" y="19"/>
                  </a:cubicBezTo>
                  <a:cubicBezTo>
                    <a:pt x="112" y="19"/>
                    <a:pt x="136" y="17"/>
                    <a:pt x="161" y="11"/>
                  </a:cubicBezTo>
                  <a:cubicBezTo>
                    <a:pt x="159" y="9"/>
                    <a:pt x="158" y="6"/>
                    <a:pt x="156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33" y="8"/>
                    <a:pt x="111" y="10"/>
                    <a:pt x="90" y="10"/>
                  </a:cubicBezTo>
                  <a:cubicBezTo>
                    <a:pt x="57" y="10"/>
                    <a:pt x="27" y="5"/>
                    <a:pt x="5" y="0"/>
                  </a:cubicBezTo>
                </a:path>
              </a:pathLst>
            </a:custGeom>
            <a:solidFill>
              <a:srgbClr val="929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2" name="iṩḷiḍê"/>
            <p:cNvSpPr/>
            <p:nvPr/>
          </p:nvSpPr>
          <p:spPr bwMode="auto">
            <a:xfrm>
              <a:off x="4640263" y="5471613"/>
              <a:ext cx="92075" cy="73025"/>
            </a:xfrm>
            <a:custGeom>
              <a:avLst/>
              <a:gdLst>
                <a:gd name="T0" fmla="*/ 20 w 24"/>
                <a:gd name="T1" fmla="*/ 8 h 19"/>
                <a:gd name="T2" fmla="*/ 10 w 24"/>
                <a:gd name="T3" fmla="*/ 3 h 19"/>
                <a:gd name="T4" fmla="*/ 3 w 24"/>
                <a:gd name="T5" fmla="*/ 10 h 19"/>
                <a:gd name="T6" fmla="*/ 11 w 24"/>
                <a:gd name="T7" fmla="*/ 13 h 19"/>
                <a:gd name="T8" fmla="*/ 9 w 24"/>
                <a:gd name="T9" fmla="*/ 18 h 19"/>
                <a:gd name="T10" fmla="*/ 23 w 24"/>
                <a:gd name="T11" fmla="*/ 15 h 19"/>
                <a:gd name="T12" fmla="*/ 20 w 24"/>
                <a:gd name="T1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9">
                  <a:moveTo>
                    <a:pt x="20" y="8"/>
                  </a:moveTo>
                  <a:cubicBezTo>
                    <a:pt x="20" y="8"/>
                    <a:pt x="11" y="5"/>
                    <a:pt x="10" y="3"/>
                  </a:cubicBezTo>
                  <a:cubicBezTo>
                    <a:pt x="8" y="0"/>
                    <a:pt x="0" y="7"/>
                    <a:pt x="3" y="10"/>
                  </a:cubicBezTo>
                  <a:cubicBezTo>
                    <a:pt x="5" y="14"/>
                    <a:pt x="9" y="14"/>
                    <a:pt x="11" y="13"/>
                  </a:cubicBezTo>
                  <a:cubicBezTo>
                    <a:pt x="12" y="13"/>
                    <a:pt x="7" y="17"/>
                    <a:pt x="9" y="18"/>
                  </a:cubicBezTo>
                  <a:cubicBezTo>
                    <a:pt x="10" y="19"/>
                    <a:pt x="22" y="17"/>
                    <a:pt x="23" y="15"/>
                  </a:cubicBezTo>
                  <a:cubicBezTo>
                    <a:pt x="24" y="13"/>
                    <a:pt x="20" y="8"/>
                    <a:pt x="20" y="8"/>
                  </a:cubicBezTo>
                  <a:close/>
                </a:path>
              </a:pathLst>
            </a:custGeom>
            <a:solidFill>
              <a:srgbClr val="BAB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3" name="iS1iḋê"/>
            <p:cNvSpPr/>
            <p:nvPr/>
          </p:nvSpPr>
          <p:spPr bwMode="auto">
            <a:xfrm>
              <a:off x="5103813" y="5595438"/>
              <a:ext cx="93663" cy="53975"/>
            </a:xfrm>
            <a:custGeom>
              <a:avLst/>
              <a:gdLst>
                <a:gd name="T0" fmla="*/ 6 w 24"/>
                <a:gd name="T1" fmla="*/ 0 h 14"/>
                <a:gd name="T2" fmla="*/ 19 w 24"/>
                <a:gd name="T3" fmla="*/ 1 h 14"/>
                <a:gd name="T4" fmla="*/ 20 w 24"/>
                <a:gd name="T5" fmla="*/ 11 h 14"/>
                <a:gd name="T6" fmla="*/ 12 w 24"/>
                <a:gd name="T7" fmla="*/ 9 h 14"/>
                <a:gd name="T8" fmla="*/ 11 w 24"/>
                <a:gd name="T9" fmla="*/ 14 h 14"/>
                <a:gd name="T10" fmla="*/ 1 w 24"/>
                <a:gd name="T11" fmla="*/ 4 h 14"/>
                <a:gd name="T12" fmla="*/ 6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6" y="0"/>
                  </a:moveTo>
                  <a:cubicBezTo>
                    <a:pt x="6" y="0"/>
                    <a:pt x="16" y="2"/>
                    <a:pt x="19" y="1"/>
                  </a:cubicBezTo>
                  <a:cubicBezTo>
                    <a:pt x="22" y="0"/>
                    <a:pt x="24" y="9"/>
                    <a:pt x="20" y="11"/>
                  </a:cubicBezTo>
                  <a:cubicBezTo>
                    <a:pt x="16" y="12"/>
                    <a:pt x="13" y="10"/>
                    <a:pt x="12" y="9"/>
                  </a:cubicBezTo>
                  <a:cubicBezTo>
                    <a:pt x="11" y="8"/>
                    <a:pt x="13" y="14"/>
                    <a:pt x="11" y="14"/>
                  </a:cubicBezTo>
                  <a:cubicBezTo>
                    <a:pt x="9" y="13"/>
                    <a:pt x="0" y="6"/>
                    <a:pt x="1" y="4"/>
                  </a:cubicBezTo>
                  <a:cubicBezTo>
                    <a:pt x="1" y="2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BAB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4" name="îşľîďe"/>
            <p:cNvSpPr/>
            <p:nvPr/>
          </p:nvSpPr>
          <p:spPr bwMode="auto">
            <a:xfrm>
              <a:off x="4810125" y="5614488"/>
              <a:ext cx="263525" cy="279400"/>
            </a:xfrm>
            <a:custGeom>
              <a:avLst/>
              <a:gdLst>
                <a:gd name="T0" fmla="*/ 5 w 68"/>
                <a:gd name="T1" fmla="*/ 0 h 72"/>
                <a:gd name="T2" fmla="*/ 54 w 68"/>
                <a:gd name="T3" fmla="*/ 16 h 72"/>
                <a:gd name="T4" fmla="*/ 63 w 68"/>
                <a:gd name="T5" fmla="*/ 45 h 72"/>
                <a:gd name="T6" fmla="*/ 45 w 68"/>
                <a:gd name="T7" fmla="*/ 67 h 72"/>
                <a:gd name="T8" fmla="*/ 29 w 68"/>
                <a:gd name="T9" fmla="*/ 58 h 72"/>
                <a:gd name="T10" fmla="*/ 36 w 68"/>
                <a:gd name="T11" fmla="*/ 39 h 72"/>
                <a:gd name="T12" fmla="*/ 32 w 68"/>
                <a:gd name="T13" fmla="*/ 29 h 72"/>
                <a:gd name="T14" fmla="*/ 23 w 68"/>
                <a:gd name="T15" fmla="*/ 52 h 72"/>
                <a:gd name="T16" fmla="*/ 15 w 68"/>
                <a:gd name="T17" fmla="*/ 72 h 72"/>
                <a:gd name="T18" fmla="*/ 1 w 68"/>
                <a:gd name="T19" fmla="*/ 70 h 72"/>
                <a:gd name="T20" fmla="*/ 5 w 68"/>
                <a:gd name="T21" fmla="*/ 29 h 72"/>
                <a:gd name="T22" fmla="*/ 5 w 68"/>
                <a:gd name="T2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72">
                  <a:moveTo>
                    <a:pt x="5" y="0"/>
                  </a:moveTo>
                  <a:cubicBezTo>
                    <a:pt x="5" y="0"/>
                    <a:pt x="41" y="22"/>
                    <a:pt x="54" y="16"/>
                  </a:cubicBezTo>
                  <a:cubicBezTo>
                    <a:pt x="54" y="16"/>
                    <a:pt x="68" y="36"/>
                    <a:pt x="63" y="45"/>
                  </a:cubicBezTo>
                  <a:cubicBezTo>
                    <a:pt x="58" y="54"/>
                    <a:pt x="45" y="67"/>
                    <a:pt x="45" y="67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39" y="43"/>
                    <a:pt x="36" y="39"/>
                  </a:cubicBezTo>
                  <a:cubicBezTo>
                    <a:pt x="34" y="35"/>
                    <a:pt x="32" y="29"/>
                    <a:pt x="32" y="29"/>
                  </a:cubicBezTo>
                  <a:cubicBezTo>
                    <a:pt x="32" y="29"/>
                    <a:pt x="25" y="47"/>
                    <a:pt x="23" y="52"/>
                  </a:cubicBezTo>
                  <a:cubicBezTo>
                    <a:pt x="22" y="57"/>
                    <a:pt x="15" y="72"/>
                    <a:pt x="15" y="72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8" y="38"/>
                    <a:pt x="5" y="29"/>
                  </a:cubicBezTo>
                  <a:cubicBezTo>
                    <a:pt x="1" y="21"/>
                    <a:pt x="0" y="4"/>
                    <a:pt x="5" y="0"/>
                  </a:cubicBezTo>
                  <a:close/>
                </a:path>
              </a:pathLst>
            </a:custGeom>
            <a:solidFill>
              <a:srgbClr val="BAB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5" name="îśľïḍe"/>
            <p:cNvSpPr/>
            <p:nvPr/>
          </p:nvSpPr>
          <p:spPr bwMode="auto">
            <a:xfrm>
              <a:off x="4716463" y="5420813"/>
              <a:ext cx="433388" cy="268287"/>
            </a:xfrm>
            <a:custGeom>
              <a:avLst/>
              <a:gdLst>
                <a:gd name="T0" fmla="*/ 88 w 112"/>
                <a:gd name="T1" fmla="*/ 15 h 69"/>
                <a:gd name="T2" fmla="*/ 112 w 112"/>
                <a:gd name="T3" fmla="*/ 44 h 69"/>
                <a:gd name="T4" fmla="*/ 104 w 112"/>
                <a:gd name="T5" fmla="*/ 54 h 69"/>
                <a:gd name="T6" fmla="*/ 83 w 112"/>
                <a:gd name="T7" fmla="*/ 45 h 69"/>
                <a:gd name="T8" fmla="*/ 78 w 112"/>
                <a:gd name="T9" fmla="*/ 67 h 69"/>
                <a:gd name="T10" fmla="*/ 28 w 112"/>
                <a:gd name="T11" fmla="*/ 49 h 69"/>
                <a:gd name="T12" fmla="*/ 39 w 112"/>
                <a:gd name="T13" fmla="*/ 29 h 69"/>
                <a:gd name="T14" fmla="*/ 17 w 112"/>
                <a:gd name="T15" fmla="*/ 33 h 69"/>
                <a:gd name="T16" fmla="*/ 0 w 112"/>
                <a:gd name="T17" fmla="*/ 31 h 69"/>
                <a:gd name="T18" fmla="*/ 1 w 112"/>
                <a:gd name="T19" fmla="*/ 18 h 69"/>
                <a:gd name="T20" fmla="*/ 32 w 112"/>
                <a:gd name="T21" fmla="*/ 12 h 69"/>
                <a:gd name="T22" fmla="*/ 67 w 112"/>
                <a:gd name="T23" fmla="*/ 5 h 69"/>
                <a:gd name="T24" fmla="*/ 88 w 112"/>
                <a:gd name="T2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69">
                  <a:moveTo>
                    <a:pt x="88" y="15"/>
                  </a:moveTo>
                  <a:cubicBezTo>
                    <a:pt x="88" y="15"/>
                    <a:pt x="103" y="41"/>
                    <a:pt x="112" y="4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4"/>
                    <a:pt x="85" y="52"/>
                    <a:pt x="83" y="45"/>
                  </a:cubicBezTo>
                  <a:cubicBezTo>
                    <a:pt x="83" y="45"/>
                    <a:pt x="81" y="65"/>
                    <a:pt x="78" y="67"/>
                  </a:cubicBezTo>
                  <a:cubicBezTo>
                    <a:pt x="76" y="69"/>
                    <a:pt x="19" y="64"/>
                    <a:pt x="28" y="49"/>
                  </a:cubicBezTo>
                  <a:cubicBezTo>
                    <a:pt x="37" y="34"/>
                    <a:pt x="39" y="29"/>
                    <a:pt x="39" y="29"/>
                  </a:cubicBezTo>
                  <a:cubicBezTo>
                    <a:pt x="39" y="29"/>
                    <a:pt x="29" y="31"/>
                    <a:pt x="17" y="33"/>
                  </a:cubicBezTo>
                  <a:cubicBezTo>
                    <a:pt x="5" y="35"/>
                    <a:pt x="0" y="31"/>
                    <a:pt x="0" y="3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22" y="17"/>
                    <a:pt x="32" y="12"/>
                  </a:cubicBezTo>
                  <a:cubicBezTo>
                    <a:pt x="44" y="7"/>
                    <a:pt x="61" y="3"/>
                    <a:pt x="67" y="5"/>
                  </a:cubicBezTo>
                  <a:cubicBezTo>
                    <a:pt x="74" y="8"/>
                    <a:pt x="94" y="0"/>
                    <a:pt x="88" y="15"/>
                  </a:cubicBezTo>
                  <a:close/>
                </a:path>
              </a:pathLst>
            </a:custGeom>
            <a:solidFill>
              <a:srgbClr val="877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6" name="iṡḷiďé"/>
            <p:cNvSpPr/>
            <p:nvPr/>
          </p:nvSpPr>
          <p:spPr bwMode="auto">
            <a:xfrm>
              <a:off x="4805363" y="5828800"/>
              <a:ext cx="77788" cy="119062"/>
            </a:xfrm>
            <a:custGeom>
              <a:avLst/>
              <a:gdLst>
                <a:gd name="T0" fmla="*/ 2 w 20"/>
                <a:gd name="T1" fmla="*/ 13 h 31"/>
                <a:gd name="T2" fmla="*/ 1 w 20"/>
                <a:gd name="T3" fmla="*/ 17 h 31"/>
                <a:gd name="T4" fmla="*/ 6 w 20"/>
                <a:gd name="T5" fmla="*/ 30 h 31"/>
                <a:gd name="T6" fmla="*/ 16 w 20"/>
                <a:gd name="T7" fmla="*/ 29 h 31"/>
                <a:gd name="T8" fmla="*/ 16 w 20"/>
                <a:gd name="T9" fmla="*/ 16 h 31"/>
                <a:gd name="T10" fmla="*/ 20 w 20"/>
                <a:gd name="T11" fmla="*/ 8 h 31"/>
                <a:gd name="T12" fmla="*/ 4 w 20"/>
                <a:gd name="T13" fmla="*/ 3 h 31"/>
                <a:gd name="T14" fmla="*/ 2 w 20"/>
                <a:gd name="T15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1">
                  <a:moveTo>
                    <a:pt x="2" y="13"/>
                  </a:moveTo>
                  <a:cubicBezTo>
                    <a:pt x="2" y="13"/>
                    <a:pt x="0" y="16"/>
                    <a:pt x="1" y="17"/>
                  </a:cubicBezTo>
                  <a:cubicBezTo>
                    <a:pt x="1" y="18"/>
                    <a:pt x="3" y="29"/>
                    <a:pt x="6" y="30"/>
                  </a:cubicBezTo>
                  <a:cubicBezTo>
                    <a:pt x="10" y="31"/>
                    <a:pt x="16" y="30"/>
                    <a:pt x="16" y="29"/>
                  </a:cubicBezTo>
                  <a:cubicBezTo>
                    <a:pt x="16" y="28"/>
                    <a:pt x="15" y="18"/>
                    <a:pt x="16" y="16"/>
                  </a:cubicBezTo>
                  <a:cubicBezTo>
                    <a:pt x="17" y="15"/>
                    <a:pt x="20" y="8"/>
                    <a:pt x="20" y="8"/>
                  </a:cubicBezTo>
                  <a:cubicBezTo>
                    <a:pt x="20" y="8"/>
                    <a:pt x="6" y="6"/>
                    <a:pt x="4" y="3"/>
                  </a:cubicBezTo>
                  <a:cubicBezTo>
                    <a:pt x="2" y="0"/>
                    <a:pt x="2" y="13"/>
                    <a:pt x="2" y="13"/>
                  </a:cubicBezTo>
                  <a:close/>
                </a:path>
              </a:pathLst>
            </a:custGeom>
            <a:solidFill>
              <a:srgbClr val="877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7" name="iṩliḋê"/>
            <p:cNvSpPr/>
            <p:nvPr/>
          </p:nvSpPr>
          <p:spPr bwMode="auto">
            <a:xfrm>
              <a:off x="4887913" y="5820863"/>
              <a:ext cx="115888" cy="134937"/>
            </a:xfrm>
            <a:custGeom>
              <a:avLst/>
              <a:gdLst>
                <a:gd name="T0" fmla="*/ 12 w 30"/>
                <a:gd name="T1" fmla="*/ 0 h 35"/>
                <a:gd name="T2" fmla="*/ 30 w 30"/>
                <a:gd name="T3" fmla="*/ 9 h 35"/>
                <a:gd name="T4" fmla="*/ 25 w 30"/>
                <a:gd name="T5" fmla="*/ 14 h 35"/>
                <a:gd name="T6" fmla="*/ 19 w 30"/>
                <a:gd name="T7" fmla="*/ 21 h 35"/>
                <a:gd name="T8" fmla="*/ 20 w 30"/>
                <a:gd name="T9" fmla="*/ 33 h 35"/>
                <a:gd name="T10" fmla="*/ 4 w 30"/>
                <a:gd name="T11" fmla="*/ 14 h 35"/>
                <a:gd name="T12" fmla="*/ 12 w 30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5">
                  <a:moveTo>
                    <a:pt x="12" y="0"/>
                  </a:moveTo>
                  <a:cubicBezTo>
                    <a:pt x="12" y="0"/>
                    <a:pt x="23" y="9"/>
                    <a:pt x="30" y="9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25" y="28"/>
                    <a:pt x="20" y="33"/>
                  </a:cubicBezTo>
                  <a:cubicBezTo>
                    <a:pt x="17" y="35"/>
                    <a:pt x="0" y="19"/>
                    <a:pt x="4" y="14"/>
                  </a:cubicBezTo>
                  <a:cubicBezTo>
                    <a:pt x="7" y="9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877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8" name="íṧľîḍê"/>
            <p:cNvSpPr/>
            <p:nvPr/>
          </p:nvSpPr>
          <p:spPr bwMode="auto">
            <a:xfrm>
              <a:off x="4968875" y="5339850"/>
              <a:ext cx="111125" cy="139700"/>
            </a:xfrm>
            <a:prstGeom prst="ellipse">
              <a:avLst/>
            </a:prstGeom>
            <a:solidFill>
              <a:srgbClr val="FFC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9" name="îṧliḍé"/>
            <p:cNvSpPr/>
            <p:nvPr/>
          </p:nvSpPr>
          <p:spPr bwMode="auto">
            <a:xfrm>
              <a:off x="4899025" y="5289050"/>
              <a:ext cx="220663" cy="214312"/>
            </a:xfrm>
            <a:custGeom>
              <a:avLst/>
              <a:gdLst>
                <a:gd name="T0" fmla="*/ 5 w 57"/>
                <a:gd name="T1" fmla="*/ 34 h 55"/>
                <a:gd name="T2" fmla="*/ 23 w 57"/>
                <a:gd name="T3" fmla="*/ 3 h 55"/>
                <a:gd name="T4" fmla="*/ 56 w 57"/>
                <a:gd name="T5" fmla="*/ 18 h 55"/>
                <a:gd name="T6" fmla="*/ 44 w 57"/>
                <a:gd name="T7" fmla="*/ 53 h 55"/>
                <a:gd name="T8" fmla="*/ 43 w 57"/>
                <a:gd name="T9" fmla="*/ 41 h 55"/>
                <a:gd name="T10" fmla="*/ 45 w 57"/>
                <a:gd name="T11" fmla="*/ 26 h 55"/>
                <a:gd name="T12" fmla="*/ 26 w 57"/>
                <a:gd name="T13" fmla="*/ 22 h 55"/>
                <a:gd name="T14" fmla="*/ 13 w 57"/>
                <a:gd name="T15" fmla="*/ 51 h 55"/>
                <a:gd name="T16" fmla="*/ 5 w 57"/>
                <a:gd name="T17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5" y="34"/>
                  </a:moveTo>
                  <a:cubicBezTo>
                    <a:pt x="5" y="33"/>
                    <a:pt x="10" y="5"/>
                    <a:pt x="23" y="3"/>
                  </a:cubicBezTo>
                  <a:cubicBezTo>
                    <a:pt x="36" y="0"/>
                    <a:pt x="54" y="10"/>
                    <a:pt x="56" y="18"/>
                  </a:cubicBezTo>
                  <a:cubicBezTo>
                    <a:pt x="57" y="26"/>
                    <a:pt x="48" y="52"/>
                    <a:pt x="44" y="53"/>
                  </a:cubicBezTo>
                  <a:cubicBezTo>
                    <a:pt x="40" y="55"/>
                    <a:pt x="40" y="50"/>
                    <a:pt x="43" y="41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28" y="28"/>
                    <a:pt x="26" y="22"/>
                  </a:cubicBezTo>
                  <a:cubicBezTo>
                    <a:pt x="24" y="16"/>
                    <a:pt x="17" y="52"/>
                    <a:pt x="13" y="51"/>
                  </a:cubicBezTo>
                  <a:cubicBezTo>
                    <a:pt x="10" y="50"/>
                    <a:pt x="0" y="48"/>
                    <a:pt x="5" y="34"/>
                  </a:cubicBezTo>
                  <a:close/>
                </a:path>
              </a:pathLst>
            </a:custGeom>
            <a:solidFill>
              <a:srgbClr val="BA9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0" name="îṣļíďé"/>
            <p:cNvSpPr/>
            <p:nvPr/>
          </p:nvSpPr>
          <p:spPr bwMode="auto">
            <a:xfrm>
              <a:off x="4883150" y="5530350"/>
              <a:ext cx="58738" cy="57150"/>
            </a:xfrm>
            <a:prstGeom prst="ellipse">
              <a:avLst/>
            </a:prstGeom>
            <a:solidFill>
              <a:srgbClr val="BA9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1" name="íśḻîdê"/>
            <p:cNvSpPr/>
            <p:nvPr/>
          </p:nvSpPr>
          <p:spPr bwMode="auto">
            <a:xfrm>
              <a:off x="5057775" y="5517650"/>
              <a:ext cx="57150" cy="58737"/>
            </a:xfrm>
            <a:prstGeom prst="ellipse">
              <a:avLst/>
            </a:prstGeom>
            <a:solidFill>
              <a:srgbClr val="BA9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2" name="ïş1îďê"/>
            <p:cNvSpPr/>
            <p:nvPr/>
          </p:nvSpPr>
          <p:spPr bwMode="auto">
            <a:xfrm>
              <a:off x="4906963" y="5452563"/>
              <a:ext cx="30163" cy="100012"/>
            </a:xfrm>
            <a:custGeom>
              <a:avLst/>
              <a:gdLst>
                <a:gd name="T0" fmla="*/ 5 w 8"/>
                <a:gd name="T1" fmla="*/ 0 h 26"/>
                <a:gd name="T2" fmla="*/ 5 w 8"/>
                <a:gd name="T3" fmla="*/ 1 h 26"/>
                <a:gd name="T4" fmla="*/ 4 w 8"/>
                <a:gd name="T5" fmla="*/ 12 h 26"/>
                <a:gd name="T6" fmla="*/ 0 w 8"/>
                <a:gd name="T7" fmla="*/ 24 h 26"/>
                <a:gd name="T8" fmla="*/ 2 w 8"/>
                <a:gd name="T9" fmla="*/ 26 h 26"/>
                <a:gd name="T10" fmla="*/ 7 w 8"/>
                <a:gd name="T11" fmla="*/ 12 h 26"/>
                <a:gd name="T12" fmla="*/ 8 w 8"/>
                <a:gd name="T13" fmla="*/ 1 h 26"/>
                <a:gd name="T14" fmla="*/ 8 w 8"/>
                <a:gd name="T15" fmla="*/ 0 h 26"/>
                <a:gd name="T16" fmla="*/ 5 w 8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6"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7"/>
                    <a:pt x="4" y="12"/>
                  </a:cubicBezTo>
                  <a:cubicBezTo>
                    <a:pt x="4" y="17"/>
                    <a:pt x="2" y="22"/>
                    <a:pt x="0" y="24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5" y="23"/>
                    <a:pt x="7" y="17"/>
                    <a:pt x="7" y="12"/>
                  </a:cubicBezTo>
                  <a:cubicBezTo>
                    <a:pt x="8" y="7"/>
                    <a:pt x="8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BA9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3" name="ïṩḷîḋe"/>
            <p:cNvSpPr/>
            <p:nvPr/>
          </p:nvSpPr>
          <p:spPr bwMode="auto">
            <a:xfrm>
              <a:off x="5053013" y="5482725"/>
              <a:ext cx="20638" cy="61912"/>
            </a:xfrm>
            <a:custGeom>
              <a:avLst/>
              <a:gdLst>
                <a:gd name="T0" fmla="*/ 2 w 5"/>
                <a:gd name="T1" fmla="*/ 0 h 16"/>
                <a:gd name="T2" fmla="*/ 0 w 5"/>
                <a:gd name="T3" fmla="*/ 9 h 16"/>
                <a:gd name="T4" fmla="*/ 0 w 5"/>
                <a:gd name="T5" fmla="*/ 13 h 16"/>
                <a:gd name="T6" fmla="*/ 4 w 5"/>
                <a:gd name="T7" fmla="*/ 16 h 16"/>
                <a:gd name="T8" fmla="*/ 5 w 5"/>
                <a:gd name="T9" fmla="*/ 14 h 16"/>
                <a:gd name="T10" fmla="*/ 3 w 5"/>
                <a:gd name="T11" fmla="*/ 12 h 16"/>
                <a:gd name="T12" fmla="*/ 3 w 5"/>
                <a:gd name="T13" fmla="*/ 9 h 16"/>
                <a:gd name="T14" fmla="*/ 3 w 5"/>
                <a:gd name="T15" fmla="*/ 4 h 16"/>
                <a:gd name="T16" fmla="*/ 4 w 5"/>
                <a:gd name="T17" fmla="*/ 2 h 16"/>
                <a:gd name="T18" fmla="*/ 4 w 5"/>
                <a:gd name="T19" fmla="*/ 2 h 16"/>
                <a:gd name="T20" fmla="*/ 4 w 5"/>
                <a:gd name="T21" fmla="*/ 1 h 16"/>
                <a:gd name="T22" fmla="*/ 2 w 5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6">
                  <a:moveTo>
                    <a:pt x="2" y="0"/>
                  </a:moveTo>
                  <a:cubicBezTo>
                    <a:pt x="2" y="0"/>
                    <a:pt x="0" y="4"/>
                    <a:pt x="0" y="9"/>
                  </a:cubicBezTo>
                  <a:cubicBezTo>
                    <a:pt x="0" y="10"/>
                    <a:pt x="0" y="12"/>
                    <a:pt x="0" y="13"/>
                  </a:cubicBezTo>
                  <a:cubicBezTo>
                    <a:pt x="1" y="15"/>
                    <a:pt x="2" y="16"/>
                    <a:pt x="4" y="1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4" y="13"/>
                    <a:pt x="3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7"/>
                    <a:pt x="3" y="5"/>
                    <a:pt x="3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BA9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4" name="îšḻîḍé"/>
            <p:cNvSpPr/>
            <p:nvPr/>
          </p:nvSpPr>
          <p:spPr bwMode="auto">
            <a:xfrm>
              <a:off x="6791325" y="5301750"/>
              <a:ext cx="320675" cy="298450"/>
            </a:xfrm>
            <a:custGeom>
              <a:avLst/>
              <a:gdLst>
                <a:gd name="T0" fmla="*/ 47 w 83"/>
                <a:gd name="T1" fmla="*/ 10 h 77"/>
                <a:gd name="T2" fmla="*/ 69 w 83"/>
                <a:gd name="T3" fmla="*/ 34 h 77"/>
                <a:gd name="T4" fmla="*/ 77 w 83"/>
                <a:gd name="T5" fmla="*/ 27 h 77"/>
                <a:gd name="T6" fmla="*/ 82 w 83"/>
                <a:gd name="T7" fmla="*/ 39 h 77"/>
                <a:gd name="T8" fmla="*/ 59 w 83"/>
                <a:gd name="T9" fmla="*/ 51 h 77"/>
                <a:gd name="T10" fmla="*/ 33 w 83"/>
                <a:gd name="T11" fmla="*/ 35 h 77"/>
                <a:gd name="T12" fmla="*/ 12 w 83"/>
                <a:gd name="T13" fmla="*/ 72 h 77"/>
                <a:gd name="T14" fmla="*/ 0 w 83"/>
                <a:gd name="T15" fmla="*/ 68 h 77"/>
                <a:gd name="T16" fmla="*/ 15 w 83"/>
                <a:gd name="T17" fmla="*/ 7 h 77"/>
                <a:gd name="T18" fmla="*/ 11 w 83"/>
                <a:gd name="T19" fmla="*/ 6 h 77"/>
                <a:gd name="T20" fmla="*/ 47 w 83"/>
                <a:gd name="T21" fmla="*/ 1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77">
                  <a:moveTo>
                    <a:pt x="47" y="10"/>
                  </a:moveTo>
                  <a:cubicBezTo>
                    <a:pt x="47" y="10"/>
                    <a:pt x="59" y="40"/>
                    <a:pt x="69" y="34"/>
                  </a:cubicBezTo>
                  <a:cubicBezTo>
                    <a:pt x="79" y="28"/>
                    <a:pt x="77" y="27"/>
                    <a:pt x="77" y="27"/>
                  </a:cubicBezTo>
                  <a:cubicBezTo>
                    <a:pt x="77" y="27"/>
                    <a:pt x="83" y="38"/>
                    <a:pt x="82" y="39"/>
                  </a:cubicBezTo>
                  <a:cubicBezTo>
                    <a:pt x="81" y="40"/>
                    <a:pt x="69" y="52"/>
                    <a:pt x="59" y="51"/>
                  </a:cubicBezTo>
                  <a:cubicBezTo>
                    <a:pt x="48" y="50"/>
                    <a:pt x="45" y="46"/>
                    <a:pt x="33" y="35"/>
                  </a:cubicBezTo>
                  <a:cubicBezTo>
                    <a:pt x="33" y="35"/>
                    <a:pt x="19" y="67"/>
                    <a:pt x="12" y="72"/>
                  </a:cubicBezTo>
                  <a:cubicBezTo>
                    <a:pt x="4" y="77"/>
                    <a:pt x="0" y="68"/>
                    <a:pt x="0" y="68"/>
                  </a:cubicBezTo>
                  <a:cubicBezTo>
                    <a:pt x="0" y="68"/>
                    <a:pt x="16" y="15"/>
                    <a:pt x="15" y="7"/>
                  </a:cubicBezTo>
                  <a:cubicBezTo>
                    <a:pt x="13" y="0"/>
                    <a:pt x="12" y="7"/>
                    <a:pt x="11" y="6"/>
                  </a:cubicBezTo>
                  <a:cubicBezTo>
                    <a:pt x="10" y="6"/>
                    <a:pt x="47" y="10"/>
                    <a:pt x="47" y="10"/>
                  </a:cubicBezTo>
                  <a:close/>
                </a:path>
              </a:pathLst>
            </a:custGeom>
            <a:solidFill>
              <a:srgbClr val="DEC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5" name="ïSḻíḍè"/>
            <p:cNvSpPr/>
            <p:nvPr/>
          </p:nvSpPr>
          <p:spPr bwMode="auto">
            <a:xfrm>
              <a:off x="7042150" y="5296988"/>
              <a:ext cx="61913" cy="88900"/>
            </a:xfrm>
            <a:custGeom>
              <a:avLst/>
              <a:gdLst>
                <a:gd name="T0" fmla="*/ 12 w 16"/>
                <a:gd name="T1" fmla="*/ 4 h 23"/>
                <a:gd name="T2" fmla="*/ 14 w 16"/>
                <a:gd name="T3" fmla="*/ 15 h 23"/>
                <a:gd name="T4" fmla="*/ 6 w 16"/>
                <a:gd name="T5" fmla="*/ 20 h 23"/>
                <a:gd name="T6" fmla="*/ 4 w 16"/>
                <a:gd name="T7" fmla="*/ 11 h 23"/>
                <a:gd name="T8" fmla="*/ 1 w 16"/>
                <a:gd name="T9" fmla="*/ 13 h 23"/>
                <a:gd name="T10" fmla="*/ 6 w 16"/>
                <a:gd name="T11" fmla="*/ 1 h 23"/>
                <a:gd name="T12" fmla="*/ 12 w 16"/>
                <a:gd name="T1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3">
                  <a:moveTo>
                    <a:pt x="12" y="4"/>
                  </a:moveTo>
                  <a:cubicBezTo>
                    <a:pt x="12" y="4"/>
                    <a:pt x="12" y="13"/>
                    <a:pt x="14" y="15"/>
                  </a:cubicBezTo>
                  <a:cubicBezTo>
                    <a:pt x="16" y="17"/>
                    <a:pt x="9" y="23"/>
                    <a:pt x="6" y="20"/>
                  </a:cubicBezTo>
                  <a:cubicBezTo>
                    <a:pt x="4" y="17"/>
                    <a:pt x="4" y="12"/>
                    <a:pt x="4" y="11"/>
                  </a:cubicBezTo>
                  <a:cubicBezTo>
                    <a:pt x="5" y="10"/>
                    <a:pt x="1" y="15"/>
                    <a:pt x="1" y="13"/>
                  </a:cubicBezTo>
                  <a:cubicBezTo>
                    <a:pt x="0" y="11"/>
                    <a:pt x="4" y="1"/>
                    <a:pt x="6" y="1"/>
                  </a:cubicBezTo>
                  <a:cubicBezTo>
                    <a:pt x="8" y="0"/>
                    <a:pt x="12" y="4"/>
                    <a:pt x="12" y="4"/>
                  </a:cubicBezTo>
                  <a:close/>
                </a:path>
              </a:pathLst>
            </a:custGeom>
            <a:solidFill>
              <a:srgbClr val="BAB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6" name="ïṧļîḓê"/>
            <p:cNvSpPr/>
            <p:nvPr/>
          </p:nvSpPr>
          <p:spPr bwMode="auto">
            <a:xfrm>
              <a:off x="6654800" y="5285875"/>
              <a:ext cx="85725" cy="53975"/>
            </a:xfrm>
            <a:custGeom>
              <a:avLst/>
              <a:gdLst>
                <a:gd name="T0" fmla="*/ 17 w 22"/>
                <a:gd name="T1" fmla="*/ 1 h 14"/>
                <a:gd name="T2" fmla="*/ 6 w 22"/>
                <a:gd name="T3" fmla="*/ 2 h 14"/>
                <a:gd name="T4" fmla="*/ 3 w 22"/>
                <a:gd name="T5" fmla="*/ 11 h 14"/>
                <a:gd name="T6" fmla="*/ 11 w 22"/>
                <a:gd name="T7" fmla="*/ 10 h 14"/>
                <a:gd name="T8" fmla="*/ 12 w 22"/>
                <a:gd name="T9" fmla="*/ 14 h 14"/>
                <a:gd name="T10" fmla="*/ 22 w 22"/>
                <a:gd name="T11" fmla="*/ 6 h 14"/>
                <a:gd name="T12" fmla="*/ 17 w 22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">
                  <a:moveTo>
                    <a:pt x="17" y="1"/>
                  </a:moveTo>
                  <a:cubicBezTo>
                    <a:pt x="17" y="1"/>
                    <a:pt x="8" y="3"/>
                    <a:pt x="6" y="2"/>
                  </a:cubicBezTo>
                  <a:cubicBezTo>
                    <a:pt x="3" y="0"/>
                    <a:pt x="0" y="9"/>
                    <a:pt x="3" y="11"/>
                  </a:cubicBezTo>
                  <a:cubicBezTo>
                    <a:pt x="7" y="12"/>
                    <a:pt x="10" y="10"/>
                    <a:pt x="11" y="10"/>
                  </a:cubicBezTo>
                  <a:cubicBezTo>
                    <a:pt x="12" y="9"/>
                    <a:pt x="10" y="14"/>
                    <a:pt x="12" y="14"/>
                  </a:cubicBezTo>
                  <a:cubicBezTo>
                    <a:pt x="13" y="14"/>
                    <a:pt x="22" y="8"/>
                    <a:pt x="22" y="6"/>
                  </a:cubicBezTo>
                  <a:cubicBezTo>
                    <a:pt x="22" y="4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BAB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7" name="ïṧḷíḓè"/>
            <p:cNvSpPr/>
            <p:nvPr/>
          </p:nvSpPr>
          <p:spPr bwMode="auto">
            <a:xfrm>
              <a:off x="6702425" y="5135063"/>
              <a:ext cx="385763" cy="250825"/>
            </a:xfrm>
            <a:custGeom>
              <a:avLst/>
              <a:gdLst>
                <a:gd name="T0" fmla="*/ 24 w 100"/>
                <a:gd name="T1" fmla="*/ 15 h 65"/>
                <a:gd name="T2" fmla="*/ 0 w 100"/>
                <a:gd name="T3" fmla="*/ 39 h 65"/>
                <a:gd name="T4" fmla="*/ 6 w 100"/>
                <a:gd name="T5" fmla="*/ 49 h 65"/>
                <a:gd name="T6" fmla="*/ 27 w 100"/>
                <a:gd name="T7" fmla="*/ 43 h 65"/>
                <a:gd name="T8" fmla="*/ 30 w 100"/>
                <a:gd name="T9" fmla="*/ 63 h 65"/>
                <a:gd name="T10" fmla="*/ 77 w 100"/>
                <a:gd name="T11" fmla="*/ 50 h 65"/>
                <a:gd name="T12" fmla="*/ 69 w 100"/>
                <a:gd name="T13" fmla="*/ 31 h 65"/>
                <a:gd name="T14" fmla="*/ 77 w 100"/>
                <a:gd name="T15" fmla="*/ 32 h 65"/>
                <a:gd name="T16" fmla="*/ 90 w 100"/>
                <a:gd name="T17" fmla="*/ 51 h 65"/>
                <a:gd name="T18" fmla="*/ 100 w 100"/>
                <a:gd name="T19" fmla="*/ 48 h 65"/>
                <a:gd name="T20" fmla="*/ 77 w 100"/>
                <a:gd name="T21" fmla="*/ 16 h 65"/>
                <a:gd name="T22" fmla="*/ 44 w 100"/>
                <a:gd name="T23" fmla="*/ 7 h 65"/>
                <a:gd name="T24" fmla="*/ 24 w 100"/>
                <a:gd name="T25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65">
                  <a:moveTo>
                    <a:pt x="24" y="15"/>
                  </a:moveTo>
                  <a:cubicBezTo>
                    <a:pt x="24" y="15"/>
                    <a:pt x="8" y="37"/>
                    <a:pt x="0" y="3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24" y="49"/>
                    <a:pt x="27" y="43"/>
                  </a:cubicBezTo>
                  <a:cubicBezTo>
                    <a:pt x="27" y="43"/>
                    <a:pt x="27" y="61"/>
                    <a:pt x="30" y="63"/>
                  </a:cubicBezTo>
                  <a:cubicBezTo>
                    <a:pt x="32" y="65"/>
                    <a:pt x="84" y="65"/>
                    <a:pt x="77" y="50"/>
                  </a:cubicBezTo>
                  <a:cubicBezTo>
                    <a:pt x="70" y="35"/>
                    <a:pt x="69" y="31"/>
                    <a:pt x="69" y="31"/>
                  </a:cubicBezTo>
                  <a:cubicBezTo>
                    <a:pt x="69" y="31"/>
                    <a:pt x="66" y="29"/>
                    <a:pt x="77" y="32"/>
                  </a:cubicBezTo>
                  <a:cubicBezTo>
                    <a:pt x="88" y="35"/>
                    <a:pt x="90" y="51"/>
                    <a:pt x="90" y="51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0" y="48"/>
                    <a:pt x="100" y="27"/>
                    <a:pt x="77" y="16"/>
                  </a:cubicBezTo>
                  <a:cubicBezTo>
                    <a:pt x="65" y="11"/>
                    <a:pt x="50" y="5"/>
                    <a:pt x="44" y="7"/>
                  </a:cubicBezTo>
                  <a:cubicBezTo>
                    <a:pt x="38" y="9"/>
                    <a:pt x="19" y="0"/>
                    <a:pt x="24" y="15"/>
                  </a:cubicBezTo>
                  <a:close/>
                </a:path>
              </a:pathLst>
            </a:custGeom>
            <a:solidFill>
              <a:srgbClr val="877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8" name="îSḷíḋe"/>
            <p:cNvSpPr/>
            <p:nvPr/>
          </p:nvSpPr>
          <p:spPr bwMode="auto">
            <a:xfrm>
              <a:off x="7058025" y="5382713"/>
              <a:ext cx="115888" cy="80962"/>
            </a:xfrm>
            <a:custGeom>
              <a:avLst/>
              <a:gdLst>
                <a:gd name="T0" fmla="*/ 10 w 30"/>
                <a:gd name="T1" fmla="*/ 4 h 21"/>
                <a:gd name="T2" fmla="*/ 11 w 30"/>
                <a:gd name="T3" fmla="*/ 1 h 21"/>
                <a:gd name="T4" fmla="*/ 28 w 30"/>
                <a:gd name="T5" fmla="*/ 3 h 21"/>
                <a:gd name="T6" fmla="*/ 28 w 30"/>
                <a:gd name="T7" fmla="*/ 11 h 21"/>
                <a:gd name="T8" fmla="*/ 17 w 30"/>
                <a:gd name="T9" fmla="*/ 15 h 21"/>
                <a:gd name="T10" fmla="*/ 10 w 30"/>
                <a:gd name="T11" fmla="*/ 21 h 21"/>
                <a:gd name="T12" fmla="*/ 3 w 30"/>
                <a:gd name="T13" fmla="*/ 12 h 21"/>
                <a:gd name="T14" fmla="*/ 10 w 30"/>
                <a:gd name="T1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1">
                  <a:moveTo>
                    <a:pt x="10" y="4"/>
                  </a:moveTo>
                  <a:cubicBezTo>
                    <a:pt x="10" y="4"/>
                    <a:pt x="10" y="1"/>
                    <a:pt x="11" y="1"/>
                  </a:cubicBezTo>
                  <a:cubicBezTo>
                    <a:pt x="13" y="1"/>
                    <a:pt x="26" y="0"/>
                    <a:pt x="28" y="3"/>
                  </a:cubicBezTo>
                  <a:cubicBezTo>
                    <a:pt x="30" y="6"/>
                    <a:pt x="29" y="11"/>
                    <a:pt x="28" y="11"/>
                  </a:cubicBezTo>
                  <a:cubicBezTo>
                    <a:pt x="27" y="11"/>
                    <a:pt x="18" y="14"/>
                    <a:pt x="17" y="15"/>
                  </a:cubicBezTo>
                  <a:cubicBezTo>
                    <a:pt x="16" y="17"/>
                    <a:pt x="10" y="21"/>
                    <a:pt x="10" y="21"/>
                  </a:cubicBezTo>
                  <a:cubicBezTo>
                    <a:pt x="10" y="21"/>
                    <a:pt x="6" y="13"/>
                    <a:pt x="3" y="12"/>
                  </a:cubicBezTo>
                  <a:cubicBezTo>
                    <a:pt x="0" y="11"/>
                    <a:pt x="10" y="4"/>
                    <a:pt x="10" y="4"/>
                  </a:cubicBezTo>
                  <a:close/>
                </a:path>
              </a:pathLst>
            </a:custGeom>
            <a:solidFill>
              <a:srgbClr val="877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9" name="îsľíḓe"/>
            <p:cNvSpPr/>
            <p:nvPr/>
          </p:nvSpPr>
          <p:spPr bwMode="auto">
            <a:xfrm>
              <a:off x="6743700" y="5514475"/>
              <a:ext cx="120650" cy="112712"/>
            </a:xfrm>
            <a:custGeom>
              <a:avLst/>
              <a:gdLst>
                <a:gd name="T0" fmla="*/ 31 w 31"/>
                <a:gd name="T1" fmla="*/ 11 h 29"/>
                <a:gd name="T2" fmla="*/ 15 w 31"/>
                <a:gd name="T3" fmla="*/ 0 h 29"/>
                <a:gd name="T4" fmla="*/ 13 w 31"/>
                <a:gd name="T5" fmla="*/ 7 h 29"/>
                <a:gd name="T6" fmla="*/ 11 w 31"/>
                <a:gd name="T7" fmla="*/ 15 h 29"/>
                <a:gd name="T8" fmla="*/ 1 w 31"/>
                <a:gd name="T9" fmla="*/ 19 h 29"/>
                <a:gd name="T10" fmla="*/ 23 w 31"/>
                <a:gd name="T11" fmla="*/ 24 h 29"/>
                <a:gd name="T12" fmla="*/ 31 w 31"/>
                <a:gd name="T13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31" y="11"/>
                  </a:moveTo>
                  <a:cubicBezTo>
                    <a:pt x="31" y="11"/>
                    <a:pt x="19" y="5"/>
                    <a:pt x="15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2" y="13"/>
                    <a:pt x="1" y="19"/>
                  </a:cubicBezTo>
                  <a:cubicBezTo>
                    <a:pt x="0" y="22"/>
                    <a:pt x="21" y="29"/>
                    <a:pt x="23" y="24"/>
                  </a:cubicBezTo>
                  <a:cubicBezTo>
                    <a:pt x="26" y="19"/>
                    <a:pt x="31" y="11"/>
                    <a:pt x="31" y="11"/>
                  </a:cubicBezTo>
                  <a:close/>
                </a:path>
              </a:pathLst>
            </a:custGeom>
            <a:solidFill>
              <a:srgbClr val="877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0" name="îṧḻiḑê"/>
            <p:cNvSpPr/>
            <p:nvPr/>
          </p:nvSpPr>
          <p:spPr bwMode="auto">
            <a:xfrm>
              <a:off x="6775450" y="5060450"/>
              <a:ext cx="112713" cy="136525"/>
            </a:xfrm>
            <a:custGeom>
              <a:avLst/>
              <a:gdLst>
                <a:gd name="T0" fmla="*/ 1 w 29"/>
                <a:gd name="T1" fmla="*/ 17 h 35"/>
                <a:gd name="T2" fmla="*/ 13 w 29"/>
                <a:gd name="T3" fmla="*/ 34 h 35"/>
                <a:gd name="T4" fmla="*/ 28 w 29"/>
                <a:gd name="T5" fmla="*/ 19 h 35"/>
                <a:gd name="T6" fmla="*/ 16 w 29"/>
                <a:gd name="T7" fmla="*/ 1 h 35"/>
                <a:gd name="T8" fmla="*/ 1 w 29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1" y="17"/>
                  </a:moveTo>
                  <a:cubicBezTo>
                    <a:pt x="0" y="26"/>
                    <a:pt x="6" y="34"/>
                    <a:pt x="13" y="34"/>
                  </a:cubicBezTo>
                  <a:cubicBezTo>
                    <a:pt x="21" y="35"/>
                    <a:pt x="27" y="28"/>
                    <a:pt x="28" y="19"/>
                  </a:cubicBezTo>
                  <a:cubicBezTo>
                    <a:pt x="29" y="10"/>
                    <a:pt x="23" y="2"/>
                    <a:pt x="16" y="1"/>
                  </a:cubicBezTo>
                  <a:cubicBezTo>
                    <a:pt x="8" y="0"/>
                    <a:pt x="2" y="7"/>
                    <a:pt x="1" y="17"/>
                  </a:cubicBezTo>
                  <a:close/>
                </a:path>
              </a:pathLst>
            </a:custGeom>
            <a:solidFill>
              <a:srgbClr val="FFC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" name="iṣľïḑe"/>
            <p:cNvSpPr/>
            <p:nvPr/>
          </p:nvSpPr>
          <p:spPr bwMode="auto">
            <a:xfrm>
              <a:off x="6845300" y="5092200"/>
              <a:ext cx="49213" cy="77787"/>
            </a:xfrm>
            <a:custGeom>
              <a:avLst/>
              <a:gdLst>
                <a:gd name="T0" fmla="*/ 0 w 13"/>
                <a:gd name="T1" fmla="*/ 5 h 20"/>
                <a:gd name="T2" fmla="*/ 5 w 13"/>
                <a:gd name="T3" fmla="*/ 13 h 20"/>
                <a:gd name="T4" fmla="*/ 7 w 13"/>
                <a:gd name="T5" fmla="*/ 11 h 20"/>
                <a:gd name="T6" fmla="*/ 7 w 13"/>
                <a:gd name="T7" fmla="*/ 16 h 20"/>
                <a:gd name="T8" fmla="*/ 7 w 13"/>
                <a:gd name="T9" fmla="*/ 20 h 20"/>
                <a:gd name="T10" fmla="*/ 11 w 13"/>
                <a:gd name="T11" fmla="*/ 19 h 20"/>
                <a:gd name="T12" fmla="*/ 10 w 13"/>
                <a:gd name="T13" fmla="*/ 5 h 20"/>
                <a:gd name="T14" fmla="*/ 0 w 13"/>
                <a:gd name="T1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0">
                  <a:moveTo>
                    <a:pt x="0" y="5"/>
                  </a:moveTo>
                  <a:cubicBezTo>
                    <a:pt x="0" y="5"/>
                    <a:pt x="5" y="12"/>
                    <a:pt x="5" y="13"/>
                  </a:cubicBezTo>
                  <a:cubicBezTo>
                    <a:pt x="5" y="13"/>
                    <a:pt x="6" y="9"/>
                    <a:pt x="7" y="11"/>
                  </a:cubicBezTo>
                  <a:cubicBezTo>
                    <a:pt x="8" y="12"/>
                    <a:pt x="7" y="16"/>
                    <a:pt x="7" y="16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10"/>
                    <a:pt x="10" y="5"/>
                  </a:cubicBezTo>
                  <a:cubicBezTo>
                    <a:pt x="7" y="0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BA9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2" name="iśļïḑè"/>
            <p:cNvSpPr/>
            <p:nvPr/>
          </p:nvSpPr>
          <p:spPr bwMode="auto">
            <a:xfrm>
              <a:off x="6767513" y="5019175"/>
              <a:ext cx="123825" cy="111125"/>
            </a:xfrm>
            <a:custGeom>
              <a:avLst/>
              <a:gdLst>
                <a:gd name="T0" fmla="*/ 3 w 32"/>
                <a:gd name="T1" fmla="*/ 29 h 29"/>
                <a:gd name="T2" fmla="*/ 31 w 32"/>
                <a:gd name="T3" fmla="*/ 25 h 29"/>
                <a:gd name="T4" fmla="*/ 25 w 32"/>
                <a:gd name="T5" fmla="*/ 4 h 29"/>
                <a:gd name="T6" fmla="*/ 3 w 32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9">
                  <a:moveTo>
                    <a:pt x="3" y="29"/>
                  </a:moveTo>
                  <a:cubicBezTo>
                    <a:pt x="3" y="29"/>
                    <a:pt x="8" y="21"/>
                    <a:pt x="31" y="25"/>
                  </a:cubicBezTo>
                  <a:cubicBezTo>
                    <a:pt x="32" y="25"/>
                    <a:pt x="21" y="8"/>
                    <a:pt x="25" y="4"/>
                  </a:cubicBezTo>
                  <a:cubicBezTo>
                    <a:pt x="29" y="0"/>
                    <a:pt x="0" y="10"/>
                    <a:pt x="3" y="29"/>
                  </a:cubicBezTo>
                  <a:close/>
                </a:path>
              </a:pathLst>
            </a:custGeom>
            <a:solidFill>
              <a:srgbClr val="A4B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3" name="í$líḓè"/>
            <p:cNvSpPr/>
            <p:nvPr/>
          </p:nvSpPr>
          <p:spPr bwMode="auto">
            <a:xfrm>
              <a:off x="6845300" y="5006475"/>
              <a:ext cx="49213" cy="53975"/>
            </a:xfrm>
            <a:custGeom>
              <a:avLst/>
              <a:gdLst>
                <a:gd name="T0" fmla="*/ 12 w 13"/>
                <a:gd name="T1" fmla="*/ 5 h 14"/>
                <a:gd name="T2" fmla="*/ 8 w 13"/>
                <a:gd name="T3" fmla="*/ 13 h 14"/>
                <a:gd name="T4" fmla="*/ 1 w 13"/>
                <a:gd name="T5" fmla="*/ 9 h 14"/>
                <a:gd name="T6" fmla="*/ 5 w 13"/>
                <a:gd name="T7" fmla="*/ 1 h 14"/>
                <a:gd name="T8" fmla="*/ 12 w 13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2" y="5"/>
                  </a:moveTo>
                  <a:cubicBezTo>
                    <a:pt x="13" y="8"/>
                    <a:pt x="11" y="12"/>
                    <a:pt x="8" y="13"/>
                  </a:cubicBezTo>
                  <a:cubicBezTo>
                    <a:pt x="5" y="14"/>
                    <a:pt x="2" y="12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lose/>
                </a:path>
              </a:pathLst>
            </a:custGeom>
            <a:solidFill>
              <a:srgbClr val="DEC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4" name="ïṥḷïḑè"/>
            <p:cNvSpPr/>
            <p:nvPr/>
          </p:nvSpPr>
          <p:spPr bwMode="auto">
            <a:xfrm>
              <a:off x="6029325" y="4139700"/>
              <a:ext cx="185738" cy="180975"/>
            </a:xfrm>
            <a:custGeom>
              <a:avLst/>
              <a:gdLst>
                <a:gd name="T0" fmla="*/ 46 w 117"/>
                <a:gd name="T1" fmla="*/ 34 h 114"/>
                <a:gd name="T2" fmla="*/ 58 w 117"/>
                <a:gd name="T3" fmla="*/ 0 h 114"/>
                <a:gd name="T4" fmla="*/ 70 w 117"/>
                <a:gd name="T5" fmla="*/ 34 h 114"/>
                <a:gd name="T6" fmla="*/ 104 w 117"/>
                <a:gd name="T7" fmla="*/ 22 h 114"/>
                <a:gd name="T8" fmla="*/ 87 w 117"/>
                <a:gd name="T9" fmla="*/ 53 h 114"/>
                <a:gd name="T10" fmla="*/ 117 w 117"/>
                <a:gd name="T11" fmla="*/ 73 h 114"/>
                <a:gd name="T12" fmla="*/ 82 w 117"/>
                <a:gd name="T13" fmla="*/ 78 h 114"/>
                <a:gd name="T14" fmla="*/ 85 w 117"/>
                <a:gd name="T15" fmla="*/ 114 h 114"/>
                <a:gd name="T16" fmla="*/ 58 w 117"/>
                <a:gd name="T17" fmla="*/ 90 h 114"/>
                <a:gd name="T18" fmla="*/ 34 w 117"/>
                <a:gd name="T19" fmla="*/ 114 h 114"/>
                <a:gd name="T20" fmla="*/ 36 w 117"/>
                <a:gd name="T21" fmla="*/ 78 h 114"/>
                <a:gd name="T22" fmla="*/ 0 w 117"/>
                <a:gd name="T23" fmla="*/ 73 h 114"/>
                <a:gd name="T24" fmla="*/ 29 w 117"/>
                <a:gd name="T25" fmla="*/ 53 h 114"/>
                <a:gd name="T26" fmla="*/ 12 w 117"/>
                <a:gd name="T27" fmla="*/ 24 h 114"/>
                <a:gd name="T28" fmla="*/ 46 w 117"/>
                <a:gd name="T29" fmla="*/ 3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14">
                  <a:moveTo>
                    <a:pt x="46" y="34"/>
                  </a:moveTo>
                  <a:lnTo>
                    <a:pt x="58" y="0"/>
                  </a:lnTo>
                  <a:lnTo>
                    <a:pt x="70" y="34"/>
                  </a:lnTo>
                  <a:lnTo>
                    <a:pt x="104" y="22"/>
                  </a:lnTo>
                  <a:lnTo>
                    <a:pt x="87" y="53"/>
                  </a:lnTo>
                  <a:lnTo>
                    <a:pt x="117" y="73"/>
                  </a:lnTo>
                  <a:lnTo>
                    <a:pt x="82" y="78"/>
                  </a:lnTo>
                  <a:lnTo>
                    <a:pt x="85" y="114"/>
                  </a:lnTo>
                  <a:lnTo>
                    <a:pt x="58" y="90"/>
                  </a:lnTo>
                  <a:lnTo>
                    <a:pt x="34" y="114"/>
                  </a:lnTo>
                  <a:lnTo>
                    <a:pt x="36" y="78"/>
                  </a:lnTo>
                  <a:lnTo>
                    <a:pt x="0" y="73"/>
                  </a:lnTo>
                  <a:lnTo>
                    <a:pt x="29" y="53"/>
                  </a:lnTo>
                  <a:lnTo>
                    <a:pt x="12" y="24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5" name="ïṣ1íḓê"/>
            <p:cNvSpPr/>
            <p:nvPr/>
          </p:nvSpPr>
          <p:spPr bwMode="auto">
            <a:xfrm>
              <a:off x="7796213" y="5727200"/>
              <a:ext cx="42863" cy="80962"/>
            </a:xfrm>
            <a:custGeom>
              <a:avLst/>
              <a:gdLst>
                <a:gd name="T0" fmla="*/ 1 w 11"/>
                <a:gd name="T1" fmla="*/ 0 h 21"/>
                <a:gd name="T2" fmla="*/ 9 w 11"/>
                <a:gd name="T3" fmla="*/ 7 h 21"/>
                <a:gd name="T4" fmla="*/ 7 w 11"/>
                <a:gd name="T5" fmla="*/ 18 h 21"/>
                <a:gd name="T6" fmla="*/ 5 w 11"/>
                <a:gd name="T7" fmla="*/ 12 h 21"/>
                <a:gd name="T8" fmla="*/ 2 w 11"/>
                <a:gd name="T9" fmla="*/ 12 h 21"/>
                <a:gd name="T10" fmla="*/ 0 w 11"/>
                <a:gd name="T11" fmla="*/ 5 h 21"/>
                <a:gd name="T12" fmla="*/ 1 w 1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1">
                  <a:moveTo>
                    <a:pt x="1" y="0"/>
                  </a:moveTo>
                  <a:cubicBezTo>
                    <a:pt x="1" y="0"/>
                    <a:pt x="8" y="2"/>
                    <a:pt x="9" y="7"/>
                  </a:cubicBezTo>
                  <a:cubicBezTo>
                    <a:pt x="11" y="11"/>
                    <a:pt x="10" y="21"/>
                    <a:pt x="7" y="18"/>
                  </a:cubicBezTo>
                  <a:cubicBezTo>
                    <a:pt x="4" y="16"/>
                    <a:pt x="5" y="12"/>
                    <a:pt x="5" y="12"/>
                  </a:cubicBezTo>
                  <a:cubicBezTo>
                    <a:pt x="5" y="12"/>
                    <a:pt x="3" y="14"/>
                    <a:pt x="2" y="12"/>
                  </a:cubicBezTo>
                  <a:cubicBezTo>
                    <a:pt x="1" y="10"/>
                    <a:pt x="0" y="5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AB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6" name="iŝ1ïḍe"/>
            <p:cNvSpPr/>
            <p:nvPr/>
          </p:nvSpPr>
          <p:spPr bwMode="auto">
            <a:xfrm>
              <a:off x="7321550" y="5758950"/>
              <a:ext cx="130175" cy="107950"/>
            </a:xfrm>
            <a:custGeom>
              <a:avLst/>
              <a:gdLst>
                <a:gd name="T0" fmla="*/ 18 w 34"/>
                <a:gd name="T1" fmla="*/ 13 h 28"/>
                <a:gd name="T2" fmla="*/ 5 w 34"/>
                <a:gd name="T3" fmla="*/ 14 h 28"/>
                <a:gd name="T4" fmla="*/ 4 w 34"/>
                <a:gd name="T5" fmla="*/ 24 h 28"/>
                <a:gd name="T6" fmla="*/ 12 w 34"/>
                <a:gd name="T7" fmla="*/ 23 h 28"/>
                <a:gd name="T8" fmla="*/ 13 w 34"/>
                <a:gd name="T9" fmla="*/ 27 h 28"/>
                <a:gd name="T10" fmla="*/ 34 w 34"/>
                <a:gd name="T11" fmla="*/ 2 h 28"/>
                <a:gd name="T12" fmla="*/ 18 w 34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8">
                  <a:moveTo>
                    <a:pt x="18" y="13"/>
                  </a:moveTo>
                  <a:cubicBezTo>
                    <a:pt x="18" y="13"/>
                    <a:pt x="8" y="12"/>
                    <a:pt x="5" y="14"/>
                  </a:cubicBezTo>
                  <a:cubicBezTo>
                    <a:pt x="3" y="16"/>
                    <a:pt x="0" y="23"/>
                    <a:pt x="4" y="24"/>
                  </a:cubicBezTo>
                  <a:cubicBezTo>
                    <a:pt x="8" y="26"/>
                    <a:pt x="11" y="23"/>
                    <a:pt x="12" y="23"/>
                  </a:cubicBezTo>
                  <a:cubicBezTo>
                    <a:pt x="13" y="22"/>
                    <a:pt x="11" y="28"/>
                    <a:pt x="13" y="27"/>
                  </a:cubicBezTo>
                  <a:cubicBezTo>
                    <a:pt x="15" y="27"/>
                    <a:pt x="34" y="4"/>
                    <a:pt x="34" y="2"/>
                  </a:cubicBezTo>
                  <a:cubicBezTo>
                    <a:pt x="34" y="0"/>
                    <a:pt x="18" y="13"/>
                    <a:pt x="18" y="13"/>
                  </a:cubicBezTo>
                  <a:close/>
                </a:path>
              </a:pathLst>
            </a:custGeom>
            <a:solidFill>
              <a:srgbClr val="BAB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7" name="ïšľîde"/>
            <p:cNvSpPr/>
            <p:nvPr/>
          </p:nvSpPr>
          <p:spPr bwMode="auto">
            <a:xfrm>
              <a:off x="7478713" y="5773238"/>
              <a:ext cx="271463" cy="220662"/>
            </a:xfrm>
            <a:custGeom>
              <a:avLst/>
              <a:gdLst>
                <a:gd name="T0" fmla="*/ 65 w 70"/>
                <a:gd name="T1" fmla="*/ 0 h 57"/>
                <a:gd name="T2" fmla="*/ 16 w 70"/>
                <a:gd name="T3" fmla="*/ 15 h 57"/>
                <a:gd name="T4" fmla="*/ 5 w 70"/>
                <a:gd name="T5" fmla="*/ 38 h 57"/>
                <a:gd name="T6" fmla="*/ 16 w 70"/>
                <a:gd name="T7" fmla="*/ 52 h 57"/>
                <a:gd name="T8" fmla="*/ 31 w 70"/>
                <a:gd name="T9" fmla="*/ 42 h 57"/>
                <a:gd name="T10" fmla="*/ 28 w 70"/>
                <a:gd name="T11" fmla="*/ 31 h 57"/>
                <a:gd name="T12" fmla="*/ 36 w 70"/>
                <a:gd name="T13" fmla="*/ 26 h 57"/>
                <a:gd name="T14" fmla="*/ 37 w 70"/>
                <a:gd name="T15" fmla="*/ 37 h 57"/>
                <a:gd name="T16" fmla="*/ 45 w 70"/>
                <a:gd name="T17" fmla="*/ 57 h 57"/>
                <a:gd name="T18" fmla="*/ 59 w 70"/>
                <a:gd name="T19" fmla="*/ 55 h 57"/>
                <a:gd name="T20" fmla="*/ 60 w 70"/>
                <a:gd name="T21" fmla="*/ 21 h 57"/>
                <a:gd name="T22" fmla="*/ 65 w 70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57">
                  <a:moveTo>
                    <a:pt x="65" y="0"/>
                  </a:moveTo>
                  <a:cubicBezTo>
                    <a:pt x="65" y="0"/>
                    <a:pt x="29" y="22"/>
                    <a:pt x="16" y="15"/>
                  </a:cubicBezTo>
                  <a:cubicBezTo>
                    <a:pt x="16" y="15"/>
                    <a:pt x="0" y="29"/>
                    <a:pt x="5" y="38"/>
                  </a:cubicBezTo>
                  <a:cubicBezTo>
                    <a:pt x="10" y="47"/>
                    <a:pt x="16" y="52"/>
                    <a:pt x="16" y="5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26" y="35"/>
                    <a:pt x="28" y="31"/>
                  </a:cubicBezTo>
                  <a:cubicBezTo>
                    <a:pt x="31" y="26"/>
                    <a:pt x="36" y="26"/>
                    <a:pt x="36" y="26"/>
                  </a:cubicBezTo>
                  <a:cubicBezTo>
                    <a:pt x="36" y="26"/>
                    <a:pt x="35" y="32"/>
                    <a:pt x="37" y="37"/>
                  </a:cubicBezTo>
                  <a:cubicBezTo>
                    <a:pt x="39" y="42"/>
                    <a:pt x="45" y="57"/>
                    <a:pt x="45" y="57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7" y="29"/>
                    <a:pt x="60" y="21"/>
                  </a:cubicBezTo>
                  <a:cubicBezTo>
                    <a:pt x="64" y="12"/>
                    <a:pt x="70" y="3"/>
                    <a:pt x="65" y="0"/>
                  </a:cubicBezTo>
                  <a:close/>
                </a:path>
              </a:pathLst>
            </a:custGeom>
            <a:solidFill>
              <a:srgbClr val="DEC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8" name="íšļïďè"/>
            <p:cNvSpPr/>
            <p:nvPr/>
          </p:nvSpPr>
          <p:spPr bwMode="auto">
            <a:xfrm>
              <a:off x="7370763" y="5592263"/>
              <a:ext cx="433388" cy="250825"/>
            </a:xfrm>
            <a:custGeom>
              <a:avLst/>
              <a:gdLst>
                <a:gd name="T0" fmla="*/ 34 w 112"/>
                <a:gd name="T1" fmla="*/ 12 h 65"/>
                <a:gd name="T2" fmla="*/ 0 w 112"/>
                <a:gd name="T3" fmla="*/ 55 h 65"/>
                <a:gd name="T4" fmla="*/ 7 w 112"/>
                <a:gd name="T5" fmla="*/ 65 h 65"/>
                <a:gd name="T6" fmla="*/ 39 w 112"/>
                <a:gd name="T7" fmla="*/ 42 h 65"/>
                <a:gd name="T8" fmla="*/ 44 w 112"/>
                <a:gd name="T9" fmla="*/ 63 h 65"/>
                <a:gd name="T10" fmla="*/ 94 w 112"/>
                <a:gd name="T11" fmla="*/ 45 h 65"/>
                <a:gd name="T12" fmla="*/ 83 w 112"/>
                <a:gd name="T13" fmla="*/ 26 h 65"/>
                <a:gd name="T14" fmla="*/ 106 w 112"/>
                <a:gd name="T15" fmla="*/ 44 h 65"/>
                <a:gd name="T16" fmla="*/ 112 w 112"/>
                <a:gd name="T17" fmla="*/ 44 h 65"/>
                <a:gd name="T18" fmla="*/ 112 w 112"/>
                <a:gd name="T19" fmla="*/ 34 h 65"/>
                <a:gd name="T20" fmla="*/ 90 w 112"/>
                <a:gd name="T21" fmla="*/ 9 h 65"/>
                <a:gd name="T22" fmla="*/ 54 w 112"/>
                <a:gd name="T23" fmla="*/ 2 h 65"/>
                <a:gd name="T24" fmla="*/ 34 w 112"/>
                <a:gd name="T25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65">
                  <a:moveTo>
                    <a:pt x="34" y="12"/>
                  </a:moveTo>
                  <a:cubicBezTo>
                    <a:pt x="34" y="12"/>
                    <a:pt x="8" y="52"/>
                    <a:pt x="0" y="5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37" y="49"/>
                    <a:pt x="39" y="42"/>
                  </a:cubicBezTo>
                  <a:cubicBezTo>
                    <a:pt x="39" y="42"/>
                    <a:pt x="41" y="61"/>
                    <a:pt x="44" y="63"/>
                  </a:cubicBezTo>
                  <a:cubicBezTo>
                    <a:pt x="46" y="65"/>
                    <a:pt x="102" y="61"/>
                    <a:pt x="94" y="45"/>
                  </a:cubicBezTo>
                  <a:cubicBezTo>
                    <a:pt x="85" y="30"/>
                    <a:pt x="83" y="26"/>
                    <a:pt x="83" y="26"/>
                  </a:cubicBezTo>
                  <a:cubicBezTo>
                    <a:pt x="83" y="26"/>
                    <a:pt x="95" y="40"/>
                    <a:pt x="106" y="44"/>
                  </a:cubicBezTo>
                  <a:cubicBezTo>
                    <a:pt x="111" y="45"/>
                    <a:pt x="112" y="44"/>
                    <a:pt x="112" y="44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99" y="13"/>
                    <a:pt x="90" y="9"/>
                  </a:cubicBezTo>
                  <a:cubicBezTo>
                    <a:pt x="78" y="3"/>
                    <a:pt x="61" y="0"/>
                    <a:pt x="54" y="2"/>
                  </a:cubicBezTo>
                  <a:cubicBezTo>
                    <a:pt x="48" y="4"/>
                    <a:pt x="38" y="0"/>
                    <a:pt x="34" y="12"/>
                  </a:cubicBezTo>
                  <a:close/>
                </a:path>
              </a:pathLst>
            </a:custGeom>
            <a:solidFill>
              <a:srgbClr val="BA9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9" name="ï$1îḍe"/>
            <p:cNvSpPr/>
            <p:nvPr/>
          </p:nvSpPr>
          <p:spPr bwMode="auto">
            <a:xfrm>
              <a:off x="7637463" y="5928813"/>
              <a:ext cx="77788" cy="115887"/>
            </a:xfrm>
            <a:custGeom>
              <a:avLst/>
              <a:gdLst>
                <a:gd name="T0" fmla="*/ 18 w 20"/>
                <a:gd name="T1" fmla="*/ 13 h 30"/>
                <a:gd name="T2" fmla="*/ 20 w 20"/>
                <a:gd name="T3" fmla="*/ 17 h 30"/>
                <a:gd name="T4" fmla="*/ 14 w 20"/>
                <a:gd name="T5" fmla="*/ 30 h 30"/>
                <a:gd name="T6" fmla="*/ 5 w 20"/>
                <a:gd name="T7" fmla="*/ 29 h 30"/>
                <a:gd name="T8" fmla="*/ 4 w 20"/>
                <a:gd name="T9" fmla="*/ 16 h 30"/>
                <a:gd name="T10" fmla="*/ 0 w 20"/>
                <a:gd name="T11" fmla="*/ 8 h 30"/>
                <a:gd name="T12" fmla="*/ 16 w 20"/>
                <a:gd name="T13" fmla="*/ 3 h 30"/>
                <a:gd name="T14" fmla="*/ 18 w 20"/>
                <a:gd name="T15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0">
                  <a:moveTo>
                    <a:pt x="18" y="13"/>
                  </a:moveTo>
                  <a:cubicBezTo>
                    <a:pt x="18" y="13"/>
                    <a:pt x="20" y="15"/>
                    <a:pt x="20" y="17"/>
                  </a:cubicBezTo>
                  <a:cubicBezTo>
                    <a:pt x="19" y="18"/>
                    <a:pt x="18" y="29"/>
                    <a:pt x="14" y="30"/>
                  </a:cubicBezTo>
                  <a:cubicBezTo>
                    <a:pt x="11" y="30"/>
                    <a:pt x="5" y="30"/>
                    <a:pt x="5" y="29"/>
                  </a:cubicBezTo>
                  <a:cubicBezTo>
                    <a:pt x="5" y="28"/>
                    <a:pt x="5" y="18"/>
                    <a:pt x="4" y="16"/>
                  </a:cubicBezTo>
                  <a:cubicBezTo>
                    <a:pt x="3" y="15"/>
                    <a:pt x="0" y="8"/>
                    <a:pt x="0" y="8"/>
                  </a:cubicBezTo>
                  <a:cubicBezTo>
                    <a:pt x="0" y="8"/>
                    <a:pt x="14" y="6"/>
                    <a:pt x="16" y="3"/>
                  </a:cubicBezTo>
                  <a:cubicBezTo>
                    <a:pt x="18" y="0"/>
                    <a:pt x="18" y="13"/>
                    <a:pt x="18" y="13"/>
                  </a:cubicBezTo>
                  <a:close/>
                </a:path>
              </a:pathLst>
            </a:custGeom>
            <a:solidFill>
              <a:srgbClr val="877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0" name="is1iďê"/>
            <p:cNvSpPr/>
            <p:nvPr/>
          </p:nvSpPr>
          <p:spPr bwMode="auto">
            <a:xfrm>
              <a:off x="7521575" y="5920875"/>
              <a:ext cx="115888" cy="136525"/>
            </a:xfrm>
            <a:custGeom>
              <a:avLst/>
              <a:gdLst>
                <a:gd name="T0" fmla="*/ 18 w 30"/>
                <a:gd name="T1" fmla="*/ 0 h 35"/>
                <a:gd name="T2" fmla="*/ 0 w 30"/>
                <a:gd name="T3" fmla="*/ 9 h 35"/>
                <a:gd name="T4" fmla="*/ 5 w 30"/>
                <a:gd name="T5" fmla="*/ 14 h 35"/>
                <a:gd name="T6" fmla="*/ 11 w 30"/>
                <a:gd name="T7" fmla="*/ 20 h 35"/>
                <a:gd name="T8" fmla="*/ 9 w 30"/>
                <a:gd name="T9" fmla="*/ 32 h 35"/>
                <a:gd name="T10" fmla="*/ 26 w 30"/>
                <a:gd name="T11" fmla="*/ 14 h 35"/>
                <a:gd name="T12" fmla="*/ 18 w 30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5">
                  <a:moveTo>
                    <a:pt x="18" y="0"/>
                  </a:moveTo>
                  <a:cubicBezTo>
                    <a:pt x="18" y="0"/>
                    <a:pt x="6" y="8"/>
                    <a:pt x="0" y="9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5" y="28"/>
                    <a:pt x="9" y="32"/>
                  </a:cubicBezTo>
                  <a:cubicBezTo>
                    <a:pt x="12" y="35"/>
                    <a:pt x="30" y="19"/>
                    <a:pt x="26" y="14"/>
                  </a:cubicBezTo>
                  <a:cubicBezTo>
                    <a:pt x="23" y="9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877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1" name="iṧľîďê"/>
            <p:cNvSpPr/>
            <p:nvPr/>
          </p:nvSpPr>
          <p:spPr bwMode="auto">
            <a:xfrm>
              <a:off x="7478713" y="5498600"/>
              <a:ext cx="112713" cy="139700"/>
            </a:xfrm>
            <a:prstGeom prst="ellipse">
              <a:avLst/>
            </a:prstGeom>
            <a:solidFill>
              <a:srgbClr val="FFC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2" name="íṣḷiḍê"/>
            <p:cNvSpPr/>
            <p:nvPr/>
          </p:nvSpPr>
          <p:spPr bwMode="auto">
            <a:xfrm>
              <a:off x="7445375" y="5490663"/>
              <a:ext cx="188913" cy="163512"/>
            </a:xfrm>
            <a:custGeom>
              <a:avLst/>
              <a:gdLst>
                <a:gd name="T0" fmla="*/ 25 w 49"/>
                <a:gd name="T1" fmla="*/ 9 h 42"/>
                <a:gd name="T2" fmla="*/ 39 w 49"/>
                <a:gd name="T3" fmla="*/ 41 h 42"/>
                <a:gd name="T4" fmla="*/ 49 w 49"/>
                <a:gd name="T5" fmla="*/ 34 h 42"/>
                <a:gd name="T6" fmla="*/ 40 w 49"/>
                <a:gd name="T7" fmla="*/ 23 h 42"/>
                <a:gd name="T8" fmla="*/ 20 w 49"/>
                <a:gd name="T9" fmla="*/ 2 h 42"/>
                <a:gd name="T10" fmla="*/ 0 w 49"/>
                <a:gd name="T11" fmla="*/ 35 h 42"/>
                <a:gd name="T12" fmla="*/ 7 w 49"/>
                <a:gd name="T13" fmla="*/ 36 h 42"/>
                <a:gd name="T14" fmla="*/ 11 w 49"/>
                <a:gd name="T15" fmla="*/ 20 h 42"/>
                <a:gd name="T16" fmla="*/ 25 w 49"/>
                <a:gd name="T1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2">
                  <a:moveTo>
                    <a:pt x="25" y="9"/>
                  </a:moveTo>
                  <a:cubicBezTo>
                    <a:pt x="25" y="9"/>
                    <a:pt x="30" y="41"/>
                    <a:pt x="39" y="41"/>
                  </a:cubicBezTo>
                  <a:cubicBezTo>
                    <a:pt x="47" y="42"/>
                    <a:pt x="49" y="34"/>
                    <a:pt x="49" y="34"/>
                  </a:cubicBezTo>
                  <a:cubicBezTo>
                    <a:pt x="49" y="34"/>
                    <a:pt x="40" y="32"/>
                    <a:pt x="40" y="23"/>
                  </a:cubicBezTo>
                  <a:cubicBezTo>
                    <a:pt x="40" y="15"/>
                    <a:pt x="37" y="0"/>
                    <a:pt x="20" y="2"/>
                  </a:cubicBezTo>
                  <a:cubicBezTo>
                    <a:pt x="3" y="4"/>
                    <a:pt x="9" y="35"/>
                    <a:pt x="0" y="35"/>
                  </a:cubicBezTo>
                  <a:cubicBezTo>
                    <a:pt x="0" y="35"/>
                    <a:pt x="5" y="38"/>
                    <a:pt x="7" y="36"/>
                  </a:cubicBezTo>
                  <a:cubicBezTo>
                    <a:pt x="10" y="34"/>
                    <a:pt x="11" y="31"/>
                    <a:pt x="11" y="20"/>
                  </a:cubicBezTo>
                  <a:cubicBezTo>
                    <a:pt x="11" y="20"/>
                    <a:pt x="19" y="22"/>
                    <a:pt x="25" y="9"/>
                  </a:cubicBezTo>
                  <a:close/>
                </a:path>
              </a:pathLst>
            </a:custGeom>
            <a:solidFill>
              <a:srgbClr val="DEC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3" name="ïśľîḑé"/>
            <p:cNvSpPr/>
            <p:nvPr/>
          </p:nvSpPr>
          <p:spPr bwMode="auto">
            <a:xfrm>
              <a:off x="7456488" y="5428750"/>
              <a:ext cx="193675" cy="139700"/>
            </a:xfrm>
            <a:custGeom>
              <a:avLst/>
              <a:gdLst>
                <a:gd name="T0" fmla="*/ 6 w 50"/>
                <a:gd name="T1" fmla="*/ 28 h 36"/>
                <a:gd name="T2" fmla="*/ 36 w 50"/>
                <a:gd name="T3" fmla="*/ 36 h 36"/>
                <a:gd name="T4" fmla="*/ 31 w 50"/>
                <a:gd name="T5" fmla="*/ 7 h 36"/>
                <a:gd name="T6" fmla="*/ 6 w 50"/>
                <a:gd name="T7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6">
                  <a:moveTo>
                    <a:pt x="6" y="28"/>
                  </a:moveTo>
                  <a:cubicBezTo>
                    <a:pt x="6" y="28"/>
                    <a:pt x="32" y="28"/>
                    <a:pt x="36" y="36"/>
                  </a:cubicBezTo>
                  <a:cubicBezTo>
                    <a:pt x="36" y="36"/>
                    <a:pt x="50" y="14"/>
                    <a:pt x="31" y="7"/>
                  </a:cubicBezTo>
                  <a:cubicBezTo>
                    <a:pt x="13" y="0"/>
                    <a:pt x="0" y="19"/>
                    <a:pt x="6" y="28"/>
                  </a:cubicBezTo>
                  <a:close/>
                </a:path>
              </a:pathLst>
            </a:custGeom>
            <a:solidFill>
              <a:srgbClr val="BA9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4" name="ïşḷîḑé"/>
            <p:cNvSpPr/>
            <p:nvPr/>
          </p:nvSpPr>
          <p:spPr bwMode="auto">
            <a:xfrm>
              <a:off x="7456488" y="5503363"/>
              <a:ext cx="161925" cy="80962"/>
            </a:xfrm>
            <a:custGeom>
              <a:avLst/>
              <a:gdLst>
                <a:gd name="T0" fmla="*/ 6 w 42"/>
                <a:gd name="T1" fmla="*/ 11 h 21"/>
                <a:gd name="T2" fmla="*/ 0 w 42"/>
                <a:gd name="T3" fmla="*/ 7 h 21"/>
                <a:gd name="T4" fmla="*/ 11 w 42"/>
                <a:gd name="T5" fmla="*/ 2 h 21"/>
                <a:gd name="T6" fmla="*/ 41 w 42"/>
                <a:gd name="T7" fmla="*/ 12 h 21"/>
                <a:gd name="T8" fmla="*/ 36 w 42"/>
                <a:gd name="T9" fmla="*/ 17 h 21"/>
                <a:gd name="T10" fmla="*/ 6 w 42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1">
                  <a:moveTo>
                    <a:pt x="6" y="11"/>
                  </a:moveTo>
                  <a:cubicBezTo>
                    <a:pt x="6" y="11"/>
                    <a:pt x="0" y="11"/>
                    <a:pt x="0" y="7"/>
                  </a:cubicBezTo>
                  <a:cubicBezTo>
                    <a:pt x="0" y="2"/>
                    <a:pt x="4" y="0"/>
                    <a:pt x="11" y="2"/>
                  </a:cubicBezTo>
                  <a:cubicBezTo>
                    <a:pt x="17" y="3"/>
                    <a:pt x="40" y="6"/>
                    <a:pt x="41" y="12"/>
                  </a:cubicBezTo>
                  <a:cubicBezTo>
                    <a:pt x="42" y="17"/>
                    <a:pt x="40" y="21"/>
                    <a:pt x="36" y="17"/>
                  </a:cubicBezTo>
                  <a:cubicBezTo>
                    <a:pt x="33" y="13"/>
                    <a:pt x="17" y="9"/>
                    <a:pt x="6" y="11"/>
                  </a:cubicBezTo>
                  <a:close/>
                </a:path>
              </a:pathLst>
            </a:custGeom>
            <a:solidFill>
              <a:srgbClr val="FFE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五角星 4"/>
          <p:cNvSpPr/>
          <p:nvPr/>
        </p:nvSpPr>
        <p:spPr>
          <a:xfrm>
            <a:off x="2423160" y="2118360"/>
            <a:ext cx="145303" cy="145303"/>
          </a:xfrm>
          <a:prstGeom prst="star5">
            <a:avLst/>
          </a:prstGeom>
          <a:solidFill>
            <a:srgbClr val="FFCD3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0" name="五角星 679"/>
          <p:cNvSpPr/>
          <p:nvPr/>
        </p:nvSpPr>
        <p:spPr>
          <a:xfrm>
            <a:off x="1822634" y="1593046"/>
            <a:ext cx="561986" cy="561986"/>
          </a:xfrm>
          <a:prstGeom prst="star5">
            <a:avLst/>
          </a:prstGeom>
          <a:solidFill>
            <a:srgbClr val="FFCD3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1" name="五角星 680"/>
          <p:cNvSpPr/>
          <p:nvPr/>
        </p:nvSpPr>
        <p:spPr>
          <a:xfrm>
            <a:off x="8516839" y="904042"/>
            <a:ext cx="296740" cy="296740"/>
          </a:xfrm>
          <a:prstGeom prst="star5">
            <a:avLst/>
          </a:prstGeom>
          <a:solidFill>
            <a:srgbClr val="FFCD3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2" name="五角星 681"/>
          <p:cNvSpPr/>
          <p:nvPr/>
        </p:nvSpPr>
        <p:spPr>
          <a:xfrm>
            <a:off x="9110175" y="1250388"/>
            <a:ext cx="181641" cy="181641"/>
          </a:xfrm>
          <a:prstGeom prst="star5">
            <a:avLst/>
          </a:prstGeom>
          <a:solidFill>
            <a:srgbClr val="FFCD3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" grpId="0" animBg="1"/>
      <p:bldP spid="2" grpId="0"/>
      <p:bldP spid="675" grpId="0" animBg="1"/>
      <p:bldP spid="676" grpId="0" animBg="1"/>
      <p:bldP spid="677" grpId="0" animBg="1"/>
      <p:bldP spid="6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/>
          <p:cNvSpPr/>
          <p:nvPr/>
        </p:nvSpPr>
        <p:spPr>
          <a:xfrm rot="5400000">
            <a:off x="5693779" y="359779"/>
            <a:ext cx="6858000" cy="6138442"/>
          </a:xfrm>
          <a:custGeom>
            <a:avLst/>
            <a:gdLst>
              <a:gd name="connsiteX0" fmla="*/ 561243 w 6858000"/>
              <a:gd name="connsiteY0" fmla="*/ 6138442 h 6138442"/>
              <a:gd name="connsiteX1" fmla="*/ 561243 w 6858000"/>
              <a:gd name="connsiteY1" fmla="*/ 6138442 h 6138442"/>
              <a:gd name="connsiteX2" fmla="*/ 1325172 w 6858000"/>
              <a:gd name="connsiteY2" fmla="*/ 6138442 h 6138442"/>
              <a:gd name="connsiteX3" fmla="*/ 1325172 w 6858000"/>
              <a:gd name="connsiteY3" fmla="*/ 6138442 h 6138442"/>
              <a:gd name="connsiteX4" fmla="*/ 0 w 6858000"/>
              <a:gd name="connsiteY4" fmla="*/ 6138442 h 6138442"/>
              <a:gd name="connsiteX5" fmla="*/ 0 w 6858000"/>
              <a:gd name="connsiteY5" fmla="*/ 0 h 6138442"/>
              <a:gd name="connsiteX6" fmla="*/ 6858000 w 6858000"/>
              <a:gd name="connsiteY6" fmla="*/ 0 h 6138442"/>
              <a:gd name="connsiteX7" fmla="*/ 6858000 w 6858000"/>
              <a:gd name="connsiteY7" fmla="*/ 6138442 h 6138442"/>
              <a:gd name="connsiteX8" fmla="*/ 1325172 w 6858000"/>
              <a:gd name="connsiteY8" fmla="*/ 6138442 h 6138442"/>
              <a:gd name="connsiteX9" fmla="*/ 943208 w 6858000"/>
              <a:gd name="connsiteY9" fmla="*/ 5426470 h 6138442"/>
              <a:gd name="connsiteX10" fmla="*/ 561243 w 6858000"/>
              <a:gd name="connsiteY10" fmla="*/ 6138442 h 613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8000" h="6138442">
                <a:moveTo>
                  <a:pt x="561243" y="6138442"/>
                </a:moveTo>
                <a:lnTo>
                  <a:pt x="561243" y="6138442"/>
                </a:lnTo>
                <a:lnTo>
                  <a:pt x="1325172" y="6138442"/>
                </a:lnTo>
                <a:lnTo>
                  <a:pt x="1325172" y="6138442"/>
                </a:lnTo>
                <a:close/>
                <a:moveTo>
                  <a:pt x="0" y="6138442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6138442"/>
                </a:lnTo>
                <a:lnTo>
                  <a:pt x="1325172" y="6138442"/>
                </a:lnTo>
                <a:lnTo>
                  <a:pt x="943208" y="5426470"/>
                </a:lnTo>
                <a:lnTo>
                  <a:pt x="561243" y="6138442"/>
                </a:lnTo>
                <a:close/>
              </a:path>
            </a:pathLst>
          </a:custGeom>
          <a:pattFill prst="pct90">
            <a:fgClr>
              <a:srgbClr val="FFCD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321110" y="305349"/>
            <a:ext cx="1418978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dirty="0" smtClean="0">
                <a:pattFill prst="narHorz">
                  <a:fgClr>
                    <a:srgbClr val="C00000"/>
                  </a:fgClr>
                  <a:bgClr>
                    <a:schemeClr val="bg1"/>
                  </a:bgClr>
                </a:pattFill>
                <a:latin typeface="Berlin Sans FB" panose="020E0602020502020306" pitchFamily="34" charset="0"/>
              </a:rPr>
              <a:t>1</a:t>
            </a:r>
            <a:endParaRPr lang="zh-CN" altLang="en-US" sz="34400" dirty="0">
              <a:pattFill prst="narHorz">
                <a:fgClr>
                  <a:srgbClr val="C00000"/>
                </a:fgClr>
                <a:bgClr>
                  <a:schemeClr val="bg1"/>
                </a:bgClr>
              </a:pattFill>
              <a:latin typeface="Berlin Sans FB" panose="020E0602020502020306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86218" y="1441389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Candara" panose="020E0502030303020204" pitchFamily="34" charset="0"/>
              </a:rPr>
              <a:t>ADD YOU TITLE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86218" y="18253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81" y="4963377"/>
            <a:ext cx="2051613" cy="2051613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950487" y="2614446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Candara" panose="020E0502030303020204" pitchFamily="34" charset="0"/>
              </a:rPr>
              <a:t>ADD YOU TITLE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50487" y="29983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92086" y="3783109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Candara" panose="020E0502030303020204" pitchFamily="34" charset="0"/>
              </a:rPr>
              <a:t>ADD YOU TITLE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992086" y="41670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85937" y="4813388"/>
            <a:ext cx="1767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Calibri" panose="020F0502020204030204" pitchFamily="34" charset="0"/>
              </a:rPr>
              <a:t>ADD YOUR TITLE</a:t>
            </a:r>
            <a:endParaRPr lang="zh-CN" altLang="en-US" b="1" dirty="0">
              <a:latin typeface="Calibri" panose="020F0502020204030204" pitchFamily="34" charset="0"/>
            </a:endParaRPr>
          </a:p>
        </p:txBody>
      </p:sp>
      <p:sp>
        <p:nvSpPr>
          <p:cNvPr id="14" name="snowflake-hand-drawn-shape_58318"/>
          <p:cNvSpPr>
            <a:spLocks noChangeAspect="1"/>
          </p:cNvSpPr>
          <p:nvPr/>
        </p:nvSpPr>
        <p:spPr bwMode="auto">
          <a:xfrm>
            <a:off x="2707532" y="2263663"/>
            <a:ext cx="164768" cy="159464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snowflake-hand-drawn-shape_58318"/>
          <p:cNvSpPr>
            <a:spLocks noChangeAspect="1"/>
          </p:cNvSpPr>
          <p:nvPr/>
        </p:nvSpPr>
        <p:spPr bwMode="auto">
          <a:xfrm>
            <a:off x="9102292" y="1577204"/>
            <a:ext cx="248682" cy="240676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</p:sp>
      <p:sp>
        <p:nvSpPr>
          <p:cNvPr id="20" name="snowflake-hand-drawn-shape_58318"/>
          <p:cNvSpPr>
            <a:spLocks noChangeAspect="1"/>
          </p:cNvSpPr>
          <p:nvPr/>
        </p:nvSpPr>
        <p:spPr bwMode="auto">
          <a:xfrm>
            <a:off x="10288032" y="2621882"/>
            <a:ext cx="124259" cy="12025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</p:spPr>
      </p:sp>
      <p:sp>
        <p:nvSpPr>
          <p:cNvPr id="22" name="snowflake-hand-drawn-shape_58318"/>
          <p:cNvSpPr>
            <a:spLocks noChangeAspect="1"/>
          </p:cNvSpPr>
          <p:nvPr/>
        </p:nvSpPr>
        <p:spPr bwMode="auto">
          <a:xfrm>
            <a:off x="9936783" y="4638955"/>
            <a:ext cx="205891" cy="199263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</p:sp>
      <p:sp>
        <p:nvSpPr>
          <p:cNvPr id="23" name="snowflake-hand-drawn-shape_58318"/>
          <p:cNvSpPr>
            <a:spLocks noChangeAspect="1"/>
          </p:cNvSpPr>
          <p:nvPr/>
        </p:nvSpPr>
        <p:spPr bwMode="auto">
          <a:xfrm flipV="1">
            <a:off x="11253583" y="5695143"/>
            <a:ext cx="304909" cy="295093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  <p:sp>
        <p:nvSpPr>
          <p:cNvPr id="29" name="snowflake-hand-drawn-shape_58318"/>
          <p:cNvSpPr>
            <a:spLocks noChangeAspect="1"/>
          </p:cNvSpPr>
          <p:nvPr/>
        </p:nvSpPr>
        <p:spPr bwMode="auto">
          <a:xfrm>
            <a:off x="3737509" y="899742"/>
            <a:ext cx="123291" cy="119322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0" name="snowflake-hand-drawn-shape_58318"/>
          <p:cNvSpPr>
            <a:spLocks noChangeAspect="1"/>
          </p:cNvSpPr>
          <p:nvPr/>
        </p:nvSpPr>
        <p:spPr bwMode="auto">
          <a:xfrm flipV="1">
            <a:off x="5159201" y="4900924"/>
            <a:ext cx="205279" cy="19867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  <p:sp>
        <p:nvSpPr>
          <p:cNvPr id="31" name="snowflake-hand-drawn-shape_58318"/>
          <p:cNvSpPr>
            <a:spLocks noChangeAspect="1"/>
          </p:cNvSpPr>
          <p:nvPr/>
        </p:nvSpPr>
        <p:spPr bwMode="auto">
          <a:xfrm flipV="1">
            <a:off x="4049421" y="6116857"/>
            <a:ext cx="233019" cy="22551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  <p:sp>
        <p:nvSpPr>
          <p:cNvPr id="32" name="snowflake-hand-drawn-shape_58318"/>
          <p:cNvSpPr>
            <a:spLocks noChangeAspect="1"/>
          </p:cNvSpPr>
          <p:nvPr/>
        </p:nvSpPr>
        <p:spPr bwMode="auto">
          <a:xfrm flipV="1">
            <a:off x="1209705" y="5611595"/>
            <a:ext cx="209840" cy="20308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/>
      <p:bldP spid="18" grpId="0"/>
      <p:bldP spid="21" grpId="0"/>
      <p:bldP spid="25" grpId="0"/>
      <p:bldP spid="26" grpId="0"/>
      <p:bldP spid="27" grpId="0"/>
      <p:bldP spid="2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6065519" y="711196"/>
            <a:ext cx="5887723" cy="58877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400000">
            <a:off x="8747249" y="3413249"/>
            <a:ext cx="3454407" cy="3435096"/>
          </a:xfrm>
          <a:custGeom>
            <a:avLst/>
            <a:gdLst>
              <a:gd name="connsiteX0" fmla="*/ 0 w 3454407"/>
              <a:gd name="connsiteY0" fmla="*/ 0 h 3435096"/>
              <a:gd name="connsiteX1" fmla="*/ 3454407 w 3454407"/>
              <a:gd name="connsiteY1" fmla="*/ 0 h 3435096"/>
              <a:gd name="connsiteX2" fmla="*/ 3454407 w 3454407"/>
              <a:gd name="connsiteY2" fmla="*/ 3435096 h 3435096"/>
              <a:gd name="connsiteX3" fmla="*/ 3995 w 3454407"/>
              <a:gd name="connsiteY3" fmla="*/ 157977 h 343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4407" h="3435096">
                <a:moveTo>
                  <a:pt x="0" y="0"/>
                </a:moveTo>
                <a:lnTo>
                  <a:pt x="3454407" y="0"/>
                </a:lnTo>
                <a:lnTo>
                  <a:pt x="3454407" y="3435096"/>
                </a:lnTo>
                <a:cubicBezTo>
                  <a:pt x="1605942" y="3435096"/>
                  <a:pt x="96528" y="1983447"/>
                  <a:pt x="3995" y="157977"/>
                </a:cubicBezTo>
                <a:close/>
              </a:path>
            </a:pathLst>
          </a:custGeom>
          <a:pattFill prst="pct80">
            <a:fgClr>
              <a:srgbClr val="FFCD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55" y="1029332"/>
            <a:ext cx="5251450" cy="52514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24283" y="3131988"/>
            <a:ext cx="49230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4283" y="2547213"/>
            <a:ext cx="2893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CD3F"/>
                </a:solidFill>
                <a:latin typeface="Candara" panose="020E0502030303020204" pitchFamily="34" charset="0"/>
              </a:rPr>
              <a:t>ADD YOU TITLE</a:t>
            </a:r>
            <a:endParaRPr lang="zh-CN" altLang="en-US" sz="3200" b="1" dirty="0">
              <a:solidFill>
                <a:srgbClr val="FFCD3F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snowflake-hand-drawn-shape_58318"/>
          <p:cNvSpPr>
            <a:spLocks noChangeAspect="1"/>
          </p:cNvSpPr>
          <p:nvPr/>
        </p:nvSpPr>
        <p:spPr bwMode="auto">
          <a:xfrm>
            <a:off x="2707532" y="2263663"/>
            <a:ext cx="164768" cy="159464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5" name="snowflake-hand-drawn-shape_58318"/>
          <p:cNvSpPr>
            <a:spLocks noChangeAspect="1"/>
          </p:cNvSpPr>
          <p:nvPr/>
        </p:nvSpPr>
        <p:spPr bwMode="auto">
          <a:xfrm>
            <a:off x="1508041" y="2740318"/>
            <a:ext cx="304730" cy="29492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2000"/>
            </a:schemeClr>
          </a:solidFill>
          <a:ln>
            <a:noFill/>
          </a:ln>
        </p:spPr>
      </p:sp>
      <p:sp>
        <p:nvSpPr>
          <p:cNvPr id="16" name="snowflake-hand-drawn-shape_58318"/>
          <p:cNvSpPr>
            <a:spLocks noChangeAspect="1"/>
          </p:cNvSpPr>
          <p:nvPr/>
        </p:nvSpPr>
        <p:spPr bwMode="auto">
          <a:xfrm>
            <a:off x="9102292" y="1577204"/>
            <a:ext cx="248682" cy="240676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</p:sp>
      <p:sp>
        <p:nvSpPr>
          <p:cNvPr id="17" name="snowflake-hand-drawn-shape_58318"/>
          <p:cNvSpPr>
            <a:spLocks noChangeAspect="1"/>
          </p:cNvSpPr>
          <p:nvPr/>
        </p:nvSpPr>
        <p:spPr bwMode="auto">
          <a:xfrm>
            <a:off x="10288032" y="2621882"/>
            <a:ext cx="124259" cy="12025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</p:spPr>
      </p:sp>
      <p:sp>
        <p:nvSpPr>
          <p:cNvPr id="18" name="snowflake-hand-drawn-shape_58318"/>
          <p:cNvSpPr>
            <a:spLocks noChangeAspect="1"/>
          </p:cNvSpPr>
          <p:nvPr/>
        </p:nvSpPr>
        <p:spPr bwMode="auto">
          <a:xfrm>
            <a:off x="9936783" y="4638955"/>
            <a:ext cx="205891" cy="199263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</p:sp>
      <p:sp>
        <p:nvSpPr>
          <p:cNvPr id="19" name="snowflake-hand-drawn-shape_58318"/>
          <p:cNvSpPr>
            <a:spLocks noChangeAspect="1"/>
          </p:cNvSpPr>
          <p:nvPr/>
        </p:nvSpPr>
        <p:spPr bwMode="auto">
          <a:xfrm flipV="1">
            <a:off x="11253583" y="5695143"/>
            <a:ext cx="304909" cy="295093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  <p:sp>
        <p:nvSpPr>
          <p:cNvPr id="20" name="snowflake-hand-drawn-shape_58318"/>
          <p:cNvSpPr>
            <a:spLocks noChangeAspect="1"/>
          </p:cNvSpPr>
          <p:nvPr/>
        </p:nvSpPr>
        <p:spPr bwMode="auto">
          <a:xfrm>
            <a:off x="3737509" y="899742"/>
            <a:ext cx="123291" cy="119322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1" name="snowflake-hand-drawn-shape_58318"/>
          <p:cNvSpPr>
            <a:spLocks noChangeAspect="1"/>
          </p:cNvSpPr>
          <p:nvPr/>
        </p:nvSpPr>
        <p:spPr bwMode="auto">
          <a:xfrm flipV="1">
            <a:off x="5159201" y="4900924"/>
            <a:ext cx="205279" cy="19867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  <p:sp>
        <p:nvSpPr>
          <p:cNvPr id="22" name="snowflake-hand-drawn-shape_58318"/>
          <p:cNvSpPr>
            <a:spLocks noChangeAspect="1"/>
          </p:cNvSpPr>
          <p:nvPr/>
        </p:nvSpPr>
        <p:spPr bwMode="auto">
          <a:xfrm flipV="1">
            <a:off x="4049421" y="6116857"/>
            <a:ext cx="233019" cy="22551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  <p:sp>
        <p:nvSpPr>
          <p:cNvPr id="23" name="snowflake-hand-drawn-shape_58318"/>
          <p:cNvSpPr>
            <a:spLocks noChangeAspect="1"/>
          </p:cNvSpPr>
          <p:nvPr/>
        </p:nvSpPr>
        <p:spPr bwMode="auto">
          <a:xfrm flipV="1">
            <a:off x="1209705" y="5611595"/>
            <a:ext cx="209840" cy="20308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7878" y="5012088"/>
            <a:ext cx="1800519" cy="490194"/>
          </a:xfrm>
          <a:prstGeom prst="rect">
            <a:avLst/>
          </a:prstGeom>
          <a:pattFill prst="pct80">
            <a:fgClr>
              <a:srgbClr val="FFCD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90920" y="4211529"/>
            <a:ext cx="1800519" cy="490194"/>
          </a:xfrm>
          <a:prstGeom prst="rect">
            <a:avLst/>
          </a:prstGeom>
          <a:pattFill prst="pct80">
            <a:fgClr>
              <a:srgbClr val="FFCD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816402" y="3247620"/>
            <a:ext cx="1800519" cy="490194"/>
          </a:xfrm>
          <a:prstGeom prst="rect">
            <a:avLst/>
          </a:prstGeom>
          <a:pattFill prst="pct80">
            <a:fgClr>
              <a:srgbClr val="FFCD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671345" y="2367217"/>
            <a:ext cx="1800519" cy="490194"/>
          </a:xfrm>
          <a:prstGeom prst="rect">
            <a:avLst/>
          </a:prstGeom>
          <a:pattFill prst="pct80">
            <a:fgClr>
              <a:srgbClr val="FFCD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snowflake-hand-drawn-shape_58318"/>
          <p:cNvSpPr>
            <a:spLocks noChangeAspect="1"/>
          </p:cNvSpPr>
          <p:nvPr/>
        </p:nvSpPr>
        <p:spPr bwMode="auto">
          <a:xfrm>
            <a:off x="10288032" y="2621882"/>
            <a:ext cx="124259" cy="12025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</p:spPr>
      </p:sp>
      <p:sp>
        <p:nvSpPr>
          <p:cNvPr id="123" name="snowflake-hand-drawn-shape_58318"/>
          <p:cNvSpPr>
            <a:spLocks noChangeAspect="1"/>
          </p:cNvSpPr>
          <p:nvPr/>
        </p:nvSpPr>
        <p:spPr bwMode="auto">
          <a:xfrm>
            <a:off x="9936783" y="4638955"/>
            <a:ext cx="205891" cy="199263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</p:sp>
      <p:sp>
        <p:nvSpPr>
          <p:cNvPr id="124" name="snowflake-hand-drawn-shape_58318"/>
          <p:cNvSpPr>
            <a:spLocks noChangeAspect="1"/>
          </p:cNvSpPr>
          <p:nvPr/>
        </p:nvSpPr>
        <p:spPr bwMode="auto">
          <a:xfrm flipV="1">
            <a:off x="11253583" y="5695143"/>
            <a:ext cx="304909" cy="295093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  <p:sp>
        <p:nvSpPr>
          <p:cNvPr id="130" name="矩形 129"/>
          <p:cNvSpPr/>
          <p:nvPr/>
        </p:nvSpPr>
        <p:spPr>
          <a:xfrm>
            <a:off x="1097583" y="5058016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</a:rPr>
              <a:t>ADD YOU TITLE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3990332" y="4271960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</a:rPr>
              <a:t>ADD YOU TITLE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6873659" y="3326211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</a:rPr>
              <a:t>ADD YOU TITLE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9773032" y="2450767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</a:rPr>
              <a:t>ADD YOU TITLE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721025" y="4199093"/>
            <a:ext cx="2511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</p:txBody>
      </p:sp>
      <p:sp>
        <p:nvSpPr>
          <p:cNvPr id="136" name="矩形 135"/>
          <p:cNvSpPr/>
          <p:nvPr/>
        </p:nvSpPr>
        <p:spPr>
          <a:xfrm>
            <a:off x="6460885" y="2378790"/>
            <a:ext cx="2511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</p:txBody>
      </p:sp>
      <p:sp>
        <p:nvSpPr>
          <p:cNvPr id="137" name="矩形 136"/>
          <p:cNvSpPr/>
          <p:nvPr/>
        </p:nvSpPr>
        <p:spPr>
          <a:xfrm>
            <a:off x="3737509" y="3519419"/>
            <a:ext cx="2511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</p:txBody>
      </p:sp>
      <p:sp>
        <p:nvSpPr>
          <p:cNvPr id="138" name="矩形 137"/>
          <p:cNvSpPr/>
          <p:nvPr/>
        </p:nvSpPr>
        <p:spPr>
          <a:xfrm>
            <a:off x="9347388" y="1552557"/>
            <a:ext cx="2511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</p:txBody>
      </p:sp>
      <p:grpSp>
        <p:nvGrpSpPr>
          <p:cNvPr id="262" name="组合 261"/>
          <p:cNvGrpSpPr/>
          <p:nvPr/>
        </p:nvGrpSpPr>
        <p:grpSpPr>
          <a:xfrm>
            <a:off x="1721385" y="3422744"/>
            <a:ext cx="477358" cy="609685"/>
            <a:chOff x="1721385" y="3422744"/>
            <a:chExt cx="477358" cy="609685"/>
          </a:xfrm>
        </p:grpSpPr>
        <p:sp>
          <p:nvSpPr>
            <p:cNvPr id="140" name="christmas-tree_61187"/>
            <p:cNvSpPr>
              <a:spLocks noChangeAspect="1"/>
            </p:cNvSpPr>
            <p:nvPr/>
          </p:nvSpPr>
          <p:spPr bwMode="auto">
            <a:xfrm>
              <a:off x="1721385" y="3422744"/>
              <a:ext cx="385972" cy="609685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54" h="5780">
                  <a:moveTo>
                    <a:pt x="3654" y="5066"/>
                  </a:moveTo>
                  <a:lnTo>
                    <a:pt x="2668" y="3128"/>
                  </a:lnTo>
                  <a:lnTo>
                    <a:pt x="3231" y="3343"/>
                  </a:lnTo>
                  <a:lnTo>
                    <a:pt x="2322" y="1555"/>
                  </a:lnTo>
                  <a:lnTo>
                    <a:pt x="2621" y="1707"/>
                  </a:lnTo>
                  <a:lnTo>
                    <a:pt x="1827" y="0"/>
                  </a:lnTo>
                  <a:lnTo>
                    <a:pt x="1033" y="1707"/>
                  </a:lnTo>
                  <a:lnTo>
                    <a:pt x="1332" y="1555"/>
                  </a:lnTo>
                  <a:lnTo>
                    <a:pt x="423" y="3343"/>
                  </a:lnTo>
                  <a:lnTo>
                    <a:pt x="986" y="3128"/>
                  </a:lnTo>
                  <a:lnTo>
                    <a:pt x="0" y="5066"/>
                  </a:lnTo>
                  <a:lnTo>
                    <a:pt x="1615" y="4500"/>
                  </a:lnTo>
                  <a:lnTo>
                    <a:pt x="1615" y="5780"/>
                  </a:lnTo>
                  <a:lnTo>
                    <a:pt x="2039" y="5780"/>
                  </a:lnTo>
                  <a:lnTo>
                    <a:pt x="2039" y="4500"/>
                  </a:lnTo>
                  <a:lnTo>
                    <a:pt x="3654" y="5066"/>
                  </a:lnTo>
                  <a:close/>
                </a:path>
              </a:pathLst>
            </a:custGeom>
            <a:solidFill>
              <a:srgbClr val="18A45B"/>
            </a:solidFill>
            <a:ln>
              <a:noFill/>
            </a:ln>
            <a:effectLst/>
          </p:spPr>
        </p:sp>
        <p:sp>
          <p:nvSpPr>
            <p:cNvPr id="141" name="christmas-tree_61187"/>
            <p:cNvSpPr>
              <a:spLocks noChangeAspect="1"/>
            </p:cNvSpPr>
            <p:nvPr/>
          </p:nvSpPr>
          <p:spPr bwMode="auto">
            <a:xfrm>
              <a:off x="1812771" y="3422744"/>
              <a:ext cx="385972" cy="609685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54" h="5780">
                  <a:moveTo>
                    <a:pt x="3654" y="5066"/>
                  </a:moveTo>
                  <a:lnTo>
                    <a:pt x="2668" y="3128"/>
                  </a:lnTo>
                  <a:lnTo>
                    <a:pt x="3231" y="3343"/>
                  </a:lnTo>
                  <a:lnTo>
                    <a:pt x="2322" y="1555"/>
                  </a:lnTo>
                  <a:lnTo>
                    <a:pt x="2621" y="1707"/>
                  </a:lnTo>
                  <a:lnTo>
                    <a:pt x="1827" y="0"/>
                  </a:lnTo>
                  <a:lnTo>
                    <a:pt x="1033" y="1707"/>
                  </a:lnTo>
                  <a:lnTo>
                    <a:pt x="1332" y="1555"/>
                  </a:lnTo>
                  <a:lnTo>
                    <a:pt x="423" y="3343"/>
                  </a:lnTo>
                  <a:lnTo>
                    <a:pt x="986" y="3128"/>
                  </a:lnTo>
                  <a:lnTo>
                    <a:pt x="0" y="5066"/>
                  </a:lnTo>
                  <a:lnTo>
                    <a:pt x="1615" y="4500"/>
                  </a:lnTo>
                  <a:lnTo>
                    <a:pt x="1615" y="5780"/>
                  </a:lnTo>
                  <a:lnTo>
                    <a:pt x="2039" y="5780"/>
                  </a:lnTo>
                  <a:lnTo>
                    <a:pt x="2039" y="4500"/>
                  </a:lnTo>
                  <a:lnTo>
                    <a:pt x="3654" y="50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</p:sp>
      </p:grpSp>
      <p:sp>
        <p:nvSpPr>
          <p:cNvPr id="142" name="christmas-tree_61187"/>
          <p:cNvSpPr>
            <a:spLocks noChangeAspect="1"/>
          </p:cNvSpPr>
          <p:nvPr/>
        </p:nvSpPr>
        <p:spPr bwMode="auto">
          <a:xfrm>
            <a:off x="4692176" y="2720278"/>
            <a:ext cx="385972" cy="60968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54" h="5780">
                <a:moveTo>
                  <a:pt x="3654" y="5066"/>
                </a:moveTo>
                <a:lnTo>
                  <a:pt x="2668" y="3128"/>
                </a:lnTo>
                <a:lnTo>
                  <a:pt x="3231" y="3343"/>
                </a:lnTo>
                <a:lnTo>
                  <a:pt x="2322" y="1555"/>
                </a:lnTo>
                <a:lnTo>
                  <a:pt x="2621" y="1707"/>
                </a:lnTo>
                <a:lnTo>
                  <a:pt x="1827" y="0"/>
                </a:lnTo>
                <a:lnTo>
                  <a:pt x="1033" y="1707"/>
                </a:lnTo>
                <a:lnTo>
                  <a:pt x="1332" y="1555"/>
                </a:lnTo>
                <a:lnTo>
                  <a:pt x="423" y="3343"/>
                </a:lnTo>
                <a:lnTo>
                  <a:pt x="986" y="3128"/>
                </a:lnTo>
                <a:lnTo>
                  <a:pt x="0" y="5066"/>
                </a:lnTo>
                <a:lnTo>
                  <a:pt x="1615" y="4500"/>
                </a:lnTo>
                <a:lnTo>
                  <a:pt x="1615" y="5780"/>
                </a:lnTo>
                <a:lnTo>
                  <a:pt x="2039" y="5780"/>
                </a:lnTo>
                <a:lnTo>
                  <a:pt x="2039" y="4500"/>
                </a:lnTo>
                <a:lnTo>
                  <a:pt x="3654" y="5066"/>
                </a:lnTo>
                <a:close/>
              </a:path>
            </a:pathLst>
          </a:custGeom>
          <a:solidFill>
            <a:srgbClr val="18A45B"/>
          </a:solidFill>
          <a:ln>
            <a:noFill/>
          </a:ln>
          <a:effectLst/>
        </p:spPr>
      </p:sp>
      <p:sp>
        <p:nvSpPr>
          <p:cNvPr id="143" name="christmas-tree_61187"/>
          <p:cNvSpPr>
            <a:spLocks noChangeAspect="1"/>
          </p:cNvSpPr>
          <p:nvPr/>
        </p:nvSpPr>
        <p:spPr bwMode="auto">
          <a:xfrm>
            <a:off x="4783562" y="2720278"/>
            <a:ext cx="385972" cy="60968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54" h="5780">
                <a:moveTo>
                  <a:pt x="3654" y="5066"/>
                </a:moveTo>
                <a:lnTo>
                  <a:pt x="2668" y="3128"/>
                </a:lnTo>
                <a:lnTo>
                  <a:pt x="3231" y="3343"/>
                </a:lnTo>
                <a:lnTo>
                  <a:pt x="2322" y="1555"/>
                </a:lnTo>
                <a:lnTo>
                  <a:pt x="2621" y="1707"/>
                </a:lnTo>
                <a:lnTo>
                  <a:pt x="1827" y="0"/>
                </a:lnTo>
                <a:lnTo>
                  <a:pt x="1033" y="1707"/>
                </a:lnTo>
                <a:lnTo>
                  <a:pt x="1332" y="1555"/>
                </a:lnTo>
                <a:lnTo>
                  <a:pt x="423" y="3343"/>
                </a:lnTo>
                <a:lnTo>
                  <a:pt x="986" y="3128"/>
                </a:lnTo>
                <a:lnTo>
                  <a:pt x="0" y="5066"/>
                </a:lnTo>
                <a:lnTo>
                  <a:pt x="1615" y="4500"/>
                </a:lnTo>
                <a:lnTo>
                  <a:pt x="1615" y="5780"/>
                </a:lnTo>
                <a:lnTo>
                  <a:pt x="2039" y="5780"/>
                </a:lnTo>
                <a:lnTo>
                  <a:pt x="2039" y="4500"/>
                </a:lnTo>
                <a:lnTo>
                  <a:pt x="3654" y="50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</p:sp>
      <p:sp>
        <p:nvSpPr>
          <p:cNvPr id="144" name="christmas-tree_61187"/>
          <p:cNvSpPr>
            <a:spLocks noChangeAspect="1"/>
          </p:cNvSpPr>
          <p:nvPr/>
        </p:nvSpPr>
        <p:spPr bwMode="auto">
          <a:xfrm>
            <a:off x="7532475" y="1602663"/>
            <a:ext cx="385972" cy="60968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54" h="5780">
                <a:moveTo>
                  <a:pt x="3654" y="5066"/>
                </a:moveTo>
                <a:lnTo>
                  <a:pt x="2668" y="3128"/>
                </a:lnTo>
                <a:lnTo>
                  <a:pt x="3231" y="3343"/>
                </a:lnTo>
                <a:lnTo>
                  <a:pt x="2322" y="1555"/>
                </a:lnTo>
                <a:lnTo>
                  <a:pt x="2621" y="1707"/>
                </a:lnTo>
                <a:lnTo>
                  <a:pt x="1827" y="0"/>
                </a:lnTo>
                <a:lnTo>
                  <a:pt x="1033" y="1707"/>
                </a:lnTo>
                <a:lnTo>
                  <a:pt x="1332" y="1555"/>
                </a:lnTo>
                <a:lnTo>
                  <a:pt x="423" y="3343"/>
                </a:lnTo>
                <a:lnTo>
                  <a:pt x="986" y="3128"/>
                </a:lnTo>
                <a:lnTo>
                  <a:pt x="0" y="5066"/>
                </a:lnTo>
                <a:lnTo>
                  <a:pt x="1615" y="4500"/>
                </a:lnTo>
                <a:lnTo>
                  <a:pt x="1615" y="5780"/>
                </a:lnTo>
                <a:lnTo>
                  <a:pt x="2039" y="5780"/>
                </a:lnTo>
                <a:lnTo>
                  <a:pt x="2039" y="4500"/>
                </a:lnTo>
                <a:lnTo>
                  <a:pt x="3654" y="5066"/>
                </a:lnTo>
                <a:close/>
              </a:path>
            </a:pathLst>
          </a:custGeom>
          <a:solidFill>
            <a:srgbClr val="18A45B"/>
          </a:solidFill>
          <a:ln>
            <a:noFill/>
          </a:ln>
          <a:effectLst/>
        </p:spPr>
      </p:sp>
      <p:sp>
        <p:nvSpPr>
          <p:cNvPr id="145" name="christmas-tree_61187"/>
          <p:cNvSpPr>
            <a:spLocks noChangeAspect="1"/>
          </p:cNvSpPr>
          <p:nvPr/>
        </p:nvSpPr>
        <p:spPr bwMode="auto">
          <a:xfrm>
            <a:off x="7623861" y="1602663"/>
            <a:ext cx="385972" cy="60968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54" h="5780">
                <a:moveTo>
                  <a:pt x="3654" y="5066"/>
                </a:moveTo>
                <a:lnTo>
                  <a:pt x="2668" y="3128"/>
                </a:lnTo>
                <a:lnTo>
                  <a:pt x="3231" y="3343"/>
                </a:lnTo>
                <a:lnTo>
                  <a:pt x="2322" y="1555"/>
                </a:lnTo>
                <a:lnTo>
                  <a:pt x="2621" y="1707"/>
                </a:lnTo>
                <a:lnTo>
                  <a:pt x="1827" y="0"/>
                </a:lnTo>
                <a:lnTo>
                  <a:pt x="1033" y="1707"/>
                </a:lnTo>
                <a:lnTo>
                  <a:pt x="1332" y="1555"/>
                </a:lnTo>
                <a:lnTo>
                  <a:pt x="423" y="3343"/>
                </a:lnTo>
                <a:lnTo>
                  <a:pt x="986" y="3128"/>
                </a:lnTo>
                <a:lnTo>
                  <a:pt x="0" y="5066"/>
                </a:lnTo>
                <a:lnTo>
                  <a:pt x="1615" y="4500"/>
                </a:lnTo>
                <a:lnTo>
                  <a:pt x="1615" y="5780"/>
                </a:lnTo>
                <a:lnTo>
                  <a:pt x="2039" y="5780"/>
                </a:lnTo>
                <a:lnTo>
                  <a:pt x="2039" y="4500"/>
                </a:lnTo>
                <a:lnTo>
                  <a:pt x="3654" y="50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</p:sp>
      <p:sp>
        <p:nvSpPr>
          <p:cNvPr id="146" name="christmas-tree_61187"/>
          <p:cNvSpPr>
            <a:spLocks noChangeAspect="1"/>
          </p:cNvSpPr>
          <p:nvPr/>
        </p:nvSpPr>
        <p:spPr bwMode="auto">
          <a:xfrm>
            <a:off x="10368932" y="792989"/>
            <a:ext cx="385972" cy="60968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54" h="5780">
                <a:moveTo>
                  <a:pt x="3654" y="5066"/>
                </a:moveTo>
                <a:lnTo>
                  <a:pt x="2668" y="3128"/>
                </a:lnTo>
                <a:lnTo>
                  <a:pt x="3231" y="3343"/>
                </a:lnTo>
                <a:lnTo>
                  <a:pt x="2322" y="1555"/>
                </a:lnTo>
                <a:lnTo>
                  <a:pt x="2621" y="1707"/>
                </a:lnTo>
                <a:lnTo>
                  <a:pt x="1827" y="0"/>
                </a:lnTo>
                <a:lnTo>
                  <a:pt x="1033" y="1707"/>
                </a:lnTo>
                <a:lnTo>
                  <a:pt x="1332" y="1555"/>
                </a:lnTo>
                <a:lnTo>
                  <a:pt x="423" y="3343"/>
                </a:lnTo>
                <a:lnTo>
                  <a:pt x="986" y="3128"/>
                </a:lnTo>
                <a:lnTo>
                  <a:pt x="0" y="5066"/>
                </a:lnTo>
                <a:lnTo>
                  <a:pt x="1615" y="4500"/>
                </a:lnTo>
                <a:lnTo>
                  <a:pt x="1615" y="5780"/>
                </a:lnTo>
                <a:lnTo>
                  <a:pt x="2039" y="5780"/>
                </a:lnTo>
                <a:lnTo>
                  <a:pt x="2039" y="4500"/>
                </a:lnTo>
                <a:lnTo>
                  <a:pt x="3654" y="5066"/>
                </a:lnTo>
                <a:close/>
              </a:path>
            </a:pathLst>
          </a:custGeom>
          <a:solidFill>
            <a:srgbClr val="18A45B"/>
          </a:solidFill>
          <a:ln>
            <a:noFill/>
          </a:ln>
          <a:effectLst/>
        </p:spPr>
      </p:sp>
      <p:sp>
        <p:nvSpPr>
          <p:cNvPr id="147" name="christmas-tree_61187"/>
          <p:cNvSpPr>
            <a:spLocks noChangeAspect="1"/>
          </p:cNvSpPr>
          <p:nvPr/>
        </p:nvSpPr>
        <p:spPr bwMode="auto">
          <a:xfrm>
            <a:off x="10460318" y="852616"/>
            <a:ext cx="348224" cy="550058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54" h="5780">
                <a:moveTo>
                  <a:pt x="3654" y="5066"/>
                </a:moveTo>
                <a:lnTo>
                  <a:pt x="2668" y="3128"/>
                </a:lnTo>
                <a:lnTo>
                  <a:pt x="3231" y="3343"/>
                </a:lnTo>
                <a:lnTo>
                  <a:pt x="2322" y="1555"/>
                </a:lnTo>
                <a:lnTo>
                  <a:pt x="2621" y="1707"/>
                </a:lnTo>
                <a:lnTo>
                  <a:pt x="1827" y="0"/>
                </a:lnTo>
                <a:lnTo>
                  <a:pt x="1033" y="1707"/>
                </a:lnTo>
                <a:lnTo>
                  <a:pt x="1332" y="1555"/>
                </a:lnTo>
                <a:lnTo>
                  <a:pt x="423" y="3343"/>
                </a:lnTo>
                <a:lnTo>
                  <a:pt x="986" y="3128"/>
                </a:lnTo>
                <a:lnTo>
                  <a:pt x="0" y="5066"/>
                </a:lnTo>
                <a:lnTo>
                  <a:pt x="1615" y="4500"/>
                </a:lnTo>
                <a:lnTo>
                  <a:pt x="1615" y="5780"/>
                </a:lnTo>
                <a:lnTo>
                  <a:pt x="2039" y="5780"/>
                </a:lnTo>
                <a:lnTo>
                  <a:pt x="2039" y="4500"/>
                </a:lnTo>
                <a:lnTo>
                  <a:pt x="3654" y="50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</p:sp>
      <p:sp>
        <p:nvSpPr>
          <p:cNvPr id="149" name="椭圆 148"/>
          <p:cNvSpPr/>
          <p:nvPr/>
        </p:nvSpPr>
        <p:spPr>
          <a:xfrm>
            <a:off x="8732567" y="4546396"/>
            <a:ext cx="3678120" cy="3459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椭圆 149"/>
          <p:cNvSpPr/>
          <p:nvPr/>
        </p:nvSpPr>
        <p:spPr>
          <a:xfrm>
            <a:off x="6534913" y="5771248"/>
            <a:ext cx="3728338" cy="23488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1" name="d5730e70-be12-44a1-b40b-3b4a1bed558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04530" y="4109192"/>
            <a:ext cx="5044205" cy="3004806"/>
            <a:chOff x="1708150" y="916932"/>
            <a:chExt cx="8775700" cy="5227638"/>
          </a:xfrm>
        </p:grpSpPr>
        <p:sp>
          <p:nvSpPr>
            <p:cNvPr id="152" name="íŝḻîḓé"/>
            <p:cNvSpPr/>
            <p:nvPr/>
          </p:nvSpPr>
          <p:spPr bwMode="auto">
            <a:xfrm>
              <a:off x="6829425" y="4617395"/>
              <a:ext cx="3654425" cy="1077913"/>
            </a:xfrm>
            <a:prstGeom prst="ellipse">
              <a:avLst/>
            </a:prstGeom>
            <a:solidFill>
              <a:srgbClr val="67A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íṥļîḍê"/>
            <p:cNvSpPr/>
            <p:nvPr/>
          </p:nvSpPr>
          <p:spPr bwMode="auto">
            <a:xfrm>
              <a:off x="1708150" y="4617395"/>
              <a:ext cx="3298825" cy="1077913"/>
            </a:xfrm>
            <a:prstGeom prst="ellipse">
              <a:avLst/>
            </a:prstGeom>
            <a:solidFill>
              <a:srgbClr val="67A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ïSľíḑe"/>
            <p:cNvSpPr/>
            <p:nvPr/>
          </p:nvSpPr>
          <p:spPr bwMode="auto">
            <a:xfrm>
              <a:off x="3576638" y="4466582"/>
              <a:ext cx="5729288" cy="1677988"/>
            </a:xfrm>
            <a:custGeom>
              <a:avLst/>
              <a:gdLst>
                <a:gd name="T0" fmla="*/ 195 w 613"/>
                <a:gd name="T1" fmla="*/ 0 h 179"/>
                <a:gd name="T2" fmla="*/ 355 w 613"/>
                <a:gd name="T3" fmla="*/ 178 h 179"/>
                <a:gd name="T4" fmla="*/ 195 w 613"/>
                <a:gd name="T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3" h="179">
                  <a:moveTo>
                    <a:pt x="195" y="0"/>
                  </a:moveTo>
                  <a:cubicBezTo>
                    <a:pt x="417" y="0"/>
                    <a:pt x="613" y="177"/>
                    <a:pt x="355" y="178"/>
                  </a:cubicBezTo>
                  <a:cubicBezTo>
                    <a:pt x="149" y="179"/>
                    <a:pt x="0" y="0"/>
                    <a:pt x="195" y="0"/>
                  </a:cubicBezTo>
                  <a:close/>
                </a:path>
              </a:pathLst>
            </a:custGeom>
            <a:solidFill>
              <a:srgbClr val="67A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ïṩḻíḋè"/>
            <p:cNvSpPr/>
            <p:nvPr/>
          </p:nvSpPr>
          <p:spPr bwMode="auto">
            <a:xfrm>
              <a:off x="3203575" y="3071170"/>
              <a:ext cx="449263" cy="365125"/>
            </a:xfrm>
            <a:custGeom>
              <a:avLst/>
              <a:gdLst>
                <a:gd name="T0" fmla="*/ 46 w 48"/>
                <a:gd name="T1" fmla="*/ 25 h 39"/>
                <a:gd name="T2" fmla="*/ 16 w 48"/>
                <a:gd name="T3" fmla="*/ 0 h 39"/>
                <a:gd name="T4" fmla="*/ 4 w 48"/>
                <a:gd name="T5" fmla="*/ 30 h 39"/>
                <a:gd name="T6" fmla="*/ 41 w 48"/>
                <a:gd name="T7" fmla="*/ 37 h 39"/>
                <a:gd name="T8" fmla="*/ 46 w 48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9">
                  <a:moveTo>
                    <a:pt x="46" y="25"/>
                  </a:moveTo>
                  <a:cubicBezTo>
                    <a:pt x="43" y="18"/>
                    <a:pt x="22" y="1"/>
                    <a:pt x="16" y="0"/>
                  </a:cubicBezTo>
                  <a:cubicBezTo>
                    <a:pt x="11" y="0"/>
                    <a:pt x="0" y="25"/>
                    <a:pt x="4" y="30"/>
                  </a:cubicBezTo>
                  <a:cubicBezTo>
                    <a:pt x="8" y="35"/>
                    <a:pt x="35" y="39"/>
                    <a:pt x="41" y="37"/>
                  </a:cubicBezTo>
                  <a:cubicBezTo>
                    <a:pt x="47" y="36"/>
                    <a:pt x="48" y="31"/>
                    <a:pt x="46" y="25"/>
                  </a:cubicBezTo>
                  <a:close/>
                </a:path>
              </a:pathLst>
            </a:custGeom>
            <a:solidFill>
              <a:srgbClr val="E3F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ïṡḻïde"/>
            <p:cNvSpPr/>
            <p:nvPr/>
          </p:nvSpPr>
          <p:spPr bwMode="auto">
            <a:xfrm>
              <a:off x="3484563" y="3212457"/>
              <a:ext cx="158750" cy="214313"/>
            </a:xfrm>
            <a:custGeom>
              <a:avLst/>
              <a:gdLst>
                <a:gd name="T0" fmla="*/ 16 w 17"/>
                <a:gd name="T1" fmla="*/ 16 h 23"/>
                <a:gd name="T2" fmla="*/ 3 w 17"/>
                <a:gd name="T3" fmla="*/ 4 h 23"/>
                <a:gd name="T4" fmla="*/ 13 w 17"/>
                <a:gd name="T5" fmla="*/ 15 h 23"/>
                <a:gd name="T6" fmla="*/ 3 w 17"/>
                <a:gd name="T7" fmla="*/ 18 h 23"/>
                <a:gd name="T8" fmla="*/ 16 w 17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3">
                  <a:moveTo>
                    <a:pt x="16" y="16"/>
                  </a:moveTo>
                  <a:cubicBezTo>
                    <a:pt x="17" y="11"/>
                    <a:pt x="6" y="0"/>
                    <a:pt x="3" y="4"/>
                  </a:cubicBezTo>
                  <a:cubicBezTo>
                    <a:pt x="0" y="8"/>
                    <a:pt x="15" y="11"/>
                    <a:pt x="13" y="15"/>
                  </a:cubicBezTo>
                  <a:cubicBezTo>
                    <a:pt x="11" y="18"/>
                    <a:pt x="3" y="14"/>
                    <a:pt x="3" y="18"/>
                  </a:cubicBezTo>
                  <a:cubicBezTo>
                    <a:pt x="3" y="23"/>
                    <a:pt x="14" y="21"/>
                    <a:pt x="16" y="16"/>
                  </a:cubicBezTo>
                  <a:close/>
                </a:path>
              </a:pathLst>
            </a:custGeom>
            <a:solidFill>
              <a:srgbClr val="79B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îSļîḓê"/>
            <p:cNvSpPr/>
            <p:nvPr/>
          </p:nvSpPr>
          <p:spPr bwMode="auto">
            <a:xfrm>
              <a:off x="3792538" y="3071170"/>
              <a:ext cx="447675" cy="355600"/>
            </a:xfrm>
            <a:custGeom>
              <a:avLst/>
              <a:gdLst>
                <a:gd name="T0" fmla="*/ 2 w 48"/>
                <a:gd name="T1" fmla="*/ 24 h 38"/>
                <a:gd name="T2" fmla="*/ 31 w 48"/>
                <a:gd name="T3" fmla="*/ 0 h 38"/>
                <a:gd name="T4" fmla="*/ 44 w 48"/>
                <a:gd name="T5" fmla="*/ 30 h 38"/>
                <a:gd name="T6" fmla="*/ 7 w 48"/>
                <a:gd name="T7" fmla="*/ 37 h 38"/>
                <a:gd name="T8" fmla="*/ 2 w 48"/>
                <a:gd name="T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8">
                  <a:moveTo>
                    <a:pt x="2" y="24"/>
                  </a:moveTo>
                  <a:cubicBezTo>
                    <a:pt x="5" y="18"/>
                    <a:pt x="26" y="0"/>
                    <a:pt x="31" y="0"/>
                  </a:cubicBezTo>
                  <a:cubicBezTo>
                    <a:pt x="36" y="0"/>
                    <a:pt x="48" y="26"/>
                    <a:pt x="44" y="30"/>
                  </a:cubicBezTo>
                  <a:cubicBezTo>
                    <a:pt x="41" y="35"/>
                    <a:pt x="13" y="38"/>
                    <a:pt x="7" y="37"/>
                  </a:cubicBezTo>
                  <a:cubicBezTo>
                    <a:pt x="1" y="35"/>
                    <a:pt x="0" y="30"/>
                    <a:pt x="2" y="24"/>
                  </a:cubicBezTo>
                  <a:close/>
                </a:path>
              </a:pathLst>
            </a:custGeom>
            <a:solidFill>
              <a:srgbClr val="E3F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íṥlidê"/>
            <p:cNvSpPr/>
            <p:nvPr/>
          </p:nvSpPr>
          <p:spPr bwMode="auto">
            <a:xfrm>
              <a:off x="3802063" y="3212457"/>
              <a:ext cx="149225" cy="204788"/>
            </a:xfrm>
            <a:custGeom>
              <a:avLst/>
              <a:gdLst>
                <a:gd name="T0" fmla="*/ 1 w 16"/>
                <a:gd name="T1" fmla="*/ 15 h 22"/>
                <a:gd name="T2" fmla="*/ 14 w 16"/>
                <a:gd name="T3" fmla="*/ 4 h 22"/>
                <a:gd name="T4" fmla="*/ 4 w 16"/>
                <a:gd name="T5" fmla="*/ 14 h 22"/>
                <a:gd name="T6" fmla="*/ 14 w 16"/>
                <a:gd name="T7" fmla="*/ 18 h 22"/>
                <a:gd name="T8" fmla="*/ 1 w 16"/>
                <a:gd name="T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2">
                  <a:moveTo>
                    <a:pt x="1" y="15"/>
                  </a:moveTo>
                  <a:cubicBezTo>
                    <a:pt x="0" y="10"/>
                    <a:pt x="11" y="0"/>
                    <a:pt x="14" y="4"/>
                  </a:cubicBezTo>
                  <a:cubicBezTo>
                    <a:pt x="16" y="7"/>
                    <a:pt x="2" y="10"/>
                    <a:pt x="4" y="14"/>
                  </a:cubicBezTo>
                  <a:cubicBezTo>
                    <a:pt x="6" y="18"/>
                    <a:pt x="14" y="13"/>
                    <a:pt x="14" y="18"/>
                  </a:cubicBezTo>
                  <a:cubicBezTo>
                    <a:pt x="14" y="22"/>
                    <a:pt x="3" y="21"/>
                    <a:pt x="1" y="15"/>
                  </a:cubicBezTo>
                  <a:close/>
                </a:path>
              </a:pathLst>
            </a:custGeom>
            <a:solidFill>
              <a:srgbClr val="79B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iSļíḓe"/>
            <p:cNvSpPr/>
            <p:nvPr/>
          </p:nvSpPr>
          <p:spPr bwMode="auto">
            <a:xfrm>
              <a:off x="3595688" y="3287070"/>
              <a:ext cx="252413" cy="168275"/>
            </a:xfrm>
            <a:custGeom>
              <a:avLst/>
              <a:gdLst>
                <a:gd name="T0" fmla="*/ 12 w 27"/>
                <a:gd name="T1" fmla="*/ 1 h 18"/>
                <a:gd name="T2" fmla="*/ 2 w 27"/>
                <a:gd name="T3" fmla="*/ 8 h 18"/>
                <a:gd name="T4" fmla="*/ 13 w 27"/>
                <a:gd name="T5" fmla="*/ 17 h 18"/>
                <a:gd name="T6" fmla="*/ 26 w 27"/>
                <a:gd name="T7" fmla="*/ 10 h 18"/>
                <a:gd name="T8" fmla="*/ 12 w 27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2" y="1"/>
                  </a:moveTo>
                  <a:cubicBezTo>
                    <a:pt x="5" y="2"/>
                    <a:pt x="1" y="1"/>
                    <a:pt x="2" y="8"/>
                  </a:cubicBezTo>
                  <a:cubicBezTo>
                    <a:pt x="2" y="15"/>
                    <a:pt x="0" y="17"/>
                    <a:pt x="13" y="17"/>
                  </a:cubicBezTo>
                  <a:cubicBezTo>
                    <a:pt x="25" y="18"/>
                    <a:pt x="27" y="16"/>
                    <a:pt x="26" y="10"/>
                  </a:cubicBezTo>
                  <a:cubicBezTo>
                    <a:pt x="24" y="3"/>
                    <a:pt x="24" y="0"/>
                    <a:pt x="12" y="1"/>
                  </a:cubicBezTo>
                  <a:close/>
                </a:path>
              </a:pathLst>
            </a:custGeom>
            <a:solidFill>
              <a:srgbClr val="79B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îşľîḍè"/>
            <p:cNvSpPr/>
            <p:nvPr/>
          </p:nvSpPr>
          <p:spPr bwMode="auto">
            <a:xfrm>
              <a:off x="3614738" y="3296595"/>
              <a:ext cx="223838" cy="139700"/>
            </a:xfrm>
            <a:custGeom>
              <a:avLst/>
              <a:gdLst>
                <a:gd name="T0" fmla="*/ 10 w 24"/>
                <a:gd name="T1" fmla="*/ 1 h 15"/>
                <a:gd name="T2" fmla="*/ 1 w 24"/>
                <a:gd name="T3" fmla="*/ 7 h 15"/>
                <a:gd name="T4" fmla="*/ 11 w 24"/>
                <a:gd name="T5" fmla="*/ 14 h 15"/>
                <a:gd name="T6" fmla="*/ 23 w 24"/>
                <a:gd name="T7" fmla="*/ 8 h 15"/>
                <a:gd name="T8" fmla="*/ 10 w 24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0" y="1"/>
                  </a:moveTo>
                  <a:cubicBezTo>
                    <a:pt x="4" y="1"/>
                    <a:pt x="1" y="1"/>
                    <a:pt x="1" y="7"/>
                  </a:cubicBezTo>
                  <a:cubicBezTo>
                    <a:pt x="1" y="12"/>
                    <a:pt x="0" y="14"/>
                    <a:pt x="11" y="14"/>
                  </a:cubicBezTo>
                  <a:cubicBezTo>
                    <a:pt x="22" y="15"/>
                    <a:pt x="24" y="13"/>
                    <a:pt x="23" y="8"/>
                  </a:cubicBezTo>
                  <a:cubicBezTo>
                    <a:pt x="21" y="3"/>
                    <a:pt x="21" y="0"/>
                    <a:pt x="10" y="1"/>
                  </a:cubicBezTo>
                  <a:close/>
                </a:path>
              </a:pathLst>
            </a:custGeom>
            <a:solidFill>
              <a:srgbClr val="79B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îSļîḓè"/>
            <p:cNvSpPr/>
            <p:nvPr/>
          </p:nvSpPr>
          <p:spPr bwMode="auto">
            <a:xfrm>
              <a:off x="2951163" y="3493445"/>
              <a:ext cx="1550988" cy="1546225"/>
            </a:xfrm>
            <a:prstGeom prst="rect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îṡľíďè"/>
            <p:cNvSpPr/>
            <p:nvPr/>
          </p:nvSpPr>
          <p:spPr bwMode="auto">
            <a:xfrm>
              <a:off x="2951163" y="3661720"/>
              <a:ext cx="1550988" cy="93663"/>
            </a:xfrm>
            <a:prstGeom prst="rect">
              <a:avLst/>
            </a:pr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iSlíde"/>
            <p:cNvSpPr/>
            <p:nvPr/>
          </p:nvSpPr>
          <p:spPr bwMode="auto">
            <a:xfrm>
              <a:off x="2828925" y="3380732"/>
              <a:ext cx="1795463" cy="280988"/>
            </a:xfrm>
            <a:prstGeom prst="rect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ïṣlïḋe"/>
            <p:cNvSpPr/>
            <p:nvPr/>
          </p:nvSpPr>
          <p:spPr bwMode="auto">
            <a:xfrm>
              <a:off x="3624263" y="3380732"/>
              <a:ext cx="204788" cy="1658938"/>
            </a:xfrm>
            <a:custGeom>
              <a:avLst/>
              <a:gdLst>
                <a:gd name="T0" fmla="*/ 0 w 129"/>
                <a:gd name="T1" fmla="*/ 0 h 1045"/>
                <a:gd name="T2" fmla="*/ 129 w 129"/>
                <a:gd name="T3" fmla="*/ 0 h 1045"/>
                <a:gd name="T4" fmla="*/ 123 w 129"/>
                <a:gd name="T5" fmla="*/ 1045 h 1045"/>
                <a:gd name="T6" fmla="*/ 0 w 129"/>
                <a:gd name="T7" fmla="*/ 1045 h 1045"/>
                <a:gd name="T8" fmla="*/ 0 w 129"/>
                <a:gd name="T9" fmla="*/ 0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045">
                  <a:moveTo>
                    <a:pt x="0" y="0"/>
                  </a:moveTo>
                  <a:lnTo>
                    <a:pt x="129" y="0"/>
                  </a:lnTo>
                  <a:lnTo>
                    <a:pt x="123" y="1045"/>
                  </a:lnTo>
                  <a:lnTo>
                    <a:pt x="0" y="10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F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îśļïḋe"/>
            <p:cNvSpPr/>
            <p:nvPr/>
          </p:nvSpPr>
          <p:spPr bwMode="auto">
            <a:xfrm>
              <a:off x="2679700" y="3877620"/>
              <a:ext cx="280988" cy="233363"/>
            </a:xfrm>
            <a:custGeom>
              <a:avLst/>
              <a:gdLst>
                <a:gd name="T0" fmla="*/ 29 w 30"/>
                <a:gd name="T1" fmla="*/ 16 h 25"/>
                <a:gd name="T2" fmla="*/ 10 w 30"/>
                <a:gd name="T3" fmla="*/ 0 h 25"/>
                <a:gd name="T4" fmla="*/ 2 w 30"/>
                <a:gd name="T5" fmla="*/ 19 h 25"/>
                <a:gd name="T6" fmla="*/ 26 w 30"/>
                <a:gd name="T7" fmla="*/ 24 h 25"/>
                <a:gd name="T8" fmla="*/ 29 w 30"/>
                <a:gd name="T9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5">
                  <a:moveTo>
                    <a:pt x="29" y="16"/>
                  </a:moveTo>
                  <a:cubicBezTo>
                    <a:pt x="27" y="12"/>
                    <a:pt x="13" y="0"/>
                    <a:pt x="10" y="0"/>
                  </a:cubicBezTo>
                  <a:cubicBezTo>
                    <a:pt x="7" y="0"/>
                    <a:pt x="0" y="16"/>
                    <a:pt x="2" y="19"/>
                  </a:cubicBezTo>
                  <a:cubicBezTo>
                    <a:pt x="4" y="22"/>
                    <a:pt x="22" y="25"/>
                    <a:pt x="26" y="24"/>
                  </a:cubicBezTo>
                  <a:cubicBezTo>
                    <a:pt x="30" y="23"/>
                    <a:pt x="30" y="19"/>
                    <a:pt x="29" y="16"/>
                  </a:cubicBez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îSḷídê"/>
            <p:cNvSpPr/>
            <p:nvPr/>
          </p:nvSpPr>
          <p:spPr bwMode="auto">
            <a:xfrm>
              <a:off x="2857500" y="3971282"/>
              <a:ext cx="103188" cy="130175"/>
            </a:xfrm>
            <a:custGeom>
              <a:avLst/>
              <a:gdLst>
                <a:gd name="T0" fmla="*/ 10 w 11"/>
                <a:gd name="T1" fmla="*/ 10 h 14"/>
                <a:gd name="T2" fmla="*/ 2 w 11"/>
                <a:gd name="T3" fmla="*/ 2 h 14"/>
                <a:gd name="T4" fmla="*/ 8 w 11"/>
                <a:gd name="T5" fmla="*/ 9 h 14"/>
                <a:gd name="T6" fmla="*/ 2 w 11"/>
                <a:gd name="T7" fmla="*/ 11 h 14"/>
                <a:gd name="T8" fmla="*/ 10 w 11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0" y="10"/>
                  </a:moveTo>
                  <a:cubicBezTo>
                    <a:pt x="11" y="6"/>
                    <a:pt x="3" y="0"/>
                    <a:pt x="2" y="2"/>
                  </a:cubicBezTo>
                  <a:cubicBezTo>
                    <a:pt x="0" y="4"/>
                    <a:pt x="9" y="6"/>
                    <a:pt x="8" y="9"/>
                  </a:cubicBezTo>
                  <a:cubicBezTo>
                    <a:pt x="7" y="11"/>
                    <a:pt x="2" y="8"/>
                    <a:pt x="2" y="11"/>
                  </a:cubicBezTo>
                  <a:cubicBezTo>
                    <a:pt x="2" y="14"/>
                    <a:pt x="9" y="13"/>
                    <a:pt x="10" y="10"/>
                  </a:cubicBezTo>
                  <a:close/>
                </a:path>
              </a:pathLst>
            </a:custGeom>
            <a:solidFill>
              <a:srgbClr val="EDB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íṧḷïḍé"/>
            <p:cNvSpPr/>
            <p:nvPr/>
          </p:nvSpPr>
          <p:spPr bwMode="auto">
            <a:xfrm>
              <a:off x="3054350" y="3877620"/>
              <a:ext cx="279400" cy="223838"/>
            </a:xfrm>
            <a:custGeom>
              <a:avLst/>
              <a:gdLst>
                <a:gd name="T0" fmla="*/ 1 w 30"/>
                <a:gd name="T1" fmla="*/ 15 h 24"/>
                <a:gd name="T2" fmla="*/ 20 w 30"/>
                <a:gd name="T3" fmla="*/ 0 h 24"/>
                <a:gd name="T4" fmla="*/ 28 w 30"/>
                <a:gd name="T5" fmla="*/ 19 h 24"/>
                <a:gd name="T6" fmla="*/ 4 w 30"/>
                <a:gd name="T7" fmla="*/ 23 h 24"/>
                <a:gd name="T8" fmla="*/ 1 w 30"/>
                <a:gd name="T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1" y="15"/>
                  </a:moveTo>
                  <a:cubicBezTo>
                    <a:pt x="3" y="11"/>
                    <a:pt x="16" y="0"/>
                    <a:pt x="20" y="0"/>
                  </a:cubicBezTo>
                  <a:cubicBezTo>
                    <a:pt x="23" y="0"/>
                    <a:pt x="30" y="16"/>
                    <a:pt x="28" y="19"/>
                  </a:cubicBezTo>
                  <a:cubicBezTo>
                    <a:pt x="26" y="22"/>
                    <a:pt x="8" y="24"/>
                    <a:pt x="4" y="23"/>
                  </a:cubicBezTo>
                  <a:cubicBezTo>
                    <a:pt x="0" y="22"/>
                    <a:pt x="0" y="19"/>
                    <a:pt x="1" y="15"/>
                  </a:cubicBez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íṥ1íḋê"/>
            <p:cNvSpPr/>
            <p:nvPr/>
          </p:nvSpPr>
          <p:spPr bwMode="auto">
            <a:xfrm>
              <a:off x="3054350" y="3961757"/>
              <a:ext cx="103188" cy="139700"/>
            </a:xfrm>
            <a:custGeom>
              <a:avLst/>
              <a:gdLst>
                <a:gd name="T0" fmla="*/ 1 w 11"/>
                <a:gd name="T1" fmla="*/ 10 h 15"/>
                <a:gd name="T2" fmla="*/ 9 w 11"/>
                <a:gd name="T3" fmla="*/ 3 h 15"/>
                <a:gd name="T4" fmla="*/ 3 w 11"/>
                <a:gd name="T5" fmla="*/ 9 h 15"/>
                <a:gd name="T6" fmla="*/ 9 w 11"/>
                <a:gd name="T7" fmla="*/ 12 h 15"/>
                <a:gd name="T8" fmla="*/ 1 w 11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1" y="10"/>
                  </a:moveTo>
                  <a:cubicBezTo>
                    <a:pt x="0" y="7"/>
                    <a:pt x="8" y="0"/>
                    <a:pt x="9" y="3"/>
                  </a:cubicBezTo>
                  <a:cubicBezTo>
                    <a:pt x="11" y="5"/>
                    <a:pt x="2" y="7"/>
                    <a:pt x="3" y="9"/>
                  </a:cubicBezTo>
                  <a:cubicBezTo>
                    <a:pt x="4" y="12"/>
                    <a:pt x="9" y="9"/>
                    <a:pt x="9" y="12"/>
                  </a:cubicBezTo>
                  <a:cubicBezTo>
                    <a:pt x="9" y="15"/>
                    <a:pt x="2" y="14"/>
                    <a:pt x="1" y="10"/>
                  </a:cubicBezTo>
                  <a:close/>
                </a:path>
              </a:pathLst>
            </a:custGeom>
            <a:solidFill>
              <a:srgbClr val="EDB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ï$ḻíḓé"/>
            <p:cNvSpPr/>
            <p:nvPr/>
          </p:nvSpPr>
          <p:spPr bwMode="auto">
            <a:xfrm>
              <a:off x="2922588" y="4017320"/>
              <a:ext cx="168275" cy="103188"/>
            </a:xfrm>
            <a:custGeom>
              <a:avLst/>
              <a:gdLst>
                <a:gd name="T0" fmla="*/ 8 w 18"/>
                <a:gd name="T1" fmla="*/ 0 h 11"/>
                <a:gd name="T2" fmla="*/ 1 w 18"/>
                <a:gd name="T3" fmla="*/ 5 h 11"/>
                <a:gd name="T4" fmla="*/ 9 w 18"/>
                <a:gd name="T5" fmla="*/ 11 h 11"/>
                <a:gd name="T6" fmla="*/ 17 w 18"/>
                <a:gd name="T7" fmla="*/ 6 h 11"/>
                <a:gd name="T8" fmla="*/ 8 w 1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8" y="0"/>
                  </a:moveTo>
                  <a:cubicBezTo>
                    <a:pt x="3" y="1"/>
                    <a:pt x="1" y="0"/>
                    <a:pt x="1" y="5"/>
                  </a:cubicBezTo>
                  <a:cubicBezTo>
                    <a:pt x="2" y="9"/>
                    <a:pt x="0" y="10"/>
                    <a:pt x="9" y="11"/>
                  </a:cubicBezTo>
                  <a:cubicBezTo>
                    <a:pt x="17" y="11"/>
                    <a:pt x="18" y="10"/>
                    <a:pt x="17" y="6"/>
                  </a:cubicBezTo>
                  <a:cubicBezTo>
                    <a:pt x="16" y="2"/>
                    <a:pt x="16" y="0"/>
                    <a:pt x="8" y="0"/>
                  </a:cubicBezTo>
                  <a:close/>
                </a:path>
              </a:pathLst>
            </a:custGeom>
            <a:solidFill>
              <a:srgbClr val="EDB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iŝḷíďè"/>
            <p:cNvSpPr/>
            <p:nvPr/>
          </p:nvSpPr>
          <p:spPr bwMode="auto">
            <a:xfrm>
              <a:off x="2932113" y="4017320"/>
              <a:ext cx="149225" cy="93663"/>
            </a:xfrm>
            <a:custGeom>
              <a:avLst/>
              <a:gdLst>
                <a:gd name="T0" fmla="*/ 7 w 16"/>
                <a:gd name="T1" fmla="*/ 1 h 10"/>
                <a:gd name="T2" fmla="*/ 1 w 16"/>
                <a:gd name="T3" fmla="*/ 4 h 10"/>
                <a:gd name="T4" fmla="*/ 8 w 16"/>
                <a:gd name="T5" fmla="*/ 9 h 10"/>
                <a:gd name="T6" fmla="*/ 15 w 16"/>
                <a:gd name="T7" fmla="*/ 5 h 10"/>
                <a:gd name="T8" fmla="*/ 7 w 16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7" y="1"/>
                  </a:moveTo>
                  <a:cubicBezTo>
                    <a:pt x="3" y="1"/>
                    <a:pt x="1" y="1"/>
                    <a:pt x="1" y="4"/>
                  </a:cubicBezTo>
                  <a:cubicBezTo>
                    <a:pt x="1" y="8"/>
                    <a:pt x="0" y="9"/>
                    <a:pt x="8" y="9"/>
                  </a:cubicBezTo>
                  <a:cubicBezTo>
                    <a:pt x="15" y="10"/>
                    <a:pt x="16" y="9"/>
                    <a:pt x="15" y="5"/>
                  </a:cubicBezTo>
                  <a:cubicBezTo>
                    <a:pt x="14" y="2"/>
                    <a:pt x="14" y="0"/>
                    <a:pt x="7" y="1"/>
                  </a:cubicBezTo>
                  <a:close/>
                </a:path>
              </a:pathLst>
            </a:custGeom>
            <a:solidFill>
              <a:srgbClr val="EDB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ïš1íḓê"/>
            <p:cNvSpPr/>
            <p:nvPr/>
          </p:nvSpPr>
          <p:spPr bwMode="auto">
            <a:xfrm>
              <a:off x="1997075" y="4149082"/>
              <a:ext cx="2019300" cy="984250"/>
            </a:xfrm>
            <a:prstGeom prst="rect">
              <a:avLst/>
            </a:prstGeom>
            <a:solidFill>
              <a:srgbClr val="E3F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îşḻíďè"/>
            <p:cNvSpPr/>
            <p:nvPr/>
          </p:nvSpPr>
          <p:spPr bwMode="auto">
            <a:xfrm>
              <a:off x="1997075" y="4252270"/>
              <a:ext cx="2019300" cy="65088"/>
            </a:xfrm>
            <a:prstGeom prst="rect">
              <a:avLst/>
            </a:prstGeom>
            <a:solidFill>
              <a:srgbClr val="A7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íṧlîḑê"/>
            <p:cNvSpPr/>
            <p:nvPr/>
          </p:nvSpPr>
          <p:spPr bwMode="auto">
            <a:xfrm>
              <a:off x="1847850" y="4074470"/>
              <a:ext cx="2327275" cy="177800"/>
            </a:xfrm>
            <a:prstGeom prst="rect">
              <a:avLst/>
            </a:prstGeom>
            <a:solidFill>
              <a:srgbClr val="E3F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ïṡ1ïďe"/>
            <p:cNvSpPr/>
            <p:nvPr/>
          </p:nvSpPr>
          <p:spPr bwMode="auto">
            <a:xfrm>
              <a:off x="2951163" y="4074470"/>
              <a:ext cx="122238" cy="1058863"/>
            </a:xfrm>
            <a:prstGeom prst="rect">
              <a:avLst/>
            </a:pr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íṡlïḋè"/>
            <p:cNvSpPr/>
            <p:nvPr/>
          </p:nvSpPr>
          <p:spPr bwMode="auto">
            <a:xfrm>
              <a:off x="2222500" y="4636445"/>
              <a:ext cx="354013" cy="252413"/>
            </a:xfrm>
            <a:custGeom>
              <a:avLst/>
              <a:gdLst>
                <a:gd name="T0" fmla="*/ 31 w 38"/>
                <a:gd name="T1" fmla="*/ 3 h 27"/>
                <a:gd name="T2" fmla="*/ 3 w 38"/>
                <a:gd name="T3" fmla="*/ 4 h 27"/>
                <a:gd name="T4" fmla="*/ 11 w 38"/>
                <a:gd name="T5" fmla="*/ 26 h 27"/>
                <a:gd name="T6" fmla="*/ 35 w 38"/>
                <a:gd name="T7" fmla="*/ 12 h 27"/>
                <a:gd name="T8" fmla="*/ 31 w 3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31" y="3"/>
                  </a:moveTo>
                  <a:cubicBezTo>
                    <a:pt x="26" y="0"/>
                    <a:pt x="6" y="1"/>
                    <a:pt x="3" y="4"/>
                  </a:cubicBezTo>
                  <a:cubicBezTo>
                    <a:pt x="0" y="6"/>
                    <a:pt x="7" y="26"/>
                    <a:pt x="11" y="26"/>
                  </a:cubicBezTo>
                  <a:cubicBezTo>
                    <a:pt x="15" y="27"/>
                    <a:pt x="33" y="15"/>
                    <a:pt x="35" y="12"/>
                  </a:cubicBezTo>
                  <a:cubicBezTo>
                    <a:pt x="38" y="8"/>
                    <a:pt x="36" y="5"/>
                    <a:pt x="31" y="3"/>
                  </a:cubicBez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iSḻídé"/>
            <p:cNvSpPr/>
            <p:nvPr/>
          </p:nvSpPr>
          <p:spPr bwMode="auto">
            <a:xfrm>
              <a:off x="2417763" y="4655495"/>
              <a:ext cx="141288" cy="130175"/>
            </a:xfrm>
            <a:custGeom>
              <a:avLst/>
              <a:gdLst>
                <a:gd name="T0" fmla="*/ 14 w 15"/>
                <a:gd name="T1" fmla="*/ 4 h 14"/>
                <a:gd name="T2" fmla="*/ 0 w 15"/>
                <a:gd name="T3" fmla="*/ 4 h 14"/>
                <a:gd name="T4" fmla="*/ 11 w 15"/>
                <a:gd name="T5" fmla="*/ 4 h 14"/>
                <a:gd name="T6" fmla="*/ 8 w 15"/>
                <a:gd name="T7" fmla="*/ 11 h 14"/>
                <a:gd name="T8" fmla="*/ 14 w 15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4" y="4"/>
                  </a:moveTo>
                  <a:cubicBezTo>
                    <a:pt x="12" y="0"/>
                    <a:pt x="0" y="0"/>
                    <a:pt x="0" y="4"/>
                  </a:cubicBezTo>
                  <a:cubicBezTo>
                    <a:pt x="1" y="7"/>
                    <a:pt x="11" y="1"/>
                    <a:pt x="11" y="4"/>
                  </a:cubicBezTo>
                  <a:cubicBezTo>
                    <a:pt x="12" y="7"/>
                    <a:pt x="5" y="9"/>
                    <a:pt x="8" y="11"/>
                  </a:cubicBezTo>
                  <a:cubicBezTo>
                    <a:pt x="10" y="14"/>
                    <a:pt x="15" y="8"/>
                    <a:pt x="14" y="4"/>
                  </a:cubicBezTo>
                  <a:close/>
                </a:path>
              </a:pathLst>
            </a:custGeom>
            <a:solidFill>
              <a:srgbClr val="EDB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î$ḷiḑè"/>
            <p:cNvSpPr/>
            <p:nvPr/>
          </p:nvSpPr>
          <p:spPr bwMode="auto">
            <a:xfrm>
              <a:off x="2595563" y="4279257"/>
              <a:ext cx="261938" cy="347663"/>
            </a:xfrm>
            <a:custGeom>
              <a:avLst/>
              <a:gdLst>
                <a:gd name="T0" fmla="*/ 2 w 28"/>
                <a:gd name="T1" fmla="*/ 30 h 37"/>
                <a:gd name="T2" fmla="*/ 6 w 28"/>
                <a:gd name="T3" fmla="*/ 3 h 37"/>
                <a:gd name="T4" fmla="*/ 28 w 28"/>
                <a:gd name="T5" fmla="*/ 12 h 37"/>
                <a:gd name="T6" fmla="*/ 11 w 28"/>
                <a:gd name="T7" fmla="*/ 35 h 37"/>
                <a:gd name="T8" fmla="*/ 2 w 28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2" y="30"/>
                  </a:moveTo>
                  <a:cubicBezTo>
                    <a:pt x="0" y="25"/>
                    <a:pt x="3" y="5"/>
                    <a:pt x="6" y="3"/>
                  </a:cubicBezTo>
                  <a:cubicBezTo>
                    <a:pt x="9" y="0"/>
                    <a:pt x="28" y="8"/>
                    <a:pt x="28" y="12"/>
                  </a:cubicBezTo>
                  <a:cubicBezTo>
                    <a:pt x="28" y="17"/>
                    <a:pt x="15" y="33"/>
                    <a:pt x="11" y="35"/>
                  </a:cubicBezTo>
                  <a:cubicBezTo>
                    <a:pt x="7" y="37"/>
                    <a:pt x="4" y="35"/>
                    <a:pt x="2" y="30"/>
                  </a:cubicBez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ïṥlîdê"/>
            <p:cNvSpPr/>
            <p:nvPr/>
          </p:nvSpPr>
          <p:spPr bwMode="auto">
            <a:xfrm>
              <a:off x="2614613" y="4466582"/>
              <a:ext cx="130175" cy="150813"/>
            </a:xfrm>
            <a:custGeom>
              <a:avLst/>
              <a:gdLst>
                <a:gd name="T0" fmla="*/ 3 w 14"/>
                <a:gd name="T1" fmla="*/ 14 h 16"/>
                <a:gd name="T2" fmla="*/ 4 w 14"/>
                <a:gd name="T3" fmla="*/ 1 h 16"/>
                <a:gd name="T4" fmla="*/ 4 w 14"/>
                <a:gd name="T5" fmla="*/ 12 h 16"/>
                <a:gd name="T6" fmla="*/ 11 w 14"/>
                <a:gd name="T7" fmla="*/ 9 h 16"/>
                <a:gd name="T8" fmla="*/ 3 w 14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3" y="14"/>
                  </a:moveTo>
                  <a:cubicBezTo>
                    <a:pt x="0" y="12"/>
                    <a:pt x="1" y="0"/>
                    <a:pt x="4" y="1"/>
                  </a:cubicBezTo>
                  <a:cubicBezTo>
                    <a:pt x="7" y="2"/>
                    <a:pt x="1" y="10"/>
                    <a:pt x="4" y="12"/>
                  </a:cubicBezTo>
                  <a:cubicBezTo>
                    <a:pt x="7" y="13"/>
                    <a:pt x="9" y="6"/>
                    <a:pt x="11" y="9"/>
                  </a:cubicBezTo>
                  <a:cubicBezTo>
                    <a:pt x="14" y="11"/>
                    <a:pt x="7" y="16"/>
                    <a:pt x="3" y="14"/>
                  </a:cubicBezTo>
                  <a:close/>
                </a:path>
              </a:pathLst>
            </a:custGeom>
            <a:solidFill>
              <a:srgbClr val="EDB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íṩ1ïḍé"/>
            <p:cNvSpPr/>
            <p:nvPr/>
          </p:nvSpPr>
          <p:spPr bwMode="auto">
            <a:xfrm>
              <a:off x="2501900" y="4561832"/>
              <a:ext cx="206375" cy="187325"/>
            </a:xfrm>
            <a:custGeom>
              <a:avLst/>
              <a:gdLst>
                <a:gd name="T0" fmla="*/ 6 w 22"/>
                <a:gd name="T1" fmla="*/ 6 h 20"/>
                <a:gd name="T2" fmla="*/ 3 w 22"/>
                <a:gd name="T3" fmla="*/ 15 h 20"/>
                <a:gd name="T4" fmla="*/ 14 w 22"/>
                <a:gd name="T5" fmla="*/ 14 h 20"/>
                <a:gd name="T6" fmla="*/ 18 w 22"/>
                <a:gd name="T7" fmla="*/ 4 h 20"/>
                <a:gd name="T8" fmla="*/ 6 w 22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0">
                  <a:moveTo>
                    <a:pt x="6" y="6"/>
                  </a:moveTo>
                  <a:cubicBezTo>
                    <a:pt x="2" y="10"/>
                    <a:pt x="0" y="11"/>
                    <a:pt x="3" y="15"/>
                  </a:cubicBezTo>
                  <a:cubicBezTo>
                    <a:pt x="7" y="19"/>
                    <a:pt x="7" y="20"/>
                    <a:pt x="14" y="14"/>
                  </a:cubicBezTo>
                  <a:cubicBezTo>
                    <a:pt x="21" y="8"/>
                    <a:pt x="22" y="6"/>
                    <a:pt x="18" y="4"/>
                  </a:cubicBezTo>
                  <a:cubicBezTo>
                    <a:pt x="14" y="1"/>
                    <a:pt x="12" y="0"/>
                    <a:pt x="6" y="6"/>
                  </a:cubicBezTo>
                  <a:close/>
                </a:path>
              </a:pathLst>
            </a:custGeom>
            <a:solidFill>
              <a:srgbClr val="EDB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íşḻiďè"/>
            <p:cNvSpPr/>
            <p:nvPr/>
          </p:nvSpPr>
          <p:spPr bwMode="auto">
            <a:xfrm>
              <a:off x="2511425" y="4569770"/>
              <a:ext cx="177800" cy="169863"/>
            </a:xfrm>
            <a:custGeom>
              <a:avLst/>
              <a:gdLst>
                <a:gd name="T0" fmla="*/ 5 w 19"/>
                <a:gd name="T1" fmla="*/ 5 h 18"/>
                <a:gd name="T2" fmla="*/ 3 w 19"/>
                <a:gd name="T3" fmla="*/ 13 h 18"/>
                <a:gd name="T4" fmla="*/ 12 w 19"/>
                <a:gd name="T5" fmla="*/ 12 h 18"/>
                <a:gd name="T6" fmla="*/ 16 w 19"/>
                <a:gd name="T7" fmla="*/ 3 h 18"/>
                <a:gd name="T8" fmla="*/ 5 w 19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5" y="5"/>
                  </a:moveTo>
                  <a:cubicBezTo>
                    <a:pt x="2" y="9"/>
                    <a:pt x="0" y="10"/>
                    <a:pt x="3" y="13"/>
                  </a:cubicBezTo>
                  <a:cubicBezTo>
                    <a:pt x="6" y="16"/>
                    <a:pt x="6" y="18"/>
                    <a:pt x="12" y="12"/>
                  </a:cubicBezTo>
                  <a:cubicBezTo>
                    <a:pt x="19" y="7"/>
                    <a:pt x="19" y="5"/>
                    <a:pt x="16" y="3"/>
                  </a:cubicBezTo>
                  <a:cubicBezTo>
                    <a:pt x="12" y="1"/>
                    <a:pt x="11" y="0"/>
                    <a:pt x="5" y="5"/>
                  </a:cubicBezTo>
                  <a:close/>
                </a:path>
              </a:pathLst>
            </a:custGeom>
            <a:solidFill>
              <a:srgbClr val="EDB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îŝḷîḋê"/>
            <p:cNvSpPr/>
            <p:nvPr/>
          </p:nvSpPr>
          <p:spPr bwMode="auto">
            <a:xfrm>
              <a:off x="2184400" y="4271320"/>
              <a:ext cx="1243013" cy="1198563"/>
            </a:xfrm>
            <a:custGeom>
              <a:avLst/>
              <a:gdLst>
                <a:gd name="T0" fmla="*/ 0 w 783"/>
                <a:gd name="T1" fmla="*/ 513 h 755"/>
                <a:gd name="T2" fmla="*/ 565 w 783"/>
                <a:gd name="T3" fmla="*/ 0 h 755"/>
                <a:gd name="T4" fmla="*/ 783 w 783"/>
                <a:gd name="T5" fmla="*/ 242 h 755"/>
                <a:gd name="T6" fmla="*/ 224 w 783"/>
                <a:gd name="T7" fmla="*/ 755 h 755"/>
                <a:gd name="T8" fmla="*/ 0 w 783"/>
                <a:gd name="T9" fmla="*/ 513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3" h="755">
                  <a:moveTo>
                    <a:pt x="0" y="513"/>
                  </a:moveTo>
                  <a:lnTo>
                    <a:pt x="565" y="0"/>
                  </a:lnTo>
                  <a:lnTo>
                    <a:pt x="783" y="242"/>
                  </a:lnTo>
                  <a:lnTo>
                    <a:pt x="224" y="755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íSḷîďè"/>
            <p:cNvSpPr/>
            <p:nvPr/>
          </p:nvSpPr>
          <p:spPr bwMode="auto">
            <a:xfrm>
              <a:off x="2222500" y="4317357"/>
              <a:ext cx="915988" cy="833438"/>
            </a:xfrm>
            <a:custGeom>
              <a:avLst/>
              <a:gdLst>
                <a:gd name="T0" fmla="*/ 0 w 577"/>
                <a:gd name="T1" fmla="*/ 514 h 525"/>
                <a:gd name="T2" fmla="*/ 565 w 577"/>
                <a:gd name="T3" fmla="*/ 0 h 525"/>
                <a:gd name="T4" fmla="*/ 577 w 577"/>
                <a:gd name="T5" fmla="*/ 12 h 525"/>
                <a:gd name="T6" fmla="*/ 17 w 577"/>
                <a:gd name="T7" fmla="*/ 525 h 525"/>
                <a:gd name="T8" fmla="*/ 0 w 577"/>
                <a:gd name="T9" fmla="*/ 51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" h="525">
                  <a:moveTo>
                    <a:pt x="0" y="514"/>
                  </a:moveTo>
                  <a:lnTo>
                    <a:pt x="565" y="0"/>
                  </a:lnTo>
                  <a:lnTo>
                    <a:pt x="577" y="12"/>
                  </a:lnTo>
                  <a:lnTo>
                    <a:pt x="17" y="525"/>
                  </a:lnTo>
                  <a:lnTo>
                    <a:pt x="0" y="514"/>
                  </a:ln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iŝḷîdè"/>
            <p:cNvSpPr/>
            <p:nvPr/>
          </p:nvSpPr>
          <p:spPr bwMode="auto">
            <a:xfrm>
              <a:off x="2090738" y="4185595"/>
              <a:ext cx="1093788" cy="1003300"/>
            </a:xfrm>
            <a:custGeom>
              <a:avLst/>
              <a:gdLst>
                <a:gd name="T0" fmla="*/ 42 w 689"/>
                <a:gd name="T1" fmla="*/ 632 h 632"/>
                <a:gd name="T2" fmla="*/ 689 w 689"/>
                <a:gd name="T3" fmla="*/ 42 h 632"/>
                <a:gd name="T4" fmla="*/ 648 w 689"/>
                <a:gd name="T5" fmla="*/ 0 h 632"/>
                <a:gd name="T6" fmla="*/ 0 w 689"/>
                <a:gd name="T7" fmla="*/ 591 h 632"/>
                <a:gd name="T8" fmla="*/ 42 w 689"/>
                <a:gd name="T9" fmla="*/ 63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9" h="632">
                  <a:moveTo>
                    <a:pt x="42" y="632"/>
                  </a:moveTo>
                  <a:lnTo>
                    <a:pt x="689" y="42"/>
                  </a:lnTo>
                  <a:lnTo>
                    <a:pt x="648" y="0"/>
                  </a:lnTo>
                  <a:lnTo>
                    <a:pt x="0" y="591"/>
                  </a:lnTo>
                  <a:lnTo>
                    <a:pt x="42" y="632"/>
                  </a:ln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ïṧliḑé"/>
            <p:cNvSpPr/>
            <p:nvPr/>
          </p:nvSpPr>
          <p:spPr bwMode="auto">
            <a:xfrm>
              <a:off x="2549525" y="4607870"/>
              <a:ext cx="485775" cy="506413"/>
            </a:xfrm>
            <a:custGeom>
              <a:avLst/>
              <a:gdLst>
                <a:gd name="T0" fmla="*/ 0 w 306"/>
                <a:gd name="T1" fmla="*/ 59 h 319"/>
                <a:gd name="T2" fmla="*/ 70 w 306"/>
                <a:gd name="T3" fmla="*/ 0 h 319"/>
                <a:gd name="T4" fmla="*/ 306 w 306"/>
                <a:gd name="T5" fmla="*/ 260 h 319"/>
                <a:gd name="T6" fmla="*/ 241 w 306"/>
                <a:gd name="T7" fmla="*/ 319 h 319"/>
                <a:gd name="T8" fmla="*/ 0 w 306"/>
                <a:gd name="T9" fmla="*/ 5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319">
                  <a:moveTo>
                    <a:pt x="0" y="59"/>
                  </a:moveTo>
                  <a:lnTo>
                    <a:pt x="70" y="0"/>
                  </a:lnTo>
                  <a:lnTo>
                    <a:pt x="306" y="260"/>
                  </a:lnTo>
                  <a:lnTo>
                    <a:pt x="241" y="31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í$ļíďe"/>
            <p:cNvSpPr/>
            <p:nvPr/>
          </p:nvSpPr>
          <p:spPr bwMode="auto">
            <a:xfrm>
              <a:off x="3502025" y="4645970"/>
              <a:ext cx="374650" cy="300038"/>
            </a:xfrm>
            <a:custGeom>
              <a:avLst/>
              <a:gdLst>
                <a:gd name="T0" fmla="*/ 38 w 40"/>
                <a:gd name="T1" fmla="*/ 20 h 32"/>
                <a:gd name="T2" fmla="*/ 13 w 40"/>
                <a:gd name="T3" fmla="*/ 0 h 32"/>
                <a:gd name="T4" fmla="*/ 3 w 40"/>
                <a:gd name="T5" fmla="*/ 25 h 32"/>
                <a:gd name="T6" fmla="*/ 34 w 40"/>
                <a:gd name="T7" fmla="*/ 31 h 32"/>
                <a:gd name="T8" fmla="*/ 38 w 40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38" y="20"/>
                  </a:moveTo>
                  <a:cubicBezTo>
                    <a:pt x="35" y="15"/>
                    <a:pt x="18" y="0"/>
                    <a:pt x="13" y="0"/>
                  </a:cubicBezTo>
                  <a:cubicBezTo>
                    <a:pt x="9" y="0"/>
                    <a:pt x="0" y="21"/>
                    <a:pt x="3" y="25"/>
                  </a:cubicBezTo>
                  <a:cubicBezTo>
                    <a:pt x="6" y="29"/>
                    <a:pt x="29" y="32"/>
                    <a:pt x="34" y="31"/>
                  </a:cubicBezTo>
                  <a:cubicBezTo>
                    <a:pt x="39" y="29"/>
                    <a:pt x="40" y="25"/>
                    <a:pt x="38" y="20"/>
                  </a:cubicBez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îṣlíḑê"/>
            <p:cNvSpPr/>
            <p:nvPr/>
          </p:nvSpPr>
          <p:spPr bwMode="auto">
            <a:xfrm>
              <a:off x="3736975" y="4757095"/>
              <a:ext cx="130175" cy="179388"/>
            </a:xfrm>
            <a:custGeom>
              <a:avLst/>
              <a:gdLst>
                <a:gd name="T0" fmla="*/ 13 w 14"/>
                <a:gd name="T1" fmla="*/ 14 h 19"/>
                <a:gd name="T2" fmla="*/ 2 w 14"/>
                <a:gd name="T3" fmla="*/ 4 h 19"/>
                <a:gd name="T4" fmla="*/ 11 w 14"/>
                <a:gd name="T5" fmla="*/ 12 h 19"/>
                <a:gd name="T6" fmla="*/ 3 w 14"/>
                <a:gd name="T7" fmla="*/ 15 h 19"/>
                <a:gd name="T8" fmla="*/ 13 w 14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9">
                  <a:moveTo>
                    <a:pt x="13" y="14"/>
                  </a:moveTo>
                  <a:cubicBezTo>
                    <a:pt x="14" y="9"/>
                    <a:pt x="4" y="0"/>
                    <a:pt x="2" y="4"/>
                  </a:cubicBezTo>
                  <a:cubicBezTo>
                    <a:pt x="0" y="7"/>
                    <a:pt x="12" y="9"/>
                    <a:pt x="11" y="12"/>
                  </a:cubicBezTo>
                  <a:cubicBezTo>
                    <a:pt x="9" y="16"/>
                    <a:pt x="3" y="11"/>
                    <a:pt x="3" y="15"/>
                  </a:cubicBezTo>
                  <a:cubicBezTo>
                    <a:pt x="3" y="19"/>
                    <a:pt x="12" y="18"/>
                    <a:pt x="13" y="14"/>
                  </a:cubicBezTo>
                  <a:close/>
                </a:path>
              </a:pathLst>
            </a:custGeom>
            <a:solidFill>
              <a:srgbClr val="B8332E"/>
            </a:solidFill>
            <a:ln w="9525" cap="flat">
              <a:solidFill>
                <a:srgbClr val="B8332E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îslídê"/>
            <p:cNvSpPr/>
            <p:nvPr/>
          </p:nvSpPr>
          <p:spPr bwMode="auto">
            <a:xfrm>
              <a:off x="3987800" y="4636445"/>
              <a:ext cx="374650" cy="300038"/>
            </a:xfrm>
            <a:custGeom>
              <a:avLst/>
              <a:gdLst>
                <a:gd name="T0" fmla="*/ 2 w 40"/>
                <a:gd name="T1" fmla="*/ 21 h 32"/>
                <a:gd name="T2" fmla="*/ 26 w 40"/>
                <a:gd name="T3" fmla="*/ 1 h 32"/>
                <a:gd name="T4" fmla="*/ 37 w 40"/>
                <a:gd name="T5" fmla="*/ 26 h 32"/>
                <a:gd name="T6" fmla="*/ 6 w 40"/>
                <a:gd name="T7" fmla="*/ 31 h 32"/>
                <a:gd name="T8" fmla="*/ 2 w 40"/>
                <a:gd name="T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2" y="21"/>
                  </a:moveTo>
                  <a:cubicBezTo>
                    <a:pt x="4" y="15"/>
                    <a:pt x="22" y="1"/>
                    <a:pt x="26" y="1"/>
                  </a:cubicBezTo>
                  <a:cubicBezTo>
                    <a:pt x="30" y="0"/>
                    <a:pt x="40" y="22"/>
                    <a:pt x="37" y="26"/>
                  </a:cubicBezTo>
                  <a:cubicBezTo>
                    <a:pt x="34" y="29"/>
                    <a:pt x="11" y="32"/>
                    <a:pt x="6" y="31"/>
                  </a:cubicBezTo>
                  <a:cubicBezTo>
                    <a:pt x="1" y="30"/>
                    <a:pt x="0" y="25"/>
                    <a:pt x="2" y="21"/>
                  </a:cubicBez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íṧļîďé"/>
            <p:cNvSpPr/>
            <p:nvPr/>
          </p:nvSpPr>
          <p:spPr bwMode="auto">
            <a:xfrm>
              <a:off x="3997325" y="4757095"/>
              <a:ext cx="131763" cy="169863"/>
            </a:xfrm>
            <a:custGeom>
              <a:avLst/>
              <a:gdLst>
                <a:gd name="T0" fmla="*/ 1 w 14"/>
                <a:gd name="T1" fmla="*/ 13 h 18"/>
                <a:gd name="T2" fmla="*/ 12 w 14"/>
                <a:gd name="T3" fmla="*/ 3 h 18"/>
                <a:gd name="T4" fmla="*/ 3 w 14"/>
                <a:gd name="T5" fmla="*/ 12 h 18"/>
                <a:gd name="T6" fmla="*/ 12 w 14"/>
                <a:gd name="T7" fmla="*/ 15 h 18"/>
                <a:gd name="T8" fmla="*/ 1 w 14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">
                  <a:moveTo>
                    <a:pt x="1" y="13"/>
                  </a:moveTo>
                  <a:cubicBezTo>
                    <a:pt x="0" y="9"/>
                    <a:pt x="9" y="0"/>
                    <a:pt x="12" y="3"/>
                  </a:cubicBezTo>
                  <a:cubicBezTo>
                    <a:pt x="14" y="6"/>
                    <a:pt x="2" y="8"/>
                    <a:pt x="3" y="12"/>
                  </a:cubicBezTo>
                  <a:cubicBezTo>
                    <a:pt x="5" y="15"/>
                    <a:pt x="12" y="11"/>
                    <a:pt x="12" y="15"/>
                  </a:cubicBezTo>
                  <a:cubicBezTo>
                    <a:pt x="12" y="18"/>
                    <a:pt x="3" y="17"/>
                    <a:pt x="1" y="13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ïŝḻîḋe"/>
            <p:cNvSpPr/>
            <p:nvPr/>
          </p:nvSpPr>
          <p:spPr bwMode="auto">
            <a:xfrm>
              <a:off x="3829050" y="4823770"/>
              <a:ext cx="215900" cy="130175"/>
            </a:xfrm>
            <a:custGeom>
              <a:avLst/>
              <a:gdLst>
                <a:gd name="T0" fmla="*/ 10 w 23"/>
                <a:gd name="T1" fmla="*/ 1 h 14"/>
                <a:gd name="T2" fmla="*/ 1 w 23"/>
                <a:gd name="T3" fmla="*/ 7 h 14"/>
                <a:gd name="T4" fmla="*/ 10 w 23"/>
                <a:gd name="T5" fmla="*/ 14 h 14"/>
                <a:gd name="T6" fmla="*/ 21 w 23"/>
                <a:gd name="T7" fmla="*/ 8 h 14"/>
                <a:gd name="T8" fmla="*/ 10 w 23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4">
                  <a:moveTo>
                    <a:pt x="10" y="1"/>
                  </a:moveTo>
                  <a:cubicBezTo>
                    <a:pt x="4" y="1"/>
                    <a:pt x="1" y="1"/>
                    <a:pt x="1" y="7"/>
                  </a:cubicBezTo>
                  <a:cubicBezTo>
                    <a:pt x="1" y="12"/>
                    <a:pt x="0" y="14"/>
                    <a:pt x="10" y="14"/>
                  </a:cubicBezTo>
                  <a:cubicBezTo>
                    <a:pt x="21" y="14"/>
                    <a:pt x="23" y="13"/>
                    <a:pt x="21" y="8"/>
                  </a:cubicBezTo>
                  <a:cubicBezTo>
                    <a:pt x="20" y="2"/>
                    <a:pt x="19" y="0"/>
                    <a:pt x="10" y="1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iṥlïḍe"/>
            <p:cNvSpPr/>
            <p:nvPr/>
          </p:nvSpPr>
          <p:spPr bwMode="auto">
            <a:xfrm>
              <a:off x="3838575" y="4833295"/>
              <a:ext cx="196850" cy="112713"/>
            </a:xfrm>
            <a:custGeom>
              <a:avLst/>
              <a:gdLst>
                <a:gd name="T0" fmla="*/ 9 w 21"/>
                <a:gd name="T1" fmla="*/ 0 h 12"/>
                <a:gd name="T2" fmla="*/ 1 w 21"/>
                <a:gd name="T3" fmla="*/ 5 h 12"/>
                <a:gd name="T4" fmla="*/ 10 w 21"/>
                <a:gd name="T5" fmla="*/ 11 h 12"/>
                <a:gd name="T6" fmla="*/ 19 w 21"/>
                <a:gd name="T7" fmla="*/ 6 h 12"/>
                <a:gd name="T8" fmla="*/ 9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9" y="0"/>
                  </a:moveTo>
                  <a:cubicBezTo>
                    <a:pt x="3" y="1"/>
                    <a:pt x="1" y="0"/>
                    <a:pt x="1" y="5"/>
                  </a:cubicBezTo>
                  <a:cubicBezTo>
                    <a:pt x="1" y="10"/>
                    <a:pt x="0" y="11"/>
                    <a:pt x="10" y="11"/>
                  </a:cubicBezTo>
                  <a:cubicBezTo>
                    <a:pt x="19" y="12"/>
                    <a:pt x="21" y="10"/>
                    <a:pt x="19" y="6"/>
                  </a:cubicBezTo>
                  <a:cubicBezTo>
                    <a:pt x="18" y="2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íslîdè"/>
            <p:cNvSpPr/>
            <p:nvPr/>
          </p:nvSpPr>
          <p:spPr bwMode="auto">
            <a:xfrm>
              <a:off x="3268663" y="4992045"/>
              <a:ext cx="1346200" cy="477838"/>
            </a:xfrm>
            <a:custGeom>
              <a:avLst/>
              <a:gdLst>
                <a:gd name="T0" fmla="*/ 0 w 848"/>
                <a:gd name="T1" fmla="*/ 0 h 301"/>
                <a:gd name="T2" fmla="*/ 842 w 848"/>
                <a:gd name="T3" fmla="*/ 0 h 301"/>
                <a:gd name="T4" fmla="*/ 848 w 848"/>
                <a:gd name="T5" fmla="*/ 301 h 301"/>
                <a:gd name="T6" fmla="*/ 0 w 848"/>
                <a:gd name="T7" fmla="*/ 301 h 301"/>
                <a:gd name="T8" fmla="*/ 0 w 848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8" h="301">
                  <a:moveTo>
                    <a:pt x="0" y="0"/>
                  </a:moveTo>
                  <a:lnTo>
                    <a:pt x="842" y="0"/>
                  </a:lnTo>
                  <a:lnTo>
                    <a:pt x="848" y="301"/>
                  </a:lnTo>
                  <a:lnTo>
                    <a:pt x="0" y="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iŝlïdê"/>
            <p:cNvSpPr/>
            <p:nvPr/>
          </p:nvSpPr>
          <p:spPr bwMode="auto">
            <a:xfrm>
              <a:off x="3268663" y="5133332"/>
              <a:ext cx="1336675" cy="84138"/>
            </a:xfrm>
            <a:custGeom>
              <a:avLst/>
              <a:gdLst>
                <a:gd name="T0" fmla="*/ 0 w 842"/>
                <a:gd name="T1" fmla="*/ 5 h 53"/>
                <a:gd name="T2" fmla="*/ 842 w 842"/>
                <a:gd name="T3" fmla="*/ 0 h 53"/>
                <a:gd name="T4" fmla="*/ 842 w 842"/>
                <a:gd name="T5" fmla="*/ 47 h 53"/>
                <a:gd name="T6" fmla="*/ 0 w 842"/>
                <a:gd name="T7" fmla="*/ 53 h 53"/>
                <a:gd name="T8" fmla="*/ 0 w 842"/>
                <a:gd name="T9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2" h="53">
                  <a:moveTo>
                    <a:pt x="0" y="5"/>
                  </a:moveTo>
                  <a:lnTo>
                    <a:pt x="842" y="0"/>
                  </a:lnTo>
                  <a:lnTo>
                    <a:pt x="842" y="47"/>
                  </a:lnTo>
                  <a:lnTo>
                    <a:pt x="0" y="5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B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iṥḷíďé"/>
            <p:cNvSpPr/>
            <p:nvPr/>
          </p:nvSpPr>
          <p:spPr bwMode="auto">
            <a:xfrm>
              <a:off x="3165475" y="4898382"/>
              <a:ext cx="1543050" cy="242888"/>
            </a:xfrm>
            <a:custGeom>
              <a:avLst/>
              <a:gdLst>
                <a:gd name="T0" fmla="*/ 0 w 972"/>
                <a:gd name="T1" fmla="*/ 153 h 153"/>
                <a:gd name="T2" fmla="*/ 972 w 972"/>
                <a:gd name="T3" fmla="*/ 148 h 153"/>
                <a:gd name="T4" fmla="*/ 972 w 972"/>
                <a:gd name="T5" fmla="*/ 0 h 153"/>
                <a:gd name="T6" fmla="*/ 0 w 972"/>
                <a:gd name="T7" fmla="*/ 6 h 153"/>
                <a:gd name="T8" fmla="*/ 0 w 972"/>
                <a:gd name="T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153">
                  <a:moveTo>
                    <a:pt x="0" y="153"/>
                  </a:moveTo>
                  <a:lnTo>
                    <a:pt x="972" y="148"/>
                  </a:lnTo>
                  <a:lnTo>
                    <a:pt x="972" y="0"/>
                  </a:lnTo>
                  <a:lnTo>
                    <a:pt x="0" y="6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iṥľïḑe"/>
            <p:cNvSpPr/>
            <p:nvPr/>
          </p:nvSpPr>
          <p:spPr bwMode="auto">
            <a:xfrm>
              <a:off x="3857625" y="4898382"/>
              <a:ext cx="168275" cy="571500"/>
            </a:xfrm>
            <a:custGeom>
              <a:avLst/>
              <a:gdLst>
                <a:gd name="T0" fmla="*/ 0 w 106"/>
                <a:gd name="T1" fmla="*/ 0 h 360"/>
                <a:gd name="T2" fmla="*/ 100 w 106"/>
                <a:gd name="T3" fmla="*/ 0 h 360"/>
                <a:gd name="T4" fmla="*/ 106 w 106"/>
                <a:gd name="T5" fmla="*/ 360 h 360"/>
                <a:gd name="T6" fmla="*/ 0 w 106"/>
                <a:gd name="T7" fmla="*/ 360 h 360"/>
                <a:gd name="T8" fmla="*/ 0 w 10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60">
                  <a:moveTo>
                    <a:pt x="0" y="0"/>
                  </a:moveTo>
                  <a:lnTo>
                    <a:pt x="100" y="0"/>
                  </a:lnTo>
                  <a:lnTo>
                    <a:pt x="106" y="36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iSľïḋe"/>
            <p:cNvSpPr/>
            <p:nvPr/>
          </p:nvSpPr>
          <p:spPr bwMode="auto">
            <a:xfrm>
              <a:off x="8839200" y="2686995"/>
              <a:ext cx="485775" cy="393700"/>
            </a:xfrm>
            <a:custGeom>
              <a:avLst/>
              <a:gdLst>
                <a:gd name="T0" fmla="*/ 49 w 52"/>
                <a:gd name="T1" fmla="*/ 27 h 42"/>
                <a:gd name="T2" fmla="*/ 17 w 52"/>
                <a:gd name="T3" fmla="*/ 0 h 42"/>
                <a:gd name="T4" fmla="*/ 4 w 52"/>
                <a:gd name="T5" fmla="*/ 32 h 42"/>
                <a:gd name="T6" fmla="*/ 44 w 52"/>
                <a:gd name="T7" fmla="*/ 40 h 42"/>
                <a:gd name="T8" fmla="*/ 49 w 52"/>
                <a:gd name="T9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2">
                  <a:moveTo>
                    <a:pt x="49" y="27"/>
                  </a:moveTo>
                  <a:cubicBezTo>
                    <a:pt x="46" y="19"/>
                    <a:pt x="23" y="0"/>
                    <a:pt x="17" y="0"/>
                  </a:cubicBezTo>
                  <a:cubicBezTo>
                    <a:pt x="12" y="0"/>
                    <a:pt x="0" y="27"/>
                    <a:pt x="4" y="32"/>
                  </a:cubicBezTo>
                  <a:cubicBezTo>
                    <a:pt x="8" y="37"/>
                    <a:pt x="38" y="42"/>
                    <a:pt x="44" y="40"/>
                  </a:cubicBezTo>
                  <a:cubicBezTo>
                    <a:pt x="51" y="38"/>
                    <a:pt x="52" y="33"/>
                    <a:pt x="49" y="27"/>
                  </a:cubicBez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îṣḷiḓê"/>
            <p:cNvSpPr/>
            <p:nvPr/>
          </p:nvSpPr>
          <p:spPr bwMode="auto">
            <a:xfrm>
              <a:off x="9147175" y="2836220"/>
              <a:ext cx="168275" cy="225425"/>
            </a:xfrm>
            <a:custGeom>
              <a:avLst/>
              <a:gdLst>
                <a:gd name="T0" fmla="*/ 16 w 18"/>
                <a:gd name="T1" fmla="*/ 17 h 24"/>
                <a:gd name="T2" fmla="*/ 2 w 18"/>
                <a:gd name="T3" fmla="*/ 4 h 24"/>
                <a:gd name="T4" fmla="*/ 13 w 18"/>
                <a:gd name="T5" fmla="*/ 16 h 24"/>
                <a:gd name="T6" fmla="*/ 3 w 18"/>
                <a:gd name="T7" fmla="*/ 20 h 24"/>
                <a:gd name="T8" fmla="*/ 16 w 18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6" y="17"/>
                  </a:moveTo>
                  <a:cubicBezTo>
                    <a:pt x="18" y="12"/>
                    <a:pt x="5" y="0"/>
                    <a:pt x="2" y="4"/>
                  </a:cubicBezTo>
                  <a:cubicBezTo>
                    <a:pt x="0" y="8"/>
                    <a:pt x="15" y="11"/>
                    <a:pt x="13" y="16"/>
                  </a:cubicBezTo>
                  <a:cubicBezTo>
                    <a:pt x="12" y="20"/>
                    <a:pt x="3" y="15"/>
                    <a:pt x="3" y="20"/>
                  </a:cubicBezTo>
                  <a:cubicBezTo>
                    <a:pt x="3" y="24"/>
                    <a:pt x="14" y="23"/>
                    <a:pt x="16" y="17"/>
                  </a:cubicBezTo>
                  <a:close/>
                </a:path>
              </a:pathLst>
            </a:custGeom>
            <a:solidFill>
              <a:srgbClr val="B8332E"/>
            </a:solidFill>
            <a:ln w="9525" cap="flat">
              <a:solidFill>
                <a:srgbClr val="B8332E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ïṧḷíḑe"/>
            <p:cNvSpPr/>
            <p:nvPr/>
          </p:nvSpPr>
          <p:spPr bwMode="auto">
            <a:xfrm>
              <a:off x="9474200" y="2677470"/>
              <a:ext cx="477838" cy="393700"/>
            </a:xfrm>
            <a:custGeom>
              <a:avLst/>
              <a:gdLst>
                <a:gd name="T0" fmla="*/ 2 w 51"/>
                <a:gd name="T1" fmla="*/ 27 h 42"/>
                <a:gd name="T2" fmla="*/ 33 w 51"/>
                <a:gd name="T3" fmla="*/ 1 h 42"/>
                <a:gd name="T4" fmla="*/ 47 w 51"/>
                <a:gd name="T5" fmla="*/ 33 h 42"/>
                <a:gd name="T6" fmla="*/ 7 w 51"/>
                <a:gd name="T7" fmla="*/ 40 h 42"/>
                <a:gd name="T8" fmla="*/ 2 w 51"/>
                <a:gd name="T9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2">
                  <a:moveTo>
                    <a:pt x="2" y="27"/>
                  </a:moveTo>
                  <a:cubicBezTo>
                    <a:pt x="5" y="20"/>
                    <a:pt x="27" y="1"/>
                    <a:pt x="33" y="1"/>
                  </a:cubicBezTo>
                  <a:cubicBezTo>
                    <a:pt x="38" y="0"/>
                    <a:pt x="51" y="28"/>
                    <a:pt x="47" y="33"/>
                  </a:cubicBezTo>
                  <a:cubicBezTo>
                    <a:pt x="43" y="38"/>
                    <a:pt x="14" y="42"/>
                    <a:pt x="7" y="40"/>
                  </a:cubicBezTo>
                  <a:cubicBezTo>
                    <a:pt x="1" y="38"/>
                    <a:pt x="0" y="33"/>
                    <a:pt x="2" y="27"/>
                  </a:cubicBez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îşļiḍé"/>
            <p:cNvSpPr/>
            <p:nvPr/>
          </p:nvSpPr>
          <p:spPr bwMode="auto">
            <a:xfrm>
              <a:off x="9474200" y="2828282"/>
              <a:ext cx="168275" cy="233363"/>
            </a:xfrm>
            <a:custGeom>
              <a:avLst/>
              <a:gdLst>
                <a:gd name="T0" fmla="*/ 2 w 18"/>
                <a:gd name="T1" fmla="*/ 17 h 25"/>
                <a:gd name="T2" fmla="*/ 15 w 18"/>
                <a:gd name="T3" fmla="*/ 5 h 25"/>
                <a:gd name="T4" fmla="*/ 5 w 18"/>
                <a:gd name="T5" fmla="*/ 16 h 25"/>
                <a:gd name="T6" fmla="*/ 16 w 18"/>
                <a:gd name="T7" fmla="*/ 20 h 25"/>
                <a:gd name="T8" fmla="*/ 2 w 18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2" y="17"/>
                  </a:moveTo>
                  <a:cubicBezTo>
                    <a:pt x="0" y="12"/>
                    <a:pt x="13" y="0"/>
                    <a:pt x="15" y="5"/>
                  </a:cubicBezTo>
                  <a:cubicBezTo>
                    <a:pt x="18" y="9"/>
                    <a:pt x="3" y="12"/>
                    <a:pt x="5" y="16"/>
                  </a:cubicBezTo>
                  <a:cubicBezTo>
                    <a:pt x="7" y="20"/>
                    <a:pt x="16" y="15"/>
                    <a:pt x="16" y="20"/>
                  </a:cubicBezTo>
                  <a:cubicBezTo>
                    <a:pt x="16" y="25"/>
                    <a:pt x="4" y="23"/>
                    <a:pt x="2" y="17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íṧļíḓê"/>
            <p:cNvSpPr/>
            <p:nvPr/>
          </p:nvSpPr>
          <p:spPr bwMode="auto">
            <a:xfrm>
              <a:off x="9259888" y="2921945"/>
              <a:ext cx="280988" cy="168275"/>
            </a:xfrm>
            <a:custGeom>
              <a:avLst/>
              <a:gdLst>
                <a:gd name="T0" fmla="*/ 13 w 30"/>
                <a:gd name="T1" fmla="*/ 0 h 18"/>
                <a:gd name="T2" fmla="*/ 2 w 30"/>
                <a:gd name="T3" fmla="*/ 8 h 18"/>
                <a:gd name="T4" fmla="*/ 14 w 30"/>
                <a:gd name="T5" fmla="*/ 18 h 18"/>
                <a:gd name="T6" fmla="*/ 28 w 30"/>
                <a:gd name="T7" fmla="*/ 10 h 18"/>
                <a:gd name="T8" fmla="*/ 13 w 3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13" y="0"/>
                  </a:moveTo>
                  <a:cubicBezTo>
                    <a:pt x="5" y="1"/>
                    <a:pt x="1" y="1"/>
                    <a:pt x="2" y="8"/>
                  </a:cubicBezTo>
                  <a:cubicBezTo>
                    <a:pt x="2" y="16"/>
                    <a:pt x="0" y="17"/>
                    <a:pt x="14" y="18"/>
                  </a:cubicBezTo>
                  <a:cubicBezTo>
                    <a:pt x="28" y="18"/>
                    <a:pt x="30" y="16"/>
                    <a:pt x="28" y="10"/>
                  </a:cubicBezTo>
                  <a:cubicBezTo>
                    <a:pt x="26" y="3"/>
                    <a:pt x="25" y="0"/>
                    <a:pt x="13" y="0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îṣļiḋe"/>
            <p:cNvSpPr/>
            <p:nvPr/>
          </p:nvSpPr>
          <p:spPr bwMode="auto">
            <a:xfrm>
              <a:off x="9278938" y="2931470"/>
              <a:ext cx="242888" cy="139700"/>
            </a:xfrm>
            <a:custGeom>
              <a:avLst/>
              <a:gdLst>
                <a:gd name="T0" fmla="*/ 11 w 26"/>
                <a:gd name="T1" fmla="*/ 0 h 15"/>
                <a:gd name="T2" fmla="*/ 1 w 26"/>
                <a:gd name="T3" fmla="*/ 7 h 15"/>
                <a:gd name="T4" fmla="*/ 12 w 26"/>
                <a:gd name="T5" fmla="*/ 15 h 15"/>
                <a:gd name="T6" fmla="*/ 25 w 26"/>
                <a:gd name="T7" fmla="*/ 8 h 15"/>
                <a:gd name="T8" fmla="*/ 11 w 2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11" y="0"/>
                  </a:moveTo>
                  <a:cubicBezTo>
                    <a:pt x="4" y="1"/>
                    <a:pt x="1" y="0"/>
                    <a:pt x="1" y="7"/>
                  </a:cubicBezTo>
                  <a:cubicBezTo>
                    <a:pt x="1" y="13"/>
                    <a:pt x="0" y="14"/>
                    <a:pt x="12" y="15"/>
                  </a:cubicBezTo>
                  <a:cubicBezTo>
                    <a:pt x="24" y="15"/>
                    <a:pt x="26" y="14"/>
                    <a:pt x="25" y="8"/>
                  </a:cubicBezTo>
                  <a:cubicBezTo>
                    <a:pt x="23" y="2"/>
                    <a:pt x="22" y="0"/>
                    <a:pt x="11" y="0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ï$ļidé"/>
            <p:cNvSpPr/>
            <p:nvPr/>
          </p:nvSpPr>
          <p:spPr bwMode="auto">
            <a:xfrm>
              <a:off x="8531225" y="3126732"/>
              <a:ext cx="1738313" cy="1865313"/>
            </a:xfrm>
            <a:custGeom>
              <a:avLst/>
              <a:gdLst>
                <a:gd name="T0" fmla="*/ 0 w 1095"/>
                <a:gd name="T1" fmla="*/ 18 h 1175"/>
                <a:gd name="T2" fmla="*/ 1095 w 1095"/>
                <a:gd name="T3" fmla="*/ 0 h 1175"/>
                <a:gd name="T4" fmla="*/ 1095 w 1095"/>
                <a:gd name="T5" fmla="*/ 1175 h 1175"/>
                <a:gd name="T6" fmla="*/ 6 w 1095"/>
                <a:gd name="T7" fmla="*/ 1175 h 1175"/>
                <a:gd name="T8" fmla="*/ 0 w 1095"/>
                <a:gd name="T9" fmla="*/ 18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175">
                  <a:moveTo>
                    <a:pt x="0" y="18"/>
                  </a:moveTo>
                  <a:lnTo>
                    <a:pt x="1095" y="0"/>
                  </a:lnTo>
                  <a:lnTo>
                    <a:pt x="1095" y="1175"/>
                  </a:lnTo>
                  <a:lnTo>
                    <a:pt x="6" y="117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işḷïḑe"/>
            <p:cNvSpPr/>
            <p:nvPr/>
          </p:nvSpPr>
          <p:spPr bwMode="auto">
            <a:xfrm>
              <a:off x="8540750" y="3315645"/>
              <a:ext cx="1728788" cy="111125"/>
            </a:xfrm>
            <a:custGeom>
              <a:avLst/>
              <a:gdLst>
                <a:gd name="T0" fmla="*/ 0 w 1089"/>
                <a:gd name="T1" fmla="*/ 5 h 70"/>
                <a:gd name="T2" fmla="*/ 1089 w 1089"/>
                <a:gd name="T3" fmla="*/ 0 h 70"/>
                <a:gd name="T4" fmla="*/ 1089 w 1089"/>
                <a:gd name="T5" fmla="*/ 64 h 70"/>
                <a:gd name="T6" fmla="*/ 0 w 1089"/>
                <a:gd name="T7" fmla="*/ 70 h 70"/>
                <a:gd name="T8" fmla="*/ 0 w 1089"/>
                <a:gd name="T9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70">
                  <a:moveTo>
                    <a:pt x="0" y="5"/>
                  </a:moveTo>
                  <a:lnTo>
                    <a:pt x="1089" y="0"/>
                  </a:lnTo>
                  <a:lnTo>
                    <a:pt x="1089" y="64"/>
                  </a:lnTo>
                  <a:lnTo>
                    <a:pt x="0" y="7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B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išḻiḋé"/>
            <p:cNvSpPr/>
            <p:nvPr/>
          </p:nvSpPr>
          <p:spPr bwMode="auto">
            <a:xfrm>
              <a:off x="8399463" y="3015607"/>
              <a:ext cx="2000250" cy="307975"/>
            </a:xfrm>
            <a:custGeom>
              <a:avLst/>
              <a:gdLst>
                <a:gd name="T0" fmla="*/ 6 w 1260"/>
                <a:gd name="T1" fmla="*/ 194 h 194"/>
                <a:gd name="T2" fmla="*/ 1260 w 1260"/>
                <a:gd name="T3" fmla="*/ 189 h 194"/>
                <a:gd name="T4" fmla="*/ 1260 w 1260"/>
                <a:gd name="T5" fmla="*/ 0 h 194"/>
                <a:gd name="T6" fmla="*/ 0 w 1260"/>
                <a:gd name="T7" fmla="*/ 6 h 194"/>
                <a:gd name="T8" fmla="*/ 6 w 1260"/>
                <a:gd name="T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0" h="194">
                  <a:moveTo>
                    <a:pt x="6" y="194"/>
                  </a:moveTo>
                  <a:lnTo>
                    <a:pt x="1260" y="189"/>
                  </a:lnTo>
                  <a:lnTo>
                    <a:pt x="1260" y="0"/>
                  </a:lnTo>
                  <a:lnTo>
                    <a:pt x="0" y="6"/>
                  </a:lnTo>
                  <a:lnTo>
                    <a:pt x="6" y="194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îsļïḑè"/>
            <p:cNvSpPr/>
            <p:nvPr/>
          </p:nvSpPr>
          <p:spPr bwMode="auto">
            <a:xfrm>
              <a:off x="9296400" y="3015607"/>
              <a:ext cx="215900" cy="1976438"/>
            </a:xfrm>
            <a:custGeom>
              <a:avLst/>
              <a:gdLst>
                <a:gd name="T0" fmla="*/ 0 w 136"/>
                <a:gd name="T1" fmla="*/ 0 h 1245"/>
                <a:gd name="T2" fmla="*/ 130 w 136"/>
                <a:gd name="T3" fmla="*/ 0 h 1245"/>
                <a:gd name="T4" fmla="*/ 136 w 136"/>
                <a:gd name="T5" fmla="*/ 1245 h 1245"/>
                <a:gd name="T6" fmla="*/ 0 w 136"/>
                <a:gd name="T7" fmla="*/ 1245 h 1245"/>
                <a:gd name="T8" fmla="*/ 0 w 136"/>
                <a:gd name="T9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245">
                  <a:moveTo>
                    <a:pt x="0" y="0"/>
                  </a:moveTo>
                  <a:lnTo>
                    <a:pt x="130" y="0"/>
                  </a:lnTo>
                  <a:lnTo>
                    <a:pt x="136" y="1245"/>
                  </a:lnTo>
                  <a:lnTo>
                    <a:pt x="0" y="1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íśḷïḍe"/>
            <p:cNvSpPr/>
            <p:nvPr/>
          </p:nvSpPr>
          <p:spPr bwMode="auto">
            <a:xfrm>
              <a:off x="7624763" y="3315645"/>
              <a:ext cx="392113" cy="317500"/>
            </a:xfrm>
            <a:custGeom>
              <a:avLst/>
              <a:gdLst>
                <a:gd name="T0" fmla="*/ 40 w 42"/>
                <a:gd name="T1" fmla="*/ 22 h 34"/>
                <a:gd name="T2" fmla="*/ 14 w 42"/>
                <a:gd name="T3" fmla="*/ 1 h 34"/>
                <a:gd name="T4" fmla="*/ 4 w 42"/>
                <a:gd name="T5" fmla="*/ 27 h 34"/>
                <a:gd name="T6" fmla="*/ 36 w 42"/>
                <a:gd name="T7" fmla="*/ 33 h 34"/>
                <a:gd name="T8" fmla="*/ 40 w 42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4">
                  <a:moveTo>
                    <a:pt x="40" y="22"/>
                  </a:moveTo>
                  <a:cubicBezTo>
                    <a:pt x="38" y="16"/>
                    <a:pt x="19" y="1"/>
                    <a:pt x="14" y="1"/>
                  </a:cubicBezTo>
                  <a:cubicBezTo>
                    <a:pt x="10" y="0"/>
                    <a:pt x="0" y="23"/>
                    <a:pt x="4" y="27"/>
                  </a:cubicBezTo>
                  <a:cubicBezTo>
                    <a:pt x="7" y="31"/>
                    <a:pt x="31" y="34"/>
                    <a:pt x="36" y="33"/>
                  </a:cubicBezTo>
                  <a:cubicBezTo>
                    <a:pt x="42" y="32"/>
                    <a:pt x="42" y="27"/>
                    <a:pt x="40" y="22"/>
                  </a:cubicBez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íŝľîḑè"/>
            <p:cNvSpPr/>
            <p:nvPr/>
          </p:nvSpPr>
          <p:spPr bwMode="auto">
            <a:xfrm>
              <a:off x="7877175" y="3445820"/>
              <a:ext cx="130175" cy="177800"/>
            </a:xfrm>
            <a:custGeom>
              <a:avLst/>
              <a:gdLst>
                <a:gd name="T0" fmla="*/ 13 w 14"/>
                <a:gd name="T1" fmla="*/ 14 h 19"/>
                <a:gd name="T2" fmla="*/ 2 w 14"/>
                <a:gd name="T3" fmla="*/ 3 h 19"/>
                <a:gd name="T4" fmla="*/ 11 w 14"/>
                <a:gd name="T5" fmla="*/ 12 h 19"/>
                <a:gd name="T6" fmla="*/ 2 w 14"/>
                <a:gd name="T7" fmla="*/ 16 h 19"/>
                <a:gd name="T8" fmla="*/ 13 w 14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9">
                  <a:moveTo>
                    <a:pt x="13" y="14"/>
                  </a:moveTo>
                  <a:cubicBezTo>
                    <a:pt x="14" y="9"/>
                    <a:pt x="4" y="0"/>
                    <a:pt x="2" y="3"/>
                  </a:cubicBezTo>
                  <a:cubicBezTo>
                    <a:pt x="0" y="6"/>
                    <a:pt x="12" y="9"/>
                    <a:pt x="11" y="12"/>
                  </a:cubicBezTo>
                  <a:cubicBezTo>
                    <a:pt x="9" y="16"/>
                    <a:pt x="2" y="11"/>
                    <a:pt x="2" y="16"/>
                  </a:cubicBezTo>
                  <a:cubicBezTo>
                    <a:pt x="2" y="19"/>
                    <a:pt x="12" y="18"/>
                    <a:pt x="13" y="14"/>
                  </a:cubicBezTo>
                  <a:close/>
                </a:path>
              </a:pathLst>
            </a:custGeom>
            <a:solidFill>
              <a:srgbClr val="EDB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îśḻidè"/>
            <p:cNvSpPr/>
            <p:nvPr/>
          </p:nvSpPr>
          <p:spPr bwMode="auto">
            <a:xfrm>
              <a:off x="8137525" y="3315645"/>
              <a:ext cx="393700" cy="317500"/>
            </a:xfrm>
            <a:custGeom>
              <a:avLst/>
              <a:gdLst>
                <a:gd name="T0" fmla="*/ 2 w 42"/>
                <a:gd name="T1" fmla="*/ 22 h 34"/>
                <a:gd name="T2" fmla="*/ 27 w 42"/>
                <a:gd name="T3" fmla="*/ 1 h 34"/>
                <a:gd name="T4" fmla="*/ 39 w 42"/>
                <a:gd name="T5" fmla="*/ 27 h 34"/>
                <a:gd name="T6" fmla="*/ 6 w 42"/>
                <a:gd name="T7" fmla="*/ 33 h 34"/>
                <a:gd name="T8" fmla="*/ 2 w 42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4">
                  <a:moveTo>
                    <a:pt x="2" y="22"/>
                  </a:moveTo>
                  <a:cubicBezTo>
                    <a:pt x="5" y="16"/>
                    <a:pt x="23" y="1"/>
                    <a:pt x="27" y="1"/>
                  </a:cubicBezTo>
                  <a:cubicBezTo>
                    <a:pt x="32" y="0"/>
                    <a:pt x="42" y="23"/>
                    <a:pt x="39" y="27"/>
                  </a:cubicBezTo>
                  <a:cubicBezTo>
                    <a:pt x="36" y="31"/>
                    <a:pt x="12" y="34"/>
                    <a:pt x="6" y="33"/>
                  </a:cubicBezTo>
                  <a:cubicBezTo>
                    <a:pt x="1" y="31"/>
                    <a:pt x="0" y="27"/>
                    <a:pt x="2" y="22"/>
                  </a:cubicBez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ïṣlîḍê"/>
            <p:cNvSpPr/>
            <p:nvPr/>
          </p:nvSpPr>
          <p:spPr bwMode="auto">
            <a:xfrm>
              <a:off x="8147050" y="3436295"/>
              <a:ext cx="131763" cy="187325"/>
            </a:xfrm>
            <a:custGeom>
              <a:avLst/>
              <a:gdLst>
                <a:gd name="T0" fmla="*/ 1 w 14"/>
                <a:gd name="T1" fmla="*/ 14 h 20"/>
                <a:gd name="T2" fmla="*/ 12 w 14"/>
                <a:gd name="T3" fmla="*/ 4 h 20"/>
                <a:gd name="T4" fmla="*/ 3 w 14"/>
                <a:gd name="T5" fmla="*/ 13 h 20"/>
                <a:gd name="T6" fmla="*/ 12 w 14"/>
                <a:gd name="T7" fmla="*/ 16 h 20"/>
                <a:gd name="T8" fmla="*/ 1 w 14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0">
                  <a:moveTo>
                    <a:pt x="1" y="14"/>
                  </a:moveTo>
                  <a:cubicBezTo>
                    <a:pt x="0" y="10"/>
                    <a:pt x="10" y="0"/>
                    <a:pt x="12" y="4"/>
                  </a:cubicBezTo>
                  <a:cubicBezTo>
                    <a:pt x="14" y="7"/>
                    <a:pt x="2" y="9"/>
                    <a:pt x="3" y="13"/>
                  </a:cubicBezTo>
                  <a:cubicBezTo>
                    <a:pt x="5" y="16"/>
                    <a:pt x="12" y="12"/>
                    <a:pt x="12" y="16"/>
                  </a:cubicBezTo>
                  <a:cubicBezTo>
                    <a:pt x="12" y="20"/>
                    <a:pt x="3" y="19"/>
                    <a:pt x="1" y="14"/>
                  </a:cubicBezTo>
                  <a:close/>
                </a:path>
              </a:pathLst>
            </a:custGeom>
            <a:solidFill>
              <a:srgbClr val="EDB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ïṥľïḍe"/>
            <p:cNvSpPr/>
            <p:nvPr/>
          </p:nvSpPr>
          <p:spPr bwMode="auto">
            <a:xfrm>
              <a:off x="7969250" y="3510907"/>
              <a:ext cx="225425" cy="141288"/>
            </a:xfrm>
            <a:custGeom>
              <a:avLst/>
              <a:gdLst>
                <a:gd name="T0" fmla="*/ 10 w 24"/>
                <a:gd name="T1" fmla="*/ 0 h 15"/>
                <a:gd name="T2" fmla="*/ 1 w 24"/>
                <a:gd name="T3" fmla="*/ 7 h 15"/>
                <a:gd name="T4" fmla="*/ 11 w 24"/>
                <a:gd name="T5" fmla="*/ 15 h 15"/>
                <a:gd name="T6" fmla="*/ 22 w 24"/>
                <a:gd name="T7" fmla="*/ 8 h 15"/>
                <a:gd name="T8" fmla="*/ 10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0" y="0"/>
                  </a:moveTo>
                  <a:cubicBezTo>
                    <a:pt x="4" y="1"/>
                    <a:pt x="1" y="0"/>
                    <a:pt x="1" y="7"/>
                  </a:cubicBezTo>
                  <a:cubicBezTo>
                    <a:pt x="1" y="13"/>
                    <a:pt x="0" y="14"/>
                    <a:pt x="11" y="15"/>
                  </a:cubicBezTo>
                  <a:cubicBezTo>
                    <a:pt x="22" y="15"/>
                    <a:pt x="24" y="13"/>
                    <a:pt x="22" y="8"/>
                  </a:cubicBezTo>
                  <a:cubicBezTo>
                    <a:pt x="21" y="2"/>
                    <a:pt x="21" y="0"/>
                    <a:pt x="10" y="0"/>
                  </a:cubicBezTo>
                  <a:close/>
                </a:path>
              </a:pathLst>
            </a:custGeom>
            <a:solidFill>
              <a:srgbClr val="EDB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íšļiḓê"/>
            <p:cNvSpPr/>
            <p:nvPr/>
          </p:nvSpPr>
          <p:spPr bwMode="auto">
            <a:xfrm>
              <a:off x="7978775" y="3520432"/>
              <a:ext cx="206375" cy="112713"/>
            </a:xfrm>
            <a:custGeom>
              <a:avLst/>
              <a:gdLst>
                <a:gd name="T0" fmla="*/ 9 w 22"/>
                <a:gd name="T1" fmla="*/ 0 h 12"/>
                <a:gd name="T2" fmla="*/ 1 w 22"/>
                <a:gd name="T3" fmla="*/ 5 h 12"/>
                <a:gd name="T4" fmla="*/ 10 w 22"/>
                <a:gd name="T5" fmla="*/ 12 h 12"/>
                <a:gd name="T6" fmla="*/ 20 w 22"/>
                <a:gd name="T7" fmla="*/ 6 h 12"/>
                <a:gd name="T8" fmla="*/ 9 w 2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9" y="0"/>
                  </a:moveTo>
                  <a:cubicBezTo>
                    <a:pt x="4" y="0"/>
                    <a:pt x="1" y="0"/>
                    <a:pt x="1" y="5"/>
                  </a:cubicBezTo>
                  <a:cubicBezTo>
                    <a:pt x="2" y="10"/>
                    <a:pt x="0" y="11"/>
                    <a:pt x="10" y="12"/>
                  </a:cubicBezTo>
                  <a:cubicBezTo>
                    <a:pt x="20" y="12"/>
                    <a:pt x="22" y="11"/>
                    <a:pt x="20" y="6"/>
                  </a:cubicBezTo>
                  <a:cubicBezTo>
                    <a:pt x="19" y="2"/>
                    <a:pt x="19" y="0"/>
                    <a:pt x="9" y="0"/>
                  </a:cubicBezTo>
                  <a:close/>
                </a:path>
              </a:pathLst>
            </a:custGeom>
            <a:solidFill>
              <a:srgbClr val="EDB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îsľîḍê"/>
            <p:cNvSpPr/>
            <p:nvPr/>
          </p:nvSpPr>
          <p:spPr bwMode="auto">
            <a:xfrm>
              <a:off x="7381875" y="3690295"/>
              <a:ext cx="1411288" cy="1349375"/>
            </a:xfrm>
            <a:prstGeom prst="rect">
              <a:avLst/>
            </a:prstGeom>
            <a:solidFill>
              <a:srgbClr val="E3F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îṩľîḑê"/>
            <p:cNvSpPr/>
            <p:nvPr/>
          </p:nvSpPr>
          <p:spPr bwMode="auto">
            <a:xfrm>
              <a:off x="7381875" y="3839520"/>
              <a:ext cx="1411288" cy="74613"/>
            </a:xfrm>
            <a:prstGeom prst="rect">
              <a:avLst/>
            </a:prstGeom>
            <a:solidFill>
              <a:srgbClr val="A7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îṥ1idê"/>
            <p:cNvSpPr/>
            <p:nvPr/>
          </p:nvSpPr>
          <p:spPr bwMode="auto">
            <a:xfrm>
              <a:off x="7269163" y="3587107"/>
              <a:ext cx="1625600" cy="252413"/>
            </a:xfrm>
            <a:prstGeom prst="rect">
              <a:avLst/>
            </a:prstGeom>
            <a:solidFill>
              <a:srgbClr val="E3F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íšḻïdê"/>
            <p:cNvSpPr/>
            <p:nvPr/>
          </p:nvSpPr>
          <p:spPr bwMode="auto">
            <a:xfrm>
              <a:off x="7997825" y="3587107"/>
              <a:ext cx="168275" cy="1452563"/>
            </a:xfrm>
            <a:prstGeom prst="rect">
              <a:avLst/>
            </a:pr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ïṡlídé"/>
            <p:cNvSpPr/>
            <p:nvPr/>
          </p:nvSpPr>
          <p:spPr bwMode="auto">
            <a:xfrm>
              <a:off x="4708525" y="3333107"/>
              <a:ext cx="111125" cy="16986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îṣļiḋê"/>
            <p:cNvSpPr/>
            <p:nvPr/>
          </p:nvSpPr>
          <p:spPr bwMode="auto">
            <a:xfrm>
              <a:off x="6970713" y="3333107"/>
              <a:ext cx="111125" cy="16986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ïś1íďê"/>
            <p:cNvSpPr/>
            <p:nvPr/>
          </p:nvSpPr>
          <p:spPr bwMode="auto">
            <a:xfrm>
              <a:off x="4643438" y="2237732"/>
              <a:ext cx="2486025" cy="1498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îśḻíḍê"/>
            <p:cNvSpPr/>
            <p:nvPr/>
          </p:nvSpPr>
          <p:spPr bwMode="auto">
            <a:xfrm>
              <a:off x="4643438" y="2547295"/>
              <a:ext cx="971550" cy="9080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iśḻîḓê"/>
            <p:cNvSpPr/>
            <p:nvPr/>
          </p:nvSpPr>
          <p:spPr bwMode="auto">
            <a:xfrm>
              <a:off x="5006975" y="2115495"/>
              <a:ext cx="1757363" cy="1527175"/>
            </a:xfrm>
            <a:prstGeom prst="ellipse">
              <a:avLst/>
            </a:prstGeom>
            <a:solidFill>
              <a:srgbClr val="F7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ïṧ1íḓe"/>
            <p:cNvSpPr/>
            <p:nvPr/>
          </p:nvSpPr>
          <p:spPr bwMode="auto">
            <a:xfrm>
              <a:off x="4960938" y="2809232"/>
              <a:ext cx="1036638" cy="9080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îṡľïďê"/>
            <p:cNvSpPr/>
            <p:nvPr/>
          </p:nvSpPr>
          <p:spPr bwMode="auto">
            <a:xfrm>
              <a:off x="5773738" y="2809232"/>
              <a:ext cx="1036638" cy="9080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íṩliḋé"/>
            <p:cNvSpPr/>
            <p:nvPr/>
          </p:nvSpPr>
          <p:spPr bwMode="auto">
            <a:xfrm>
              <a:off x="4718050" y="3164832"/>
              <a:ext cx="971550" cy="9842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ïş1ïḍé"/>
            <p:cNvSpPr/>
            <p:nvPr/>
          </p:nvSpPr>
          <p:spPr bwMode="auto">
            <a:xfrm>
              <a:off x="6072188" y="3164832"/>
              <a:ext cx="981075" cy="9842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iśḻiḋê"/>
            <p:cNvSpPr/>
            <p:nvPr/>
          </p:nvSpPr>
          <p:spPr bwMode="auto">
            <a:xfrm>
              <a:off x="5391150" y="3483920"/>
              <a:ext cx="981075" cy="982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îşḷîḋé"/>
            <p:cNvSpPr/>
            <p:nvPr/>
          </p:nvSpPr>
          <p:spPr bwMode="auto">
            <a:xfrm>
              <a:off x="5372100" y="2564757"/>
              <a:ext cx="327025" cy="112713"/>
            </a:xfrm>
            <a:custGeom>
              <a:avLst/>
              <a:gdLst>
                <a:gd name="T0" fmla="*/ 4 w 35"/>
                <a:gd name="T1" fmla="*/ 10 h 12"/>
                <a:gd name="T2" fmla="*/ 1 w 35"/>
                <a:gd name="T3" fmla="*/ 11 h 12"/>
                <a:gd name="T4" fmla="*/ 0 w 35"/>
                <a:gd name="T5" fmla="*/ 9 h 12"/>
                <a:gd name="T6" fmla="*/ 4 w 35"/>
                <a:gd name="T7" fmla="*/ 4 h 12"/>
                <a:gd name="T8" fmla="*/ 16 w 35"/>
                <a:gd name="T9" fmla="*/ 1 h 12"/>
                <a:gd name="T10" fmla="*/ 29 w 35"/>
                <a:gd name="T11" fmla="*/ 2 h 12"/>
                <a:gd name="T12" fmla="*/ 35 w 35"/>
                <a:gd name="T13" fmla="*/ 7 h 12"/>
                <a:gd name="T14" fmla="*/ 34 w 35"/>
                <a:gd name="T15" fmla="*/ 10 h 12"/>
                <a:gd name="T16" fmla="*/ 31 w 35"/>
                <a:gd name="T17" fmla="*/ 9 h 12"/>
                <a:gd name="T18" fmla="*/ 27 w 35"/>
                <a:gd name="T19" fmla="*/ 6 h 12"/>
                <a:gd name="T20" fmla="*/ 16 w 35"/>
                <a:gd name="T21" fmla="*/ 5 h 12"/>
                <a:gd name="T22" fmla="*/ 6 w 35"/>
                <a:gd name="T23" fmla="*/ 8 h 12"/>
                <a:gd name="T24" fmla="*/ 4 w 35"/>
                <a:gd name="T2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2">
                  <a:moveTo>
                    <a:pt x="4" y="10"/>
                  </a:moveTo>
                  <a:cubicBezTo>
                    <a:pt x="3" y="11"/>
                    <a:pt x="2" y="12"/>
                    <a:pt x="1" y="11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7"/>
                    <a:pt x="2" y="6"/>
                    <a:pt x="4" y="4"/>
                  </a:cubicBezTo>
                  <a:cubicBezTo>
                    <a:pt x="7" y="2"/>
                    <a:pt x="11" y="1"/>
                    <a:pt x="16" y="1"/>
                  </a:cubicBezTo>
                  <a:cubicBezTo>
                    <a:pt x="20" y="0"/>
                    <a:pt x="25" y="1"/>
                    <a:pt x="29" y="2"/>
                  </a:cubicBezTo>
                  <a:cubicBezTo>
                    <a:pt x="31" y="3"/>
                    <a:pt x="33" y="5"/>
                    <a:pt x="35" y="7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3" y="10"/>
                    <a:pt x="32" y="10"/>
                    <a:pt x="31" y="9"/>
                  </a:cubicBezTo>
                  <a:cubicBezTo>
                    <a:pt x="30" y="8"/>
                    <a:pt x="29" y="7"/>
                    <a:pt x="27" y="6"/>
                  </a:cubicBezTo>
                  <a:cubicBezTo>
                    <a:pt x="24" y="5"/>
                    <a:pt x="20" y="4"/>
                    <a:pt x="16" y="5"/>
                  </a:cubicBezTo>
                  <a:cubicBezTo>
                    <a:pt x="12" y="5"/>
                    <a:pt x="8" y="6"/>
                    <a:pt x="6" y="8"/>
                  </a:cubicBezTo>
                  <a:cubicBezTo>
                    <a:pt x="5" y="8"/>
                    <a:pt x="4" y="9"/>
                    <a:pt x="4" y="1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ïṩļïḑè"/>
            <p:cNvSpPr/>
            <p:nvPr/>
          </p:nvSpPr>
          <p:spPr bwMode="auto">
            <a:xfrm>
              <a:off x="5643563" y="2621907"/>
              <a:ext cx="476250" cy="487363"/>
            </a:xfrm>
            <a:prstGeom prst="ellipse">
              <a:avLst/>
            </a:prstGeom>
            <a:solidFill>
              <a:srgbClr val="F1A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îŝľidê"/>
            <p:cNvSpPr/>
            <p:nvPr/>
          </p:nvSpPr>
          <p:spPr bwMode="auto">
            <a:xfrm>
              <a:off x="6007100" y="2358382"/>
              <a:ext cx="476250" cy="254000"/>
            </a:xfrm>
            <a:custGeom>
              <a:avLst/>
              <a:gdLst>
                <a:gd name="T0" fmla="*/ 29 w 51"/>
                <a:gd name="T1" fmla="*/ 4 h 27"/>
                <a:gd name="T2" fmla="*/ 2 w 51"/>
                <a:gd name="T3" fmla="*/ 8 h 27"/>
                <a:gd name="T4" fmla="*/ 26 w 51"/>
                <a:gd name="T5" fmla="*/ 15 h 27"/>
                <a:gd name="T6" fmla="*/ 49 w 51"/>
                <a:gd name="T7" fmla="*/ 21 h 27"/>
                <a:gd name="T8" fmla="*/ 29 w 5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7">
                  <a:moveTo>
                    <a:pt x="29" y="4"/>
                  </a:moveTo>
                  <a:cubicBezTo>
                    <a:pt x="16" y="0"/>
                    <a:pt x="4" y="2"/>
                    <a:pt x="2" y="8"/>
                  </a:cubicBezTo>
                  <a:cubicBezTo>
                    <a:pt x="0" y="14"/>
                    <a:pt x="13" y="11"/>
                    <a:pt x="26" y="15"/>
                  </a:cubicBezTo>
                  <a:cubicBezTo>
                    <a:pt x="39" y="18"/>
                    <a:pt x="47" y="27"/>
                    <a:pt x="49" y="21"/>
                  </a:cubicBezTo>
                  <a:cubicBezTo>
                    <a:pt x="51" y="15"/>
                    <a:pt x="42" y="7"/>
                    <a:pt x="29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îš1iďê"/>
            <p:cNvSpPr/>
            <p:nvPr/>
          </p:nvSpPr>
          <p:spPr bwMode="auto">
            <a:xfrm>
              <a:off x="5307013" y="2358382"/>
              <a:ext cx="466725" cy="254000"/>
            </a:xfrm>
            <a:custGeom>
              <a:avLst/>
              <a:gdLst>
                <a:gd name="T0" fmla="*/ 21 w 50"/>
                <a:gd name="T1" fmla="*/ 4 h 27"/>
                <a:gd name="T2" fmla="*/ 48 w 50"/>
                <a:gd name="T3" fmla="*/ 8 h 27"/>
                <a:gd name="T4" fmla="*/ 24 w 50"/>
                <a:gd name="T5" fmla="*/ 15 h 27"/>
                <a:gd name="T6" fmla="*/ 1 w 50"/>
                <a:gd name="T7" fmla="*/ 21 h 27"/>
                <a:gd name="T8" fmla="*/ 21 w 50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21" y="4"/>
                  </a:moveTo>
                  <a:cubicBezTo>
                    <a:pt x="34" y="0"/>
                    <a:pt x="46" y="2"/>
                    <a:pt x="48" y="8"/>
                  </a:cubicBezTo>
                  <a:cubicBezTo>
                    <a:pt x="50" y="14"/>
                    <a:pt x="37" y="11"/>
                    <a:pt x="24" y="15"/>
                  </a:cubicBezTo>
                  <a:cubicBezTo>
                    <a:pt x="11" y="18"/>
                    <a:pt x="3" y="27"/>
                    <a:pt x="1" y="21"/>
                  </a:cubicBezTo>
                  <a:cubicBezTo>
                    <a:pt x="0" y="15"/>
                    <a:pt x="9" y="7"/>
                    <a:pt x="21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ïSľíḍè"/>
            <p:cNvSpPr/>
            <p:nvPr/>
          </p:nvSpPr>
          <p:spPr bwMode="auto">
            <a:xfrm>
              <a:off x="5651500" y="3118795"/>
              <a:ext cx="468313" cy="120650"/>
            </a:xfrm>
            <a:custGeom>
              <a:avLst/>
              <a:gdLst>
                <a:gd name="T0" fmla="*/ 1 w 50"/>
                <a:gd name="T1" fmla="*/ 3 h 13"/>
                <a:gd name="T2" fmla="*/ 1 w 50"/>
                <a:gd name="T3" fmla="*/ 0 h 13"/>
                <a:gd name="T4" fmla="*/ 4 w 50"/>
                <a:gd name="T5" fmla="*/ 1 h 13"/>
                <a:gd name="T6" fmla="*/ 8 w 50"/>
                <a:gd name="T7" fmla="*/ 5 h 13"/>
                <a:gd name="T8" fmla="*/ 25 w 50"/>
                <a:gd name="T9" fmla="*/ 9 h 13"/>
                <a:gd name="T10" fmla="*/ 41 w 50"/>
                <a:gd name="T11" fmla="*/ 5 h 13"/>
                <a:gd name="T12" fmla="*/ 46 w 50"/>
                <a:gd name="T13" fmla="*/ 1 h 13"/>
                <a:gd name="T14" fmla="*/ 48 w 50"/>
                <a:gd name="T15" fmla="*/ 0 h 13"/>
                <a:gd name="T16" fmla="*/ 49 w 50"/>
                <a:gd name="T17" fmla="*/ 3 h 13"/>
                <a:gd name="T18" fmla="*/ 43 w 50"/>
                <a:gd name="T19" fmla="*/ 9 h 13"/>
                <a:gd name="T20" fmla="*/ 25 w 50"/>
                <a:gd name="T21" fmla="*/ 13 h 13"/>
                <a:gd name="T22" fmla="*/ 6 w 50"/>
                <a:gd name="T23" fmla="*/ 9 h 13"/>
                <a:gd name="T24" fmla="*/ 1 w 50"/>
                <a:gd name="T2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13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3"/>
                    <a:pt x="6" y="4"/>
                    <a:pt x="8" y="5"/>
                  </a:cubicBezTo>
                  <a:cubicBezTo>
                    <a:pt x="13" y="8"/>
                    <a:pt x="19" y="9"/>
                    <a:pt x="25" y="9"/>
                  </a:cubicBezTo>
                  <a:cubicBezTo>
                    <a:pt x="31" y="9"/>
                    <a:pt x="37" y="8"/>
                    <a:pt x="41" y="5"/>
                  </a:cubicBezTo>
                  <a:cubicBezTo>
                    <a:pt x="43" y="4"/>
                    <a:pt x="45" y="3"/>
                    <a:pt x="46" y="1"/>
                  </a:cubicBezTo>
                  <a:cubicBezTo>
                    <a:pt x="46" y="0"/>
                    <a:pt x="47" y="0"/>
                    <a:pt x="48" y="0"/>
                  </a:cubicBezTo>
                  <a:cubicBezTo>
                    <a:pt x="49" y="1"/>
                    <a:pt x="50" y="2"/>
                    <a:pt x="49" y="3"/>
                  </a:cubicBezTo>
                  <a:cubicBezTo>
                    <a:pt x="48" y="5"/>
                    <a:pt x="46" y="7"/>
                    <a:pt x="43" y="9"/>
                  </a:cubicBezTo>
                  <a:cubicBezTo>
                    <a:pt x="38" y="12"/>
                    <a:pt x="31" y="13"/>
                    <a:pt x="25" y="13"/>
                  </a:cubicBezTo>
                  <a:cubicBezTo>
                    <a:pt x="18" y="13"/>
                    <a:pt x="11" y="11"/>
                    <a:pt x="6" y="9"/>
                  </a:cubicBezTo>
                  <a:cubicBezTo>
                    <a:pt x="4" y="7"/>
                    <a:pt x="2" y="5"/>
                    <a:pt x="1" y="3"/>
                  </a:cubicBezTo>
                  <a:close/>
                </a:path>
              </a:pathLst>
            </a:custGeom>
            <a:solidFill>
              <a:srgbClr val="F1A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iṩlîdê"/>
            <p:cNvSpPr/>
            <p:nvPr/>
          </p:nvSpPr>
          <p:spPr bwMode="auto">
            <a:xfrm>
              <a:off x="4576763" y="916932"/>
              <a:ext cx="2019300" cy="1085850"/>
            </a:xfrm>
            <a:custGeom>
              <a:avLst/>
              <a:gdLst>
                <a:gd name="T0" fmla="*/ 216 w 216"/>
                <a:gd name="T1" fmla="*/ 115 h 116"/>
                <a:gd name="T2" fmla="*/ 101 w 216"/>
                <a:gd name="T3" fmla="*/ 37 h 116"/>
                <a:gd name="T4" fmla="*/ 72 w 216"/>
                <a:gd name="T5" fmla="*/ 100 h 116"/>
                <a:gd name="T6" fmla="*/ 216 w 216"/>
                <a:gd name="T7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116">
                  <a:moveTo>
                    <a:pt x="216" y="115"/>
                  </a:moveTo>
                  <a:cubicBezTo>
                    <a:pt x="207" y="52"/>
                    <a:pt x="175" y="0"/>
                    <a:pt x="101" y="37"/>
                  </a:cubicBezTo>
                  <a:cubicBezTo>
                    <a:pt x="27" y="74"/>
                    <a:pt x="0" y="94"/>
                    <a:pt x="72" y="100"/>
                  </a:cubicBezTo>
                  <a:cubicBezTo>
                    <a:pt x="143" y="105"/>
                    <a:pt x="166" y="116"/>
                    <a:pt x="216" y="115"/>
                  </a:cubicBezTo>
                  <a:close/>
                </a:path>
              </a:pathLst>
            </a:cu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iṧlîḍê"/>
            <p:cNvSpPr/>
            <p:nvPr/>
          </p:nvSpPr>
          <p:spPr bwMode="auto">
            <a:xfrm>
              <a:off x="5399088" y="1412232"/>
              <a:ext cx="739775" cy="431800"/>
            </a:xfrm>
            <a:custGeom>
              <a:avLst/>
              <a:gdLst>
                <a:gd name="T0" fmla="*/ 1 w 79"/>
                <a:gd name="T1" fmla="*/ 46 h 46"/>
                <a:gd name="T2" fmla="*/ 51 w 79"/>
                <a:gd name="T3" fmla="*/ 3 h 46"/>
                <a:gd name="T4" fmla="*/ 1 w 79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46">
                  <a:moveTo>
                    <a:pt x="1" y="46"/>
                  </a:moveTo>
                  <a:cubicBezTo>
                    <a:pt x="0" y="33"/>
                    <a:pt x="23" y="1"/>
                    <a:pt x="51" y="3"/>
                  </a:cubicBezTo>
                  <a:cubicBezTo>
                    <a:pt x="79" y="4"/>
                    <a:pt x="22" y="0"/>
                    <a:pt x="1" y="46"/>
                  </a:cubicBezTo>
                  <a:close/>
                </a:path>
              </a:pathLst>
            </a:cu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iṧľîḍé"/>
            <p:cNvSpPr/>
            <p:nvPr/>
          </p:nvSpPr>
          <p:spPr bwMode="auto">
            <a:xfrm>
              <a:off x="4492625" y="1291582"/>
              <a:ext cx="720725" cy="711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íşliḍè"/>
            <p:cNvSpPr/>
            <p:nvPr/>
          </p:nvSpPr>
          <p:spPr bwMode="auto">
            <a:xfrm>
              <a:off x="4903788" y="1647182"/>
              <a:ext cx="1963738" cy="1162050"/>
            </a:xfrm>
            <a:custGeom>
              <a:avLst/>
              <a:gdLst>
                <a:gd name="T0" fmla="*/ 105 w 210"/>
                <a:gd name="T1" fmla="*/ 0 h 124"/>
                <a:gd name="T2" fmla="*/ 210 w 210"/>
                <a:gd name="T3" fmla="*/ 91 h 124"/>
                <a:gd name="T4" fmla="*/ 203 w 210"/>
                <a:gd name="T5" fmla="*/ 124 h 124"/>
                <a:gd name="T6" fmla="*/ 105 w 210"/>
                <a:gd name="T7" fmla="*/ 66 h 124"/>
                <a:gd name="T8" fmla="*/ 7 w 210"/>
                <a:gd name="T9" fmla="*/ 124 h 124"/>
                <a:gd name="T10" fmla="*/ 0 w 210"/>
                <a:gd name="T11" fmla="*/ 91 h 124"/>
                <a:gd name="T12" fmla="*/ 105 w 210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124">
                  <a:moveTo>
                    <a:pt x="105" y="0"/>
                  </a:moveTo>
                  <a:cubicBezTo>
                    <a:pt x="163" y="0"/>
                    <a:pt x="210" y="41"/>
                    <a:pt x="210" y="91"/>
                  </a:cubicBezTo>
                  <a:cubicBezTo>
                    <a:pt x="210" y="103"/>
                    <a:pt x="208" y="114"/>
                    <a:pt x="203" y="124"/>
                  </a:cubicBezTo>
                  <a:cubicBezTo>
                    <a:pt x="188" y="90"/>
                    <a:pt x="149" y="66"/>
                    <a:pt x="105" y="66"/>
                  </a:cubicBezTo>
                  <a:cubicBezTo>
                    <a:pt x="60" y="66"/>
                    <a:pt x="22" y="90"/>
                    <a:pt x="7" y="124"/>
                  </a:cubicBezTo>
                  <a:cubicBezTo>
                    <a:pt x="2" y="114"/>
                    <a:pt x="0" y="103"/>
                    <a:pt x="0" y="91"/>
                  </a:cubicBezTo>
                  <a:cubicBezTo>
                    <a:pt x="0" y="41"/>
                    <a:pt x="47" y="0"/>
                    <a:pt x="10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ïṥ1ïḓe"/>
            <p:cNvSpPr/>
            <p:nvPr/>
          </p:nvSpPr>
          <p:spPr bwMode="auto">
            <a:xfrm>
              <a:off x="5735638" y="2696520"/>
              <a:ext cx="131763" cy="122238"/>
            </a:xfrm>
            <a:prstGeom prst="ellipse">
              <a:avLst/>
            </a:prstGeom>
            <a:solidFill>
              <a:srgbClr val="FAC2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iṥḻiḓe"/>
            <p:cNvSpPr/>
            <p:nvPr/>
          </p:nvSpPr>
          <p:spPr bwMode="auto">
            <a:xfrm>
              <a:off x="6081713" y="2564757"/>
              <a:ext cx="327025" cy="112713"/>
            </a:xfrm>
            <a:custGeom>
              <a:avLst/>
              <a:gdLst>
                <a:gd name="T0" fmla="*/ 35 w 35"/>
                <a:gd name="T1" fmla="*/ 9 h 12"/>
                <a:gd name="T2" fmla="*/ 34 w 35"/>
                <a:gd name="T3" fmla="*/ 11 h 12"/>
                <a:gd name="T4" fmla="*/ 31 w 35"/>
                <a:gd name="T5" fmla="*/ 10 h 12"/>
                <a:gd name="T6" fmla="*/ 29 w 35"/>
                <a:gd name="T7" fmla="*/ 8 h 12"/>
                <a:gd name="T8" fmla="*/ 19 w 35"/>
                <a:gd name="T9" fmla="*/ 5 h 12"/>
                <a:gd name="T10" fmla="*/ 8 w 35"/>
                <a:gd name="T11" fmla="*/ 6 h 12"/>
                <a:gd name="T12" fmla="*/ 4 w 35"/>
                <a:gd name="T13" fmla="*/ 9 h 12"/>
                <a:gd name="T14" fmla="*/ 1 w 35"/>
                <a:gd name="T15" fmla="*/ 10 h 12"/>
                <a:gd name="T16" fmla="*/ 0 w 35"/>
                <a:gd name="T17" fmla="*/ 7 h 12"/>
                <a:gd name="T18" fmla="*/ 6 w 35"/>
                <a:gd name="T19" fmla="*/ 2 h 12"/>
                <a:gd name="T20" fmla="*/ 19 w 35"/>
                <a:gd name="T21" fmla="*/ 1 h 12"/>
                <a:gd name="T22" fmla="*/ 31 w 35"/>
                <a:gd name="T23" fmla="*/ 4 h 12"/>
                <a:gd name="T24" fmla="*/ 35 w 35"/>
                <a:gd name="T2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2">
                  <a:moveTo>
                    <a:pt x="35" y="9"/>
                  </a:moveTo>
                  <a:cubicBezTo>
                    <a:pt x="35" y="10"/>
                    <a:pt x="35" y="11"/>
                    <a:pt x="34" y="11"/>
                  </a:cubicBezTo>
                  <a:cubicBezTo>
                    <a:pt x="33" y="12"/>
                    <a:pt x="32" y="11"/>
                    <a:pt x="31" y="10"/>
                  </a:cubicBezTo>
                  <a:cubicBezTo>
                    <a:pt x="31" y="9"/>
                    <a:pt x="30" y="8"/>
                    <a:pt x="29" y="8"/>
                  </a:cubicBezTo>
                  <a:cubicBezTo>
                    <a:pt x="27" y="6"/>
                    <a:pt x="23" y="5"/>
                    <a:pt x="19" y="5"/>
                  </a:cubicBezTo>
                  <a:cubicBezTo>
                    <a:pt x="15" y="4"/>
                    <a:pt x="11" y="5"/>
                    <a:pt x="8" y="6"/>
                  </a:cubicBezTo>
                  <a:cubicBezTo>
                    <a:pt x="6" y="7"/>
                    <a:pt x="5" y="8"/>
                    <a:pt x="4" y="9"/>
                  </a:cubicBezTo>
                  <a:cubicBezTo>
                    <a:pt x="3" y="10"/>
                    <a:pt x="2" y="10"/>
                    <a:pt x="1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2" y="5"/>
                    <a:pt x="4" y="3"/>
                    <a:pt x="6" y="2"/>
                  </a:cubicBezTo>
                  <a:cubicBezTo>
                    <a:pt x="10" y="1"/>
                    <a:pt x="15" y="0"/>
                    <a:pt x="19" y="1"/>
                  </a:cubicBezTo>
                  <a:cubicBezTo>
                    <a:pt x="24" y="1"/>
                    <a:pt x="28" y="2"/>
                    <a:pt x="31" y="4"/>
                  </a:cubicBezTo>
                  <a:cubicBezTo>
                    <a:pt x="33" y="6"/>
                    <a:pt x="34" y="7"/>
                    <a:pt x="35" y="9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íSḷîďe"/>
            <p:cNvSpPr/>
            <p:nvPr/>
          </p:nvSpPr>
          <p:spPr bwMode="auto">
            <a:xfrm>
              <a:off x="4773613" y="3296595"/>
              <a:ext cx="2224088" cy="1546225"/>
            </a:xfrm>
            <a:custGeom>
              <a:avLst/>
              <a:gdLst>
                <a:gd name="T0" fmla="*/ 0 w 238"/>
                <a:gd name="T1" fmla="*/ 0 h 165"/>
                <a:gd name="T2" fmla="*/ 238 w 238"/>
                <a:gd name="T3" fmla="*/ 0 h 165"/>
                <a:gd name="T4" fmla="*/ 238 w 238"/>
                <a:gd name="T5" fmla="*/ 141 h 165"/>
                <a:gd name="T6" fmla="*/ 0 w 238"/>
                <a:gd name="T7" fmla="*/ 141 h 165"/>
                <a:gd name="T8" fmla="*/ 0 w 238"/>
                <a:gd name="T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165">
                  <a:moveTo>
                    <a:pt x="0" y="0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238" y="141"/>
                    <a:pt x="238" y="141"/>
                    <a:pt x="238" y="141"/>
                  </a:cubicBezTo>
                  <a:cubicBezTo>
                    <a:pt x="157" y="165"/>
                    <a:pt x="78" y="161"/>
                    <a:pt x="0" y="1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îSľíďe"/>
            <p:cNvSpPr/>
            <p:nvPr/>
          </p:nvSpPr>
          <p:spPr bwMode="auto">
            <a:xfrm>
              <a:off x="4624388" y="3417245"/>
              <a:ext cx="271463" cy="40322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íṡļïdé"/>
            <p:cNvSpPr/>
            <p:nvPr/>
          </p:nvSpPr>
          <p:spPr bwMode="auto">
            <a:xfrm>
              <a:off x="6877050" y="3417245"/>
              <a:ext cx="269875" cy="40322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iSḻïḓè"/>
            <p:cNvSpPr/>
            <p:nvPr/>
          </p:nvSpPr>
          <p:spPr bwMode="auto">
            <a:xfrm>
              <a:off x="4979988" y="4692007"/>
              <a:ext cx="1830388" cy="496888"/>
            </a:xfrm>
            <a:custGeom>
              <a:avLst/>
              <a:gdLst>
                <a:gd name="T0" fmla="*/ 0 w 1153"/>
                <a:gd name="T1" fmla="*/ 313 h 313"/>
                <a:gd name="T2" fmla="*/ 1153 w 1153"/>
                <a:gd name="T3" fmla="*/ 313 h 313"/>
                <a:gd name="T4" fmla="*/ 1089 w 1153"/>
                <a:gd name="T5" fmla="*/ 6 h 313"/>
                <a:gd name="T6" fmla="*/ 23 w 1153"/>
                <a:gd name="T7" fmla="*/ 0 h 313"/>
                <a:gd name="T8" fmla="*/ 0 w 1153"/>
                <a:gd name="T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3" h="313">
                  <a:moveTo>
                    <a:pt x="0" y="313"/>
                  </a:moveTo>
                  <a:lnTo>
                    <a:pt x="1153" y="313"/>
                  </a:lnTo>
                  <a:lnTo>
                    <a:pt x="1089" y="6"/>
                  </a:lnTo>
                  <a:lnTo>
                    <a:pt x="23" y="0"/>
                  </a:lnTo>
                  <a:lnTo>
                    <a:pt x="0" y="313"/>
                  </a:lnTo>
                  <a:close/>
                </a:path>
              </a:pathLst>
            </a:custGeom>
            <a:solidFill>
              <a:srgbClr val="DBB1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ï$1iḑê"/>
            <p:cNvSpPr/>
            <p:nvPr/>
          </p:nvSpPr>
          <p:spPr bwMode="auto">
            <a:xfrm>
              <a:off x="4773613" y="4561832"/>
              <a:ext cx="3579813" cy="1357313"/>
            </a:xfrm>
            <a:custGeom>
              <a:avLst/>
              <a:gdLst>
                <a:gd name="T0" fmla="*/ 145 w 383"/>
                <a:gd name="T1" fmla="*/ 145 h 145"/>
                <a:gd name="T2" fmla="*/ 91 w 383"/>
                <a:gd name="T3" fmla="*/ 89 h 145"/>
                <a:gd name="T4" fmla="*/ 47 w 383"/>
                <a:gd name="T5" fmla="*/ 51 h 145"/>
                <a:gd name="T6" fmla="*/ 0 w 383"/>
                <a:gd name="T7" fmla="*/ 0 h 145"/>
                <a:gd name="T8" fmla="*/ 238 w 383"/>
                <a:gd name="T9" fmla="*/ 0 h 145"/>
                <a:gd name="T10" fmla="*/ 285 w 383"/>
                <a:gd name="T11" fmla="*/ 51 h 145"/>
                <a:gd name="T12" fmla="*/ 329 w 383"/>
                <a:gd name="T13" fmla="*/ 89 h 145"/>
                <a:gd name="T14" fmla="*/ 383 w 383"/>
                <a:gd name="T15" fmla="*/ 145 h 145"/>
                <a:gd name="T16" fmla="*/ 145 w 383"/>
                <a:gd name="T17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145">
                  <a:moveTo>
                    <a:pt x="145" y="145"/>
                  </a:moveTo>
                  <a:cubicBezTo>
                    <a:pt x="116" y="145"/>
                    <a:pt x="98" y="142"/>
                    <a:pt x="91" y="89"/>
                  </a:cubicBezTo>
                  <a:cubicBezTo>
                    <a:pt x="84" y="36"/>
                    <a:pt x="80" y="8"/>
                    <a:pt x="47" y="51"/>
                  </a:cubicBezTo>
                  <a:cubicBezTo>
                    <a:pt x="13" y="93"/>
                    <a:pt x="0" y="46"/>
                    <a:pt x="0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46"/>
                    <a:pt x="251" y="93"/>
                    <a:pt x="285" y="51"/>
                  </a:cubicBezTo>
                  <a:cubicBezTo>
                    <a:pt x="318" y="8"/>
                    <a:pt x="322" y="36"/>
                    <a:pt x="329" y="89"/>
                  </a:cubicBezTo>
                  <a:cubicBezTo>
                    <a:pt x="336" y="142"/>
                    <a:pt x="354" y="145"/>
                    <a:pt x="383" y="145"/>
                  </a:cubicBezTo>
                  <a:lnTo>
                    <a:pt x="145" y="145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ï$1íḋè"/>
            <p:cNvSpPr/>
            <p:nvPr/>
          </p:nvSpPr>
          <p:spPr bwMode="auto">
            <a:xfrm>
              <a:off x="5427663" y="4842820"/>
              <a:ext cx="2925763" cy="1076325"/>
            </a:xfrm>
            <a:custGeom>
              <a:avLst/>
              <a:gdLst>
                <a:gd name="T0" fmla="*/ 75 w 313"/>
                <a:gd name="T1" fmla="*/ 115 h 115"/>
                <a:gd name="T2" fmla="*/ 21 w 313"/>
                <a:gd name="T3" fmla="*/ 59 h 115"/>
                <a:gd name="T4" fmla="*/ 3 w 313"/>
                <a:gd name="T5" fmla="*/ 0 h 115"/>
                <a:gd name="T6" fmla="*/ 170 w 313"/>
                <a:gd name="T7" fmla="*/ 0 h 115"/>
                <a:gd name="T8" fmla="*/ 238 w 313"/>
                <a:gd name="T9" fmla="*/ 0 h 115"/>
                <a:gd name="T10" fmla="*/ 240 w 313"/>
                <a:gd name="T11" fmla="*/ 0 h 115"/>
                <a:gd name="T12" fmla="*/ 240 w 313"/>
                <a:gd name="T13" fmla="*/ 0 h 115"/>
                <a:gd name="T14" fmla="*/ 251 w 313"/>
                <a:gd name="T15" fmla="*/ 13 h 115"/>
                <a:gd name="T16" fmla="*/ 259 w 313"/>
                <a:gd name="T17" fmla="*/ 59 h 115"/>
                <a:gd name="T18" fmla="*/ 313 w 313"/>
                <a:gd name="T19" fmla="*/ 115 h 115"/>
                <a:gd name="T20" fmla="*/ 75 w 313"/>
                <a:gd name="T21" fmla="*/ 115 h 115"/>
                <a:gd name="T22" fmla="*/ 0 w 313"/>
                <a:gd name="T23" fmla="*/ 0 h 115"/>
                <a:gd name="T24" fmla="*/ 0 w 313"/>
                <a:gd name="T25" fmla="*/ 0 h 115"/>
                <a:gd name="T26" fmla="*/ 0 w 313"/>
                <a:gd name="T2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3" h="115">
                  <a:moveTo>
                    <a:pt x="75" y="115"/>
                  </a:moveTo>
                  <a:cubicBezTo>
                    <a:pt x="46" y="115"/>
                    <a:pt x="28" y="112"/>
                    <a:pt x="21" y="59"/>
                  </a:cubicBezTo>
                  <a:cubicBezTo>
                    <a:pt x="16" y="25"/>
                    <a:pt x="13" y="2"/>
                    <a:pt x="3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4" y="0"/>
                    <a:pt x="248" y="3"/>
                    <a:pt x="251" y="13"/>
                  </a:cubicBezTo>
                  <a:cubicBezTo>
                    <a:pt x="254" y="24"/>
                    <a:pt x="256" y="40"/>
                    <a:pt x="259" y="59"/>
                  </a:cubicBezTo>
                  <a:cubicBezTo>
                    <a:pt x="266" y="112"/>
                    <a:pt x="284" y="115"/>
                    <a:pt x="313" y="115"/>
                  </a:cubicBezTo>
                  <a:cubicBezTo>
                    <a:pt x="75" y="115"/>
                    <a:pt x="75" y="115"/>
                    <a:pt x="75" y="11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E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ïŝ1iḍè"/>
            <p:cNvSpPr/>
            <p:nvPr/>
          </p:nvSpPr>
          <p:spPr bwMode="auto">
            <a:xfrm>
              <a:off x="9699625" y="4607870"/>
              <a:ext cx="242888" cy="328613"/>
            </a:xfrm>
            <a:custGeom>
              <a:avLst/>
              <a:gdLst>
                <a:gd name="T0" fmla="*/ 25 w 26"/>
                <a:gd name="T1" fmla="*/ 29 h 35"/>
                <a:gd name="T2" fmla="*/ 20 w 26"/>
                <a:gd name="T3" fmla="*/ 3 h 35"/>
                <a:gd name="T4" fmla="*/ 0 w 26"/>
                <a:gd name="T5" fmla="*/ 13 h 35"/>
                <a:gd name="T6" fmla="*/ 17 w 26"/>
                <a:gd name="T7" fmla="*/ 33 h 35"/>
                <a:gd name="T8" fmla="*/ 25 w 26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5">
                  <a:moveTo>
                    <a:pt x="25" y="29"/>
                  </a:moveTo>
                  <a:cubicBezTo>
                    <a:pt x="26" y="24"/>
                    <a:pt x="23" y="5"/>
                    <a:pt x="20" y="3"/>
                  </a:cubicBezTo>
                  <a:cubicBezTo>
                    <a:pt x="18" y="0"/>
                    <a:pt x="1" y="9"/>
                    <a:pt x="0" y="13"/>
                  </a:cubicBezTo>
                  <a:cubicBezTo>
                    <a:pt x="0" y="17"/>
                    <a:pt x="13" y="31"/>
                    <a:pt x="17" y="33"/>
                  </a:cubicBezTo>
                  <a:cubicBezTo>
                    <a:pt x="21" y="35"/>
                    <a:pt x="23" y="33"/>
                    <a:pt x="25" y="29"/>
                  </a:cubicBezTo>
                  <a:close/>
                </a:path>
              </a:pathLst>
            </a:custGeom>
            <a:solidFill>
              <a:srgbClr val="F0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ïṩļïḑè"/>
            <p:cNvSpPr/>
            <p:nvPr/>
          </p:nvSpPr>
          <p:spPr bwMode="auto">
            <a:xfrm>
              <a:off x="9820275" y="4785670"/>
              <a:ext cx="112713" cy="141288"/>
            </a:xfrm>
            <a:custGeom>
              <a:avLst/>
              <a:gdLst>
                <a:gd name="T0" fmla="*/ 9 w 12"/>
                <a:gd name="T1" fmla="*/ 13 h 15"/>
                <a:gd name="T2" fmla="*/ 8 w 12"/>
                <a:gd name="T3" fmla="*/ 1 h 15"/>
                <a:gd name="T4" fmla="*/ 8 w 12"/>
                <a:gd name="T5" fmla="*/ 11 h 15"/>
                <a:gd name="T6" fmla="*/ 1 w 12"/>
                <a:gd name="T7" fmla="*/ 9 h 15"/>
                <a:gd name="T8" fmla="*/ 9 w 12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9" y="13"/>
                  </a:moveTo>
                  <a:cubicBezTo>
                    <a:pt x="12" y="11"/>
                    <a:pt x="11" y="0"/>
                    <a:pt x="8" y="1"/>
                  </a:cubicBezTo>
                  <a:cubicBezTo>
                    <a:pt x="5" y="2"/>
                    <a:pt x="11" y="10"/>
                    <a:pt x="8" y="11"/>
                  </a:cubicBezTo>
                  <a:cubicBezTo>
                    <a:pt x="6" y="12"/>
                    <a:pt x="4" y="6"/>
                    <a:pt x="1" y="9"/>
                  </a:cubicBezTo>
                  <a:cubicBezTo>
                    <a:pt x="0" y="11"/>
                    <a:pt x="6" y="15"/>
                    <a:pt x="9" y="13"/>
                  </a:cubicBezTo>
                  <a:close/>
                </a:path>
              </a:pathLst>
            </a:custGeom>
            <a:solidFill>
              <a:srgbClr val="D9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îśľíḓé"/>
            <p:cNvSpPr/>
            <p:nvPr/>
          </p:nvSpPr>
          <p:spPr bwMode="auto">
            <a:xfrm>
              <a:off x="9979025" y="4936482"/>
              <a:ext cx="317500" cy="233363"/>
            </a:xfrm>
            <a:custGeom>
              <a:avLst/>
              <a:gdLst>
                <a:gd name="T0" fmla="*/ 5 w 34"/>
                <a:gd name="T1" fmla="*/ 2 h 25"/>
                <a:gd name="T2" fmla="*/ 31 w 34"/>
                <a:gd name="T3" fmla="*/ 2 h 25"/>
                <a:gd name="T4" fmla="*/ 25 w 34"/>
                <a:gd name="T5" fmla="*/ 24 h 25"/>
                <a:gd name="T6" fmla="*/ 2 w 34"/>
                <a:gd name="T7" fmla="*/ 11 h 25"/>
                <a:gd name="T8" fmla="*/ 5 w 34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5" y="2"/>
                  </a:moveTo>
                  <a:cubicBezTo>
                    <a:pt x="10" y="0"/>
                    <a:pt x="28" y="0"/>
                    <a:pt x="31" y="2"/>
                  </a:cubicBezTo>
                  <a:cubicBezTo>
                    <a:pt x="34" y="4"/>
                    <a:pt x="29" y="23"/>
                    <a:pt x="25" y="24"/>
                  </a:cubicBezTo>
                  <a:cubicBezTo>
                    <a:pt x="21" y="25"/>
                    <a:pt x="5" y="14"/>
                    <a:pt x="2" y="11"/>
                  </a:cubicBezTo>
                  <a:cubicBezTo>
                    <a:pt x="0" y="7"/>
                    <a:pt x="2" y="4"/>
                    <a:pt x="5" y="2"/>
                  </a:cubicBezTo>
                  <a:close/>
                </a:path>
              </a:pathLst>
            </a:custGeom>
            <a:solidFill>
              <a:srgbClr val="F0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iṩliḓé"/>
            <p:cNvSpPr/>
            <p:nvPr/>
          </p:nvSpPr>
          <p:spPr bwMode="auto">
            <a:xfrm>
              <a:off x="9988550" y="4953945"/>
              <a:ext cx="131763" cy="122238"/>
            </a:xfrm>
            <a:custGeom>
              <a:avLst/>
              <a:gdLst>
                <a:gd name="T0" fmla="*/ 2 w 14"/>
                <a:gd name="T1" fmla="*/ 3 h 13"/>
                <a:gd name="T2" fmla="*/ 13 w 14"/>
                <a:gd name="T3" fmla="*/ 3 h 13"/>
                <a:gd name="T4" fmla="*/ 4 w 14"/>
                <a:gd name="T5" fmla="*/ 4 h 13"/>
                <a:gd name="T6" fmla="*/ 7 w 14"/>
                <a:gd name="T7" fmla="*/ 10 h 13"/>
                <a:gd name="T8" fmla="*/ 2 w 14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3"/>
                  </a:moveTo>
                  <a:cubicBezTo>
                    <a:pt x="3" y="0"/>
                    <a:pt x="14" y="0"/>
                    <a:pt x="13" y="3"/>
                  </a:cubicBezTo>
                  <a:cubicBezTo>
                    <a:pt x="13" y="6"/>
                    <a:pt x="4" y="1"/>
                    <a:pt x="4" y="4"/>
                  </a:cubicBezTo>
                  <a:cubicBezTo>
                    <a:pt x="3" y="7"/>
                    <a:pt x="9" y="8"/>
                    <a:pt x="7" y="10"/>
                  </a:cubicBezTo>
                  <a:cubicBezTo>
                    <a:pt x="5" y="13"/>
                    <a:pt x="0" y="7"/>
                    <a:pt x="2" y="3"/>
                  </a:cubicBezTo>
                  <a:close/>
                </a:path>
              </a:pathLst>
            </a:custGeom>
            <a:solidFill>
              <a:srgbClr val="D9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iṣľîḑé"/>
            <p:cNvSpPr/>
            <p:nvPr/>
          </p:nvSpPr>
          <p:spPr bwMode="auto">
            <a:xfrm>
              <a:off x="9848850" y="4860282"/>
              <a:ext cx="187325" cy="187325"/>
            </a:xfrm>
            <a:custGeom>
              <a:avLst/>
              <a:gdLst>
                <a:gd name="T0" fmla="*/ 13 w 20"/>
                <a:gd name="T1" fmla="*/ 5 h 20"/>
                <a:gd name="T2" fmla="*/ 5 w 20"/>
                <a:gd name="T3" fmla="*/ 4 h 20"/>
                <a:gd name="T4" fmla="*/ 7 w 20"/>
                <a:gd name="T5" fmla="*/ 14 h 20"/>
                <a:gd name="T6" fmla="*/ 17 w 20"/>
                <a:gd name="T7" fmla="*/ 16 h 20"/>
                <a:gd name="T8" fmla="*/ 13 w 20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3" y="5"/>
                  </a:moveTo>
                  <a:cubicBezTo>
                    <a:pt x="9" y="2"/>
                    <a:pt x="8" y="0"/>
                    <a:pt x="5" y="4"/>
                  </a:cubicBezTo>
                  <a:cubicBezTo>
                    <a:pt x="2" y="8"/>
                    <a:pt x="0" y="8"/>
                    <a:pt x="7" y="14"/>
                  </a:cubicBezTo>
                  <a:cubicBezTo>
                    <a:pt x="13" y="20"/>
                    <a:pt x="15" y="20"/>
                    <a:pt x="17" y="16"/>
                  </a:cubicBezTo>
                  <a:cubicBezTo>
                    <a:pt x="19" y="12"/>
                    <a:pt x="20" y="10"/>
                    <a:pt x="13" y="5"/>
                  </a:cubicBezTo>
                  <a:close/>
                </a:path>
              </a:pathLst>
            </a:custGeom>
            <a:solidFill>
              <a:srgbClr val="D9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is1íḓè"/>
            <p:cNvSpPr/>
            <p:nvPr/>
          </p:nvSpPr>
          <p:spPr bwMode="auto">
            <a:xfrm>
              <a:off x="9867900" y="4869807"/>
              <a:ext cx="158750" cy="160338"/>
            </a:xfrm>
            <a:custGeom>
              <a:avLst/>
              <a:gdLst>
                <a:gd name="T0" fmla="*/ 11 w 17"/>
                <a:gd name="T1" fmla="*/ 4 h 17"/>
                <a:gd name="T2" fmla="*/ 4 w 17"/>
                <a:gd name="T3" fmla="*/ 3 h 17"/>
                <a:gd name="T4" fmla="*/ 6 w 17"/>
                <a:gd name="T5" fmla="*/ 12 h 17"/>
                <a:gd name="T6" fmla="*/ 15 w 17"/>
                <a:gd name="T7" fmla="*/ 14 h 17"/>
                <a:gd name="T8" fmla="*/ 11 w 17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1" y="4"/>
                  </a:moveTo>
                  <a:cubicBezTo>
                    <a:pt x="8" y="2"/>
                    <a:pt x="6" y="0"/>
                    <a:pt x="4" y="3"/>
                  </a:cubicBezTo>
                  <a:cubicBezTo>
                    <a:pt x="1" y="7"/>
                    <a:pt x="0" y="7"/>
                    <a:pt x="6" y="12"/>
                  </a:cubicBezTo>
                  <a:cubicBezTo>
                    <a:pt x="11" y="17"/>
                    <a:pt x="13" y="17"/>
                    <a:pt x="15" y="14"/>
                  </a:cubicBezTo>
                  <a:cubicBezTo>
                    <a:pt x="16" y="10"/>
                    <a:pt x="17" y="9"/>
                    <a:pt x="11" y="4"/>
                  </a:cubicBezTo>
                  <a:close/>
                </a:path>
              </a:pathLst>
            </a:custGeom>
            <a:solidFill>
              <a:srgbClr val="F0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í$ļîďè"/>
            <p:cNvSpPr/>
            <p:nvPr/>
          </p:nvSpPr>
          <p:spPr bwMode="auto">
            <a:xfrm>
              <a:off x="9221788" y="4655495"/>
              <a:ext cx="1103313" cy="1020763"/>
            </a:xfrm>
            <a:custGeom>
              <a:avLst/>
              <a:gdLst>
                <a:gd name="T0" fmla="*/ 159 w 695"/>
                <a:gd name="T1" fmla="*/ 0 h 643"/>
                <a:gd name="T2" fmla="*/ 695 w 695"/>
                <a:gd name="T3" fmla="*/ 454 h 643"/>
                <a:gd name="T4" fmla="*/ 530 w 695"/>
                <a:gd name="T5" fmla="*/ 643 h 643"/>
                <a:gd name="T6" fmla="*/ 0 w 695"/>
                <a:gd name="T7" fmla="*/ 194 h 643"/>
                <a:gd name="T8" fmla="*/ 159 w 695"/>
                <a:gd name="T9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643">
                  <a:moveTo>
                    <a:pt x="159" y="0"/>
                  </a:moveTo>
                  <a:lnTo>
                    <a:pt x="695" y="454"/>
                  </a:lnTo>
                  <a:lnTo>
                    <a:pt x="530" y="643"/>
                  </a:lnTo>
                  <a:lnTo>
                    <a:pt x="0" y="19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ïSļîḍè"/>
            <p:cNvSpPr/>
            <p:nvPr/>
          </p:nvSpPr>
          <p:spPr bwMode="auto">
            <a:xfrm>
              <a:off x="9353550" y="4749157"/>
              <a:ext cx="887413" cy="768350"/>
            </a:xfrm>
            <a:custGeom>
              <a:avLst/>
              <a:gdLst>
                <a:gd name="T0" fmla="*/ 29 w 559"/>
                <a:gd name="T1" fmla="*/ 0 h 484"/>
                <a:gd name="T2" fmla="*/ 559 w 559"/>
                <a:gd name="T3" fmla="*/ 454 h 484"/>
                <a:gd name="T4" fmla="*/ 535 w 559"/>
                <a:gd name="T5" fmla="*/ 484 h 484"/>
                <a:gd name="T6" fmla="*/ 0 w 559"/>
                <a:gd name="T7" fmla="*/ 29 h 484"/>
                <a:gd name="T8" fmla="*/ 29 w 559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484">
                  <a:moveTo>
                    <a:pt x="29" y="0"/>
                  </a:moveTo>
                  <a:lnTo>
                    <a:pt x="559" y="454"/>
                  </a:lnTo>
                  <a:lnTo>
                    <a:pt x="535" y="484"/>
                  </a:lnTo>
                  <a:lnTo>
                    <a:pt x="0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DB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íśľídé"/>
            <p:cNvSpPr/>
            <p:nvPr/>
          </p:nvSpPr>
          <p:spPr bwMode="auto">
            <a:xfrm>
              <a:off x="9334500" y="4552307"/>
              <a:ext cx="1103313" cy="973138"/>
            </a:xfrm>
            <a:custGeom>
              <a:avLst/>
              <a:gdLst>
                <a:gd name="T0" fmla="*/ 0 w 695"/>
                <a:gd name="T1" fmla="*/ 88 h 613"/>
                <a:gd name="T2" fmla="*/ 612 w 695"/>
                <a:gd name="T3" fmla="*/ 613 h 613"/>
                <a:gd name="T4" fmla="*/ 695 w 695"/>
                <a:gd name="T5" fmla="*/ 519 h 613"/>
                <a:gd name="T6" fmla="*/ 77 w 695"/>
                <a:gd name="T7" fmla="*/ 0 h 613"/>
                <a:gd name="T8" fmla="*/ 0 w 695"/>
                <a:gd name="T9" fmla="*/ 88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613">
                  <a:moveTo>
                    <a:pt x="0" y="88"/>
                  </a:moveTo>
                  <a:lnTo>
                    <a:pt x="612" y="613"/>
                  </a:lnTo>
                  <a:lnTo>
                    <a:pt x="695" y="519"/>
                  </a:lnTo>
                  <a:lnTo>
                    <a:pt x="77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iṧḻíďê"/>
            <p:cNvSpPr/>
            <p:nvPr/>
          </p:nvSpPr>
          <p:spPr bwMode="auto">
            <a:xfrm>
              <a:off x="9586913" y="4917432"/>
              <a:ext cx="411163" cy="449263"/>
            </a:xfrm>
            <a:custGeom>
              <a:avLst/>
              <a:gdLst>
                <a:gd name="T0" fmla="*/ 194 w 259"/>
                <a:gd name="T1" fmla="*/ 0 h 283"/>
                <a:gd name="T2" fmla="*/ 259 w 259"/>
                <a:gd name="T3" fmla="*/ 53 h 283"/>
                <a:gd name="T4" fmla="*/ 71 w 259"/>
                <a:gd name="T5" fmla="*/ 283 h 283"/>
                <a:gd name="T6" fmla="*/ 0 w 259"/>
                <a:gd name="T7" fmla="*/ 224 h 283"/>
                <a:gd name="T8" fmla="*/ 194 w 259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83">
                  <a:moveTo>
                    <a:pt x="194" y="0"/>
                  </a:moveTo>
                  <a:lnTo>
                    <a:pt x="259" y="53"/>
                  </a:lnTo>
                  <a:lnTo>
                    <a:pt x="71" y="283"/>
                  </a:lnTo>
                  <a:lnTo>
                    <a:pt x="0" y="224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0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iṡḻïḓè"/>
            <p:cNvSpPr/>
            <p:nvPr/>
          </p:nvSpPr>
          <p:spPr bwMode="auto">
            <a:xfrm>
              <a:off x="8464550" y="4158607"/>
              <a:ext cx="346075" cy="280988"/>
            </a:xfrm>
            <a:custGeom>
              <a:avLst/>
              <a:gdLst>
                <a:gd name="T0" fmla="*/ 35 w 37"/>
                <a:gd name="T1" fmla="*/ 20 h 30"/>
                <a:gd name="T2" fmla="*/ 12 w 37"/>
                <a:gd name="T3" fmla="*/ 0 h 30"/>
                <a:gd name="T4" fmla="*/ 3 w 37"/>
                <a:gd name="T5" fmla="*/ 23 h 30"/>
                <a:gd name="T6" fmla="*/ 31 w 37"/>
                <a:gd name="T7" fmla="*/ 29 h 30"/>
                <a:gd name="T8" fmla="*/ 35 w 37"/>
                <a:gd name="T9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5" y="20"/>
                  </a:moveTo>
                  <a:cubicBezTo>
                    <a:pt x="32" y="14"/>
                    <a:pt x="16" y="1"/>
                    <a:pt x="12" y="0"/>
                  </a:cubicBezTo>
                  <a:cubicBezTo>
                    <a:pt x="8" y="0"/>
                    <a:pt x="0" y="20"/>
                    <a:pt x="3" y="23"/>
                  </a:cubicBezTo>
                  <a:cubicBezTo>
                    <a:pt x="5" y="27"/>
                    <a:pt x="27" y="30"/>
                    <a:pt x="31" y="29"/>
                  </a:cubicBezTo>
                  <a:cubicBezTo>
                    <a:pt x="36" y="28"/>
                    <a:pt x="37" y="24"/>
                    <a:pt x="35" y="20"/>
                  </a:cubicBezTo>
                  <a:close/>
                </a:path>
              </a:pathLst>
            </a:custGeom>
            <a:solidFill>
              <a:srgbClr val="E3F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i$ľidé"/>
            <p:cNvSpPr/>
            <p:nvPr/>
          </p:nvSpPr>
          <p:spPr bwMode="auto">
            <a:xfrm>
              <a:off x="8680450" y="4271320"/>
              <a:ext cx="120650" cy="158750"/>
            </a:xfrm>
            <a:custGeom>
              <a:avLst/>
              <a:gdLst>
                <a:gd name="T0" fmla="*/ 12 w 13"/>
                <a:gd name="T1" fmla="*/ 12 h 17"/>
                <a:gd name="T2" fmla="*/ 2 w 13"/>
                <a:gd name="T3" fmla="*/ 3 h 17"/>
                <a:gd name="T4" fmla="*/ 10 w 13"/>
                <a:gd name="T5" fmla="*/ 11 h 17"/>
                <a:gd name="T6" fmla="*/ 2 w 13"/>
                <a:gd name="T7" fmla="*/ 14 h 17"/>
                <a:gd name="T8" fmla="*/ 12 w 13"/>
                <a:gd name="T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12" y="12"/>
                  </a:moveTo>
                  <a:cubicBezTo>
                    <a:pt x="13" y="8"/>
                    <a:pt x="4" y="0"/>
                    <a:pt x="2" y="3"/>
                  </a:cubicBezTo>
                  <a:cubicBezTo>
                    <a:pt x="0" y="6"/>
                    <a:pt x="11" y="8"/>
                    <a:pt x="10" y="11"/>
                  </a:cubicBezTo>
                  <a:cubicBezTo>
                    <a:pt x="8" y="14"/>
                    <a:pt x="2" y="10"/>
                    <a:pt x="2" y="14"/>
                  </a:cubicBezTo>
                  <a:cubicBezTo>
                    <a:pt x="2" y="17"/>
                    <a:pt x="10" y="16"/>
                    <a:pt x="12" y="12"/>
                  </a:cubicBezTo>
                  <a:close/>
                </a:path>
              </a:pathLst>
            </a:custGeom>
            <a:solidFill>
              <a:srgbClr val="A7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iṣļïḍé"/>
            <p:cNvSpPr/>
            <p:nvPr/>
          </p:nvSpPr>
          <p:spPr bwMode="auto">
            <a:xfrm>
              <a:off x="8913813" y="4158607"/>
              <a:ext cx="346075" cy="280988"/>
            </a:xfrm>
            <a:custGeom>
              <a:avLst/>
              <a:gdLst>
                <a:gd name="T0" fmla="*/ 2 w 37"/>
                <a:gd name="T1" fmla="*/ 19 h 30"/>
                <a:gd name="T2" fmla="*/ 24 w 37"/>
                <a:gd name="T3" fmla="*/ 0 h 30"/>
                <a:gd name="T4" fmla="*/ 34 w 37"/>
                <a:gd name="T5" fmla="*/ 24 h 30"/>
                <a:gd name="T6" fmla="*/ 5 w 37"/>
                <a:gd name="T7" fmla="*/ 29 h 30"/>
                <a:gd name="T8" fmla="*/ 2 w 37"/>
                <a:gd name="T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2" y="19"/>
                  </a:moveTo>
                  <a:cubicBezTo>
                    <a:pt x="4" y="14"/>
                    <a:pt x="20" y="1"/>
                    <a:pt x="24" y="0"/>
                  </a:cubicBezTo>
                  <a:cubicBezTo>
                    <a:pt x="28" y="0"/>
                    <a:pt x="37" y="20"/>
                    <a:pt x="34" y="24"/>
                  </a:cubicBezTo>
                  <a:cubicBezTo>
                    <a:pt x="31" y="27"/>
                    <a:pt x="10" y="30"/>
                    <a:pt x="5" y="29"/>
                  </a:cubicBezTo>
                  <a:cubicBezTo>
                    <a:pt x="1" y="27"/>
                    <a:pt x="0" y="23"/>
                    <a:pt x="2" y="19"/>
                  </a:cubicBezTo>
                  <a:close/>
                </a:path>
              </a:pathLst>
            </a:custGeom>
            <a:solidFill>
              <a:srgbClr val="E3F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iṡ1ide"/>
            <p:cNvSpPr/>
            <p:nvPr/>
          </p:nvSpPr>
          <p:spPr bwMode="auto">
            <a:xfrm>
              <a:off x="8923338" y="4271320"/>
              <a:ext cx="120650" cy="158750"/>
            </a:xfrm>
            <a:custGeom>
              <a:avLst/>
              <a:gdLst>
                <a:gd name="T0" fmla="*/ 1 w 13"/>
                <a:gd name="T1" fmla="*/ 12 h 17"/>
                <a:gd name="T2" fmla="*/ 11 w 13"/>
                <a:gd name="T3" fmla="*/ 3 h 17"/>
                <a:gd name="T4" fmla="*/ 3 w 13"/>
                <a:gd name="T5" fmla="*/ 11 h 17"/>
                <a:gd name="T6" fmla="*/ 11 w 13"/>
                <a:gd name="T7" fmla="*/ 14 h 17"/>
                <a:gd name="T8" fmla="*/ 1 w 13"/>
                <a:gd name="T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1" y="12"/>
                  </a:moveTo>
                  <a:cubicBezTo>
                    <a:pt x="0" y="8"/>
                    <a:pt x="9" y="0"/>
                    <a:pt x="11" y="3"/>
                  </a:cubicBezTo>
                  <a:cubicBezTo>
                    <a:pt x="13" y="6"/>
                    <a:pt x="1" y="8"/>
                    <a:pt x="3" y="11"/>
                  </a:cubicBezTo>
                  <a:cubicBezTo>
                    <a:pt x="4" y="14"/>
                    <a:pt x="11" y="10"/>
                    <a:pt x="11" y="14"/>
                  </a:cubicBezTo>
                  <a:cubicBezTo>
                    <a:pt x="11" y="17"/>
                    <a:pt x="2" y="16"/>
                    <a:pt x="1" y="12"/>
                  </a:cubicBezTo>
                  <a:close/>
                </a:path>
              </a:pathLst>
            </a:custGeom>
            <a:solidFill>
              <a:srgbClr val="A7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íṧḻíḋe"/>
            <p:cNvSpPr/>
            <p:nvPr/>
          </p:nvSpPr>
          <p:spPr bwMode="auto">
            <a:xfrm>
              <a:off x="8764588" y="4326882"/>
              <a:ext cx="195263" cy="131763"/>
            </a:xfrm>
            <a:custGeom>
              <a:avLst/>
              <a:gdLst>
                <a:gd name="T0" fmla="*/ 9 w 21"/>
                <a:gd name="T1" fmla="*/ 1 h 14"/>
                <a:gd name="T2" fmla="*/ 1 w 21"/>
                <a:gd name="T3" fmla="*/ 6 h 14"/>
                <a:gd name="T4" fmla="*/ 10 w 21"/>
                <a:gd name="T5" fmla="*/ 13 h 14"/>
                <a:gd name="T6" fmla="*/ 20 w 21"/>
                <a:gd name="T7" fmla="*/ 7 h 14"/>
                <a:gd name="T8" fmla="*/ 9 w 21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9" y="1"/>
                  </a:moveTo>
                  <a:cubicBezTo>
                    <a:pt x="3" y="1"/>
                    <a:pt x="1" y="1"/>
                    <a:pt x="1" y="6"/>
                  </a:cubicBezTo>
                  <a:cubicBezTo>
                    <a:pt x="1" y="12"/>
                    <a:pt x="0" y="13"/>
                    <a:pt x="10" y="13"/>
                  </a:cubicBezTo>
                  <a:cubicBezTo>
                    <a:pt x="20" y="14"/>
                    <a:pt x="21" y="12"/>
                    <a:pt x="20" y="7"/>
                  </a:cubicBezTo>
                  <a:cubicBezTo>
                    <a:pt x="19" y="3"/>
                    <a:pt x="18" y="0"/>
                    <a:pt x="9" y="1"/>
                  </a:cubicBezTo>
                  <a:close/>
                </a:path>
              </a:pathLst>
            </a:custGeom>
            <a:solidFill>
              <a:srgbClr val="A7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íSlîḍé"/>
            <p:cNvSpPr/>
            <p:nvPr/>
          </p:nvSpPr>
          <p:spPr bwMode="auto">
            <a:xfrm>
              <a:off x="8774113" y="4336407"/>
              <a:ext cx="177800" cy="103188"/>
            </a:xfrm>
            <a:custGeom>
              <a:avLst/>
              <a:gdLst>
                <a:gd name="T0" fmla="*/ 8 w 19"/>
                <a:gd name="T1" fmla="*/ 0 h 11"/>
                <a:gd name="T2" fmla="*/ 1 w 19"/>
                <a:gd name="T3" fmla="*/ 5 h 11"/>
                <a:gd name="T4" fmla="*/ 9 w 19"/>
                <a:gd name="T5" fmla="*/ 11 h 11"/>
                <a:gd name="T6" fmla="*/ 18 w 19"/>
                <a:gd name="T7" fmla="*/ 6 h 11"/>
                <a:gd name="T8" fmla="*/ 8 w 1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8" y="0"/>
                  </a:moveTo>
                  <a:cubicBezTo>
                    <a:pt x="3" y="1"/>
                    <a:pt x="1" y="0"/>
                    <a:pt x="1" y="5"/>
                  </a:cubicBezTo>
                  <a:cubicBezTo>
                    <a:pt x="1" y="9"/>
                    <a:pt x="0" y="10"/>
                    <a:pt x="9" y="11"/>
                  </a:cubicBezTo>
                  <a:cubicBezTo>
                    <a:pt x="18" y="11"/>
                    <a:pt x="19" y="10"/>
                    <a:pt x="18" y="6"/>
                  </a:cubicBezTo>
                  <a:cubicBezTo>
                    <a:pt x="17" y="2"/>
                    <a:pt x="16" y="0"/>
                    <a:pt x="8" y="0"/>
                  </a:cubicBezTo>
                  <a:close/>
                </a:path>
              </a:pathLst>
            </a:custGeom>
            <a:solidFill>
              <a:srgbClr val="A7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íšliḑe"/>
            <p:cNvSpPr/>
            <p:nvPr/>
          </p:nvSpPr>
          <p:spPr bwMode="auto">
            <a:xfrm>
              <a:off x="8521700" y="4485632"/>
              <a:ext cx="690563" cy="1190625"/>
            </a:xfrm>
            <a:prstGeom prst="rect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ïṩlïḋé"/>
            <p:cNvSpPr/>
            <p:nvPr/>
          </p:nvSpPr>
          <p:spPr bwMode="auto">
            <a:xfrm>
              <a:off x="8521700" y="4617395"/>
              <a:ext cx="690563" cy="74613"/>
            </a:xfrm>
            <a:prstGeom prst="rect">
              <a:avLst/>
            </a:prstGeom>
            <a:solidFill>
              <a:srgbClr val="B8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isľíḍé"/>
            <p:cNvSpPr/>
            <p:nvPr/>
          </p:nvSpPr>
          <p:spPr bwMode="auto">
            <a:xfrm>
              <a:off x="8399463" y="4401495"/>
              <a:ext cx="935038" cy="215900"/>
            </a:xfrm>
            <a:prstGeom prst="rect">
              <a:avLst/>
            </a:prstGeom>
            <a:solidFill>
              <a:srgbClr val="D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îSlïḑê"/>
            <p:cNvSpPr/>
            <p:nvPr/>
          </p:nvSpPr>
          <p:spPr bwMode="auto">
            <a:xfrm>
              <a:off x="8793163" y="4401495"/>
              <a:ext cx="149225" cy="1274763"/>
            </a:xfrm>
            <a:prstGeom prst="rect">
              <a:avLst/>
            </a:prstGeom>
            <a:solidFill>
              <a:srgbClr val="E3F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30" grpId="0"/>
      <p:bldP spid="131" grpId="0"/>
      <p:bldP spid="132" grpId="0"/>
      <p:bldP spid="133" grpId="0"/>
      <p:bldP spid="134" grpId="0"/>
      <p:bldP spid="136" grpId="0"/>
      <p:bldP spid="137" grpId="0"/>
      <p:bldP spid="138" grpId="0"/>
      <p:bldP spid="149" grpId="0" animBg="1"/>
      <p:bldP spid="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ift-box_96757"/>
          <p:cNvSpPr>
            <a:spLocks noChangeAspect="1"/>
          </p:cNvSpPr>
          <p:nvPr/>
        </p:nvSpPr>
        <p:spPr bwMode="auto">
          <a:xfrm>
            <a:off x="4304320" y="6229269"/>
            <a:ext cx="460323" cy="488566"/>
          </a:xfrm>
          <a:custGeom>
            <a:avLst/>
            <a:gdLst>
              <a:gd name="connsiteX0" fmla="*/ 331661 w 569322"/>
              <a:gd name="connsiteY0" fmla="*/ 347464 h 604252"/>
              <a:gd name="connsiteX1" fmla="*/ 510751 w 569322"/>
              <a:gd name="connsiteY1" fmla="*/ 347464 h 604252"/>
              <a:gd name="connsiteX2" fmla="*/ 533193 w 569322"/>
              <a:gd name="connsiteY2" fmla="*/ 369881 h 604252"/>
              <a:gd name="connsiteX3" fmla="*/ 533193 w 569322"/>
              <a:gd name="connsiteY3" fmla="*/ 581835 h 604252"/>
              <a:gd name="connsiteX4" fmla="*/ 510751 w 569322"/>
              <a:gd name="connsiteY4" fmla="*/ 604252 h 604252"/>
              <a:gd name="connsiteX5" fmla="*/ 331661 w 569322"/>
              <a:gd name="connsiteY5" fmla="*/ 604252 h 604252"/>
              <a:gd name="connsiteX6" fmla="*/ 309218 w 569322"/>
              <a:gd name="connsiteY6" fmla="*/ 581835 h 604252"/>
              <a:gd name="connsiteX7" fmla="*/ 309218 w 569322"/>
              <a:gd name="connsiteY7" fmla="*/ 369881 h 604252"/>
              <a:gd name="connsiteX8" fmla="*/ 331661 w 569322"/>
              <a:gd name="connsiteY8" fmla="*/ 347464 h 604252"/>
              <a:gd name="connsiteX9" fmla="*/ 58501 w 569322"/>
              <a:gd name="connsiteY9" fmla="*/ 347464 h 604252"/>
              <a:gd name="connsiteX10" fmla="*/ 237592 w 569322"/>
              <a:gd name="connsiteY10" fmla="*/ 347464 h 604252"/>
              <a:gd name="connsiteX11" fmla="*/ 260034 w 569322"/>
              <a:gd name="connsiteY11" fmla="*/ 369881 h 604252"/>
              <a:gd name="connsiteX12" fmla="*/ 260034 w 569322"/>
              <a:gd name="connsiteY12" fmla="*/ 581835 h 604252"/>
              <a:gd name="connsiteX13" fmla="*/ 237592 w 569322"/>
              <a:gd name="connsiteY13" fmla="*/ 604252 h 604252"/>
              <a:gd name="connsiteX14" fmla="*/ 58501 w 569322"/>
              <a:gd name="connsiteY14" fmla="*/ 604252 h 604252"/>
              <a:gd name="connsiteX15" fmla="*/ 36059 w 569322"/>
              <a:gd name="connsiteY15" fmla="*/ 581835 h 604252"/>
              <a:gd name="connsiteX16" fmla="*/ 36059 w 569322"/>
              <a:gd name="connsiteY16" fmla="*/ 369881 h 604252"/>
              <a:gd name="connsiteX17" fmla="*/ 58501 w 569322"/>
              <a:gd name="connsiteY17" fmla="*/ 347464 h 604252"/>
              <a:gd name="connsiteX18" fmla="*/ 331660 w 569322"/>
              <a:gd name="connsiteY18" fmla="*/ 170345 h 604252"/>
              <a:gd name="connsiteX19" fmla="*/ 546880 w 569322"/>
              <a:gd name="connsiteY19" fmla="*/ 170345 h 604252"/>
              <a:gd name="connsiteX20" fmla="*/ 569322 w 569322"/>
              <a:gd name="connsiteY20" fmla="*/ 192756 h 604252"/>
              <a:gd name="connsiteX21" fmla="*/ 569322 w 569322"/>
              <a:gd name="connsiteY21" fmla="*/ 276011 h 604252"/>
              <a:gd name="connsiteX22" fmla="*/ 546880 w 569322"/>
              <a:gd name="connsiteY22" fmla="*/ 298421 h 604252"/>
              <a:gd name="connsiteX23" fmla="*/ 331660 w 569322"/>
              <a:gd name="connsiteY23" fmla="*/ 298421 h 604252"/>
              <a:gd name="connsiteX24" fmla="*/ 309218 w 569322"/>
              <a:gd name="connsiteY24" fmla="*/ 276011 h 604252"/>
              <a:gd name="connsiteX25" fmla="*/ 309218 w 569322"/>
              <a:gd name="connsiteY25" fmla="*/ 192756 h 604252"/>
              <a:gd name="connsiteX26" fmla="*/ 331660 w 569322"/>
              <a:gd name="connsiteY26" fmla="*/ 170345 h 604252"/>
              <a:gd name="connsiteX27" fmla="*/ 22445 w 569322"/>
              <a:gd name="connsiteY27" fmla="*/ 170345 h 604252"/>
              <a:gd name="connsiteX28" fmla="*/ 237588 w 569322"/>
              <a:gd name="connsiteY28" fmla="*/ 170345 h 604252"/>
              <a:gd name="connsiteX29" fmla="*/ 260034 w 569322"/>
              <a:gd name="connsiteY29" fmla="*/ 192756 h 604252"/>
              <a:gd name="connsiteX30" fmla="*/ 260034 w 569322"/>
              <a:gd name="connsiteY30" fmla="*/ 276011 h 604252"/>
              <a:gd name="connsiteX31" fmla="*/ 237588 w 569322"/>
              <a:gd name="connsiteY31" fmla="*/ 298421 h 604252"/>
              <a:gd name="connsiteX32" fmla="*/ 22445 w 569322"/>
              <a:gd name="connsiteY32" fmla="*/ 298421 h 604252"/>
              <a:gd name="connsiteX33" fmla="*/ 0 w 569322"/>
              <a:gd name="connsiteY33" fmla="*/ 276011 h 604252"/>
              <a:gd name="connsiteX34" fmla="*/ 0 w 569322"/>
              <a:gd name="connsiteY34" fmla="*/ 192756 h 604252"/>
              <a:gd name="connsiteX35" fmla="*/ 22445 w 569322"/>
              <a:gd name="connsiteY35" fmla="*/ 170345 h 604252"/>
              <a:gd name="connsiteX36" fmla="*/ 173327 w 569322"/>
              <a:gd name="connsiteY36" fmla="*/ 0 h 604252"/>
              <a:gd name="connsiteX37" fmla="*/ 187241 w 569322"/>
              <a:gd name="connsiteY37" fmla="*/ 1009 h 604252"/>
              <a:gd name="connsiteX38" fmla="*/ 284641 w 569322"/>
              <a:gd name="connsiteY38" fmla="*/ 51986 h 604252"/>
              <a:gd name="connsiteX39" fmla="*/ 382040 w 569322"/>
              <a:gd name="connsiteY39" fmla="*/ 1009 h 604252"/>
              <a:gd name="connsiteX40" fmla="*/ 396067 w 569322"/>
              <a:gd name="connsiteY40" fmla="*/ 0 h 604252"/>
              <a:gd name="connsiteX41" fmla="*/ 468555 w 569322"/>
              <a:gd name="connsiteY41" fmla="*/ 68343 h 604252"/>
              <a:gd name="connsiteX42" fmla="*/ 451611 w 569322"/>
              <a:gd name="connsiteY42" fmla="*/ 109797 h 604252"/>
              <a:gd name="connsiteX43" fmla="*/ 402463 w 569322"/>
              <a:gd name="connsiteY43" fmla="*/ 127723 h 604252"/>
              <a:gd name="connsiteX44" fmla="*/ 166819 w 569322"/>
              <a:gd name="connsiteY44" fmla="*/ 127723 h 604252"/>
              <a:gd name="connsiteX45" fmla="*/ 117670 w 569322"/>
              <a:gd name="connsiteY45" fmla="*/ 109797 h 604252"/>
              <a:gd name="connsiteX46" fmla="*/ 100838 w 569322"/>
              <a:gd name="connsiteY46" fmla="*/ 68343 h 604252"/>
              <a:gd name="connsiteX47" fmla="*/ 173327 w 569322"/>
              <a:gd name="connsiteY47" fmla="*/ 0 h 60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69322" h="604252">
                <a:moveTo>
                  <a:pt x="331661" y="347464"/>
                </a:moveTo>
                <a:lnTo>
                  <a:pt x="510751" y="347464"/>
                </a:lnTo>
                <a:cubicBezTo>
                  <a:pt x="523094" y="347464"/>
                  <a:pt x="533193" y="357552"/>
                  <a:pt x="533193" y="369881"/>
                </a:cubicBezTo>
                <a:lnTo>
                  <a:pt x="533193" y="581835"/>
                </a:lnTo>
                <a:cubicBezTo>
                  <a:pt x="533193" y="594277"/>
                  <a:pt x="523094" y="604252"/>
                  <a:pt x="510751" y="604252"/>
                </a:cubicBezTo>
                <a:lnTo>
                  <a:pt x="331661" y="604252"/>
                </a:lnTo>
                <a:cubicBezTo>
                  <a:pt x="319317" y="604252"/>
                  <a:pt x="309218" y="594277"/>
                  <a:pt x="309218" y="581835"/>
                </a:cubicBezTo>
                <a:lnTo>
                  <a:pt x="309218" y="369881"/>
                </a:lnTo>
                <a:cubicBezTo>
                  <a:pt x="309218" y="357552"/>
                  <a:pt x="319317" y="347464"/>
                  <a:pt x="331661" y="347464"/>
                </a:cubicBezTo>
                <a:close/>
                <a:moveTo>
                  <a:pt x="58501" y="347464"/>
                </a:moveTo>
                <a:lnTo>
                  <a:pt x="237592" y="347464"/>
                </a:lnTo>
                <a:cubicBezTo>
                  <a:pt x="250047" y="347464"/>
                  <a:pt x="260034" y="357552"/>
                  <a:pt x="260034" y="369881"/>
                </a:cubicBezTo>
                <a:lnTo>
                  <a:pt x="260034" y="581835"/>
                </a:lnTo>
                <a:cubicBezTo>
                  <a:pt x="260034" y="594277"/>
                  <a:pt x="250047" y="604252"/>
                  <a:pt x="237592" y="604252"/>
                </a:cubicBezTo>
                <a:lnTo>
                  <a:pt x="58501" y="604252"/>
                </a:lnTo>
                <a:cubicBezTo>
                  <a:pt x="46158" y="604252"/>
                  <a:pt x="36059" y="594277"/>
                  <a:pt x="36059" y="581835"/>
                </a:cubicBezTo>
                <a:lnTo>
                  <a:pt x="36059" y="369881"/>
                </a:lnTo>
                <a:cubicBezTo>
                  <a:pt x="36059" y="357552"/>
                  <a:pt x="46158" y="347464"/>
                  <a:pt x="58501" y="347464"/>
                </a:cubicBezTo>
                <a:close/>
                <a:moveTo>
                  <a:pt x="331660" y="170345"/>
                </a:moveTo>
                <a:lnTo>
                  <a:pt x="546880" y="170345"/>
                </a:lnTo>
                <a:cubicBezTo>
                  <a:pt x="559223" y="170345"/>
                  <a:pt x="569322" y="180318"/>
                  <a:pt x="569322" y="192756"/>
                </a:cubicBezTo>
                <a:lnTo>
                  <a:pt x="569322" y="276011"/>
                </a:lnTo>
                <a:cubicBezTo>
                  <a:pt x="569322" y="288449"/>
                  <a:pt x="559223" y="298421"/>
                  <a:pt x="546880" y="298421"/>
                </a:cubicBezTo>
                <a:lnTo>
                  <a:pt x="331660" y="298421"/>
                </a:lnTo>
                <a:cubicBezTo>
                  <a:pt x="319317" y="298421"/>
                  <a:pt x="309218" y="288449"/>
                  <a:pt x="309218" y="276011"/>
                </a:cubicBezTo>
                <a:lnTo>
                  <a:pt x="309218" y="192756"/>
                </a:lnTo>
                <a:cubicBezTo>
                  <a:pt x="309218" y="180318"/>
                  <a:pt x="319317" y="170345"/>
                  <a:pt x="331660" y="170345"/>
                </a:cubicBezTo>
                <a:close/>
                <a:moveTo>
                  <a:pt x="22445" y="170345"/>
                </a:moveTo>
                <a:lnTo>
                  <a:pt x="237588" y="170345"/>
                </a:lnTo>
                <a:cubicBezTo>
                  <a:pt x="250046" y="170345"/>
                  <a:pt x="260034" y="180318"/>
                  <a:pt x="260034" y="192756"/>
                </a:cubicBezTo>
                <a:lnTo>
                  <a:pt x="260034" y="276011"/>
                </a:lnTo>
                <a:cubicBezTo>
                  <a:pt x="260034" y="288449"/>
                  <a:pt x="250046" y="298421"/>
                  <a:pt x="237588" y="298421"/>
                </a:cubicBezTo>
                <a:lnTo>
                  <a:pt x="22445" y="298421"/>
                </a:lnTo>
                <a:cubicBezTo>
                  <a:pt x="9988" y="298421"/>
                  <a:pt x="0" y="288449"/>
                  <a:pt x="0" y="276011"/>
                </a:cubicBezTo>
                <a:lnTo>
                  <a:pt x="0" y="192756"/>
                </a:lnTo>
                <a:cubicBezTo>
                  <a:pt x="0" y="180318"/>
                  <a:pt x="9988" y="170345"/>
                  <a:pt x="22445" y="170345"/>
                </a:cubicBezTo>
                <a:close/>
                <a:moveTo>
                  <a:pt x="173327" y="0"/>
                </a:moveTo>
                <a:cubicBezTo>
                  <a:pt x="177815" y="0"/>
                  <a:pt x="182528" y="336"/>
                  <a:pt x="187241" y="1009"/>
                </a:cubicBezTo>
                <a:cubicBezTo>
                  <a:pt x="216977" y="5378"/>
                  <a:pt x="256251" y="29690"/>
                  <a:pt x="284641" y="51986"/>
                </a:cubicBezTo>
                <a:cubicBezTo>
                  <a:pt x="313142" y="29690"/>
                  <a:pt x="352416" y="5378"/>
                  <a:pt x="382040" y="1009"/>
                </a:cubicBezTo>
                <a:cubicBezTo>
                  <a:pt x="386753" y="336"/>
                  <a:pt x="391466" y="0"/>
                  <a:pt x="396067" y="0"/>
                </a:cubicBezTo>
                <a:cubicBezTo>
                  <a:pt x="441400" y="0"/>
                  <a:pt x="468555" y="34732"/>
                  <a:pt x="468555" y="68343"/>
                </a:cubicBezTo>
                <a:cubicBezTo>
                  <a:pt x="468555" y="84365"/>
                  <a:pt x="462496" y="99042"/>
                  <a:pt x="451611" y="109797"/>
                </a:cubicBezTo>
                <a:cubicBezTo>
                  <a:pt x="443308" y="117976"/>
                  <a:pt x="428047" y="127723"/>
                  <a:pt x="402463" y="127723"/>
                </a:cubicBezTo>
                <a:lnTo>
                  <a:pt x="166819" y="127723"/>
                </a:lnTo>
                <a:cubicBezTo>
                  <a:pt x="141347" y="127723"/>
                  <a:pt x="125974" y="117976"/>
                  <a:pt x="117670" y="109797"/>
                </a:cubicBezTo>
                <a:cubicBezTo>
                  <a:pt x="106785" y="99042"/>
                  <a:pt x="100838" y="84365"/>
                  <a:pt x="100838" y="68343"/>
                </a:cubicBezTo>
                <a:cubicBezTo>
                  <a:pt x="100838" y="34732"/>
                  <a:pt x="127881" y="0"/>
                  <a:pt x="173327" y="0"/>
                </a:cubicBezTo>
                <a:close/>
              </a:path>
            </a:pathLst>
          </a:custGeom>
          <a:solidFill>
            <a:srgbClr val="CC4B4A"/>
          </a:solidFill>
          <a:ln>
            <a:solidFill>
              <a:schemeClr val="bg1"/>
            </a:solidFill>
          </a:ln>
        </p:spPr>
      </p:sp>
      <p:sp>
        <p:nvSpPr>
          <p:cNvPr id="30" name="椭圆 29"/>
          <p:cNvSpPr/>
          <p:nvPr/>
        </p:nvSpPr>
        <p:spPr>
          <a:xfrm>
            <a:off x="-590792" y="5960287"/>
            <a:ext cx="3728338" cy="1853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547704" y="6461759"/>
            <a:ext cx="3728338" cy="17636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6534913" y="6257367"/>
            <a:ext cx="3728338" cy="1853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638416" y="6559296"/>
            <a:ext cx="4780883" cy="16461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732567" y="6352032"/>
            <a:ext cx="3678120" cy="16534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christmas-tree-with-star_15825"/>
          <p:cNvSpPr>
            <a:spLocks noChangeAspect="1"/>
          </p:cNvSpPr>
          <p:nvPr/>
        </p:nvSpPr>
        <p:spPr bwMode="auto">
          <a:xfrm>
            <a:off x="9445560" y="5886119"/>
            <a:ext cx="715977" cy="971881"/>
          </a:xfrm>
          <a:custGeom>
            <a:avLst/>
            <a:gdLst>
              <a:gd name="T0" fmla="*/ 209 w 373"/>
              <a:gd name="T1" fmla="*/ 434 h 507"/>
              <a:gd name="T2" fmla="*/ 222 w 373"/>
              <a:gd name="T3" fmla="*/ 507 h 507"/>
              <a:gd name="T4" fmla="*/ 151 w 373"/>
              <a:gd name="T5" fmla="*/ 507 h 507"/>
              <a:gd name="T6" fmla="*/ 164 w 373"/>
              <a:gd name="T7" fmla="*/ 434 h 507"/>
              <a:gd name="T8" fmla="*/ 0 w 373"/>
              <a:gd name="T9" fmla="*/ 434 h 507"/>
              <a:gd name="T10" fmla="*/ 84 w 373"/>
              <a:gd name="T11" fmla="*/ 350 h 507"/>
              <a:gd name="T12" fmla="*/ 14 w 373"/>
              <a:gd name="T13" fmla="*/ 350 h 507"/>
              <a:gd name="T14" fmla="*/ 100 w 373"/>
              <a:gd name="T15" fmla="*/ 264 h 507"/>
              <a:gd name="T16" fmla="*/ 43 w 373"/>
              <a:gd name="T17" fmla="*/ 264 h 507"/>
              <a:gd name="T18" fmla="*/ 115 w 373"/>
              <a:gd name="T19" fmla="*/ 191 h 507"/>
              <a:gd name="T20" fmla="*/ 76 w 373"/>
              <a:gd name="T21" fmla="*/ 191 h 507"/>
              <a:gd name="T22" fmla="*/ 186 w 373"/>
              <a:gd name="T23" fmla="*/ 81 h 507"/>
              <a:gd name="T24" fmla="*/ 297 w 373"/>
              <a:gd name="T25" fmla="*/ 191 h 507"/>
              <a:gd name="T26" fmla="*/ 258 w 373"/>
              <a:gd name="T27" fmla="*/ 191 h 507"/>
              <a:gd name="T28" fmla="*/ 330 w 373"/>
              <a:gd name="T29" fmla="*/ 264 h 507"/>
              <a:gd name="T30" fmla="*/ 272 w 373"/>
              <a:gd name="T31" fmla="*/ 264 h 507"/>
              <a:gd name="T32" fmla="*/ 359 w 373"/>
              <a:gd name="T33" fmla="*/ 350 h 507"/>
              <a:gd name="T34" fmla="*/ 289 w 373"/>
              <a:gd name="T35" fmla="*/ 350 h 507"/>
              <a:gd name="T36" fmla="*/ 373 w 373"/>
              <a:gd name="T37" fmla="*/ 434 h 507"/>
              <a:gd name="T38" fmla="*/ 209 w 373"/>
              <a:gd name="T39" fmla="*/ 434 h 507"/>
              <a:gd name="T40" fmla="*/ 162 w 373"/>
              <a:gd name="T41" fmla="*/ 75 h 507"/>
              <a:gd name="T42" fmla="*/ 186 w 373"/>
              <a:gd name="T43" fmla="*/ 62 h 507"/>
              <a:gd name="T44" fmla="*/ 211 w 373"/>
              <a:gd name="T45" fmla="*/ 75 h 507"/>
              <a:gd name="T46" fmla="*/ 206 w 373"/>
              <a:gd name="T47" fmla="*/ 48 h 507"/>
              <a:gd name="T48" fmla="*/ 226 w 373"/>
              <a:gd name="T49" fmla="*/ 29 h 507"/>
              <a:gd name="T50" fmla="*/ 199 w 373"/>
              <a:gd name="T51" fmla="*/ 25 h 507"/>
              <a:gd name="T52" fmla="*/ 186 w 373"/>
              <a:gd name="T53" fmla="*/ 0 h 507"/>
              <a:gd name="T54" fmla="*/ 174 w 373"/>
              <a:gd name="T55" fmla="*/ 25 h 507"/>
              <a:gd name="T56" fmla="*/ 147 w 373"/>
              <a:gd name="T57" fmla="*/ 29 h 507"/>
              <a:gd name="T58" fmla="*/ 167 w 373"/>
              <a:gd name="T59" fmla="*/ 48 h 507"/>
              <a:gd name="T60" fmla="*/ 162 w 373"/>
              <a:gd name="T61" fmla="*/ 75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73" h="507">
                <a:moveTo>
                  <a:pt x="209" y="434"/>
                </a:moveTo>
                <a:lnTo>
                  <a:pt x="222" y="507"/>
                </a:lnTo>
                <a:lnTo>
                  <a:pt x="151" y="507"/>
                </a:lnTo>
                <a:lnTo>
                  <a:pt x="164" y="434"/>
                </a:lnTo>
                <a:lnTo>
                  <a:pt x="0" y="434"/>
                </a:lnTo>
                <a:lnTo>
                  <a:pt x="84" y="350"/>
                </a:lnTo>
                <a:lnTo>
                  <a:pt x="14" y="350"/>
                </a:lnTo>
                <a:lnTo>
                  <a:pt x="100" y="264"/>
                </a:lnTo>
                <a:lnTo>
                  <a:pt x="43" y="264"/>
                </a:lnTo>
                <a:lnTo>
                  <a:pt x="115" y="191"/>
                </a:lnTo>
                <a:lnTo>
                  <a:pt x="76" y="191"/>
                </a:lnTo>
                <a:lnTo>
                  <a:pt x="186" y="81"/>
                </a:lnTo>
                <a:lnTo>
                  <a:pt x="297" y="191"/>
                </a:lnTo>
                <a:lnTo>
                  <a:pt x="258" y="191"/>
                </a:lnTo>
                <a:lnTo>
                  <a:pt x="330" y="264"/>
                </a:lnTo>
                <a:lnTo>
                  <a:pt x="272" y="264"/>
                </a:lnTo>
                <a:lnTo>
                  <a:pt x="359" y="350"/>
                </a:lnTo>
                <a:lnTo>
                  <a:pt x="289" y="350"/>
                </a:lnTo>
                <a:lnTo>
                  <a:pt x="373" y="434"/>
                </a:lnTo>
                <a:lnTo>
                  <a:pt x="209" y="434"/>
                </a:lnTo>
                <a:close/>
                <a:moveTo>
                  <a:pt x="162" y="75"/>
                </a:moveTo>
                <a:lnTo>
                  <a:pt x="186" y="62"/>
                </a:lnTo>
                <a:lnTo>
                  <a:pt x="211" y="75"/>
                </a:lnTo>
                <a:lnTo>
                  <a:pt x="206" y="48"/>
                </a:lnTo>
                <a:lnTo>
                  <a:pt x="226" y="29"/>
                </a:lnTo>
                <a:lnTo>
                  <a:pt x="199" y="25"/>
                </a:lnTo>
                <a:lnTo>
                  <a:pt x="186" y="0"/>
                </a:lnTo>
                <a:lnTo>
                  <a:pt x="174" y="25"/>
                </a:lnTo>
                <a:lnTo>
                  <a:pt x="147" y="29"/>
                </a:lnTo>
                <a:lnTo>
                  <a:pt x="167" y="48"/>
                </a:lnTo>
                <a:lnTo>
                  <a:pt x="162" y="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9" name="christmas-tree-with-star_15825"/>
          <p:cNvSpPr>
            <a:spLocks noChangeAspect="1"/>
          </p:cNvSpPr>
          <p:nvPr/>
        </p:nvSpPr>
        <p:spPr bwMode="auto">
          <a:xfrm>
            <a:off x="2461807" y="5318816"/>
            <a:ext cx="1176609" cy="1597152"/>
          </a:xfrm>
          <a:custGeom>
            <a:avLst/>
            <a:gdLst>
              <a:gd name="T0" fmla="*/ 209 w 373"/>
              <a:gd name="T1" fmla="*/ 434 h 507"/>
              <a:gd name="T2" fmla="*/ 222 w 373"/>
              <a:gd name="T3" fmla="*/ 507 h 507"/>
              <a:gd name="T4" fmla="*/ 151 w 373"/>
              <a:gd name="T5" fmla="*/ 507 h 507"/>
              <a:gd name="T6" fmla="*/ 164 w 373"/>
              <a:gd name="T7" fmla="*/ 434 h 507"/>
              <a:gd name="T8" fmla="*/ 0 w 373"/>
              <a:gd name="T9" fmla="*/ 434 h 507"/>
              <a:gd name="T10" fmla="*/ 84 w 373"/>
              <a:gd name="T11" fmla="*/ 350 h 507"/>
              <a:gd name="T12" fmla="*/ 14 w 373"/>
              <a:gd name="T13" fmla="*/ 350 h 507"/>
              <a:gd name="T14" fmla="*/ 100 w 373"/>
              <a:gd name="T15" fmla="*/ 264 h 507"/>
              <a:gd name="T16" fmla="*/ 43 w 373"/>
              <a:gd name="T17" fmla="*/ 264 h 507"/>
              <a:gd name="T18" fmla="*/ 115 w 373"/>
              <a:gd name="T19" fmla="*/ 191 h 507"/>
              <a:gd name="T20" fmla="*/ 76 w 373"/>
              <a:gd name="T21" fmla="*/ 191 h 507"/>
              <a:gd name="T22" fmla="*/ 186 w 373"/>
              <a:gd name="T23" fmla="*/ 81 h 507"/>
              <a:gd name="T24" fmla="*/ 297 w 373"/>
              <a:gd name="T25" fmla="*/ 191 h 507"/>
              <a:gd name="T26" fmla="*/ 258 w 373"/>
              <a:gd name="T27" fmla="*/ 191 h 507"/>
              <a:gd name="T28" fmla="*/ 330 w 373"/>
              <a:gd name="T29" fmla="*/ 264 h 507"/>
              <a:gd name="T30" fmla="*/ 272 w 373"/>
              <a:gd name="T31" fmla="*/ 264 h 507"/>
              <a:gd name="T32" fmla="*/ 359 w 373"/>
              <a:gd name="T33" fmla="*/ 350 h 507"/>
              <a:gd name="T34" fmla="*/ 289 w 373"/>
              <a:gd name="T35" fmla="*/ 350 h 507"/>
              <a:gd name="T36" fmla="*/ 373 w 373"/>
              <a:gd name="T37" fmla="*/ 434 h 507"/>
              <a:gd name="T38" fmla="*/ 209 w 373"/>
              <a:gd name="T39" fmla="*/ 434 h 507"/>
              <a:gd name="T40" fmla="*/ 162 w 373"/>
              <a:gd name="T41" fmla="*/ 75 h 507"/>
              <a:gd name="T42" fmla="*/ 186 w 373"/>
              <a:gd name="T43" fmla="*/ 62 h 507"/>
              <a:gd name="T44" fmla="*/ 211 w 373"/>
              <a:gd name="T45" fmla="*/ 75 h 507"/>
              <a:gd name="T46" fmla="*/ 206 w 373"/>
              <a:gd name="T47" fmla="*/ 48 h 507"/>
              <a:gd name="T48" fmla="*/ 226 w 373"/>
              <a:gd name="T49" fmla="*/ 29 h 507"/>
              <a:gd name="T50" fmla="*/ 199 w 373"/>
              <a:gd name="T51" fmla="*/ 25 h 507"/>
              <a:gd name="T52" fmla="*/ 186 w 373"/>
              <a:gd name="T53" fmla="*/ 0 h 507"/>
              <a:gd name="T54" fmla="*/ 174 w 373"/>
              <a:gd name="T55" fmla="*/ 25 h 507"/>
              <a:gd name="T56" fmla="*/ 147 w 373"/>
              <a:gd name="T57" fmla="*/ 29 h 507"/>
              <a:gd name="T58" fmla="*/ 167 w 373"/>
              <a:gd name="T59" fmla="*/ 48 h 507"/>
              <a:gd name="T60" fmla="*/ 162 w 373"/>
              <a:gd name="T61" fmla="*/ 75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73" h="507">
                <a:moveTo>
                  <a:pt x="209" y="434"/>
                </a:moveTo>
                <a:lnTo>
                  <a:pt x="222" y="507"/>
                </a:lnTo>
                <a:lnTo>
                  <a:pt x="151" y="507"/>
                </a:lnTo>
                <a:lnTo>
                  <a:pt x="164" y="434"/>
                </a:lnTo>
                <a:lnTo>
                  <a:pt x="0" y="434"/>
                </a:lnTo>
                <a:lnTo>
                  <a:pt x="84" y="350"/>
                </a:lnTo>
                <a:lnTo>
                  <a:pt x="14" y="350"/>
                </a:lnTo>
                <a:lnTo>
                  <a:pt x="100" y="264"/>
                </a:lnTo>
                <a:lnTo>
                  <a:pt x="43" y="264"/>
                </a:lnTo>
                <a:lnTo>
                  <a:pt x="115" y="191"/>
                </a:lnTo>
                <a:lnTo>
                  <a:pt x="76" y="191"/>
                </a:lnTo>
                <a:lnTo>
                  <a:pt x="186" y="81"/>
                </a:lnTo>
                <a:lnTo>
                  <a:pt x="297" y="191"/>
                </a:lnTo>
                <a:lnTo>
                  <a:pt x="258" y="191"/>
                </a:lnTo>
                <a:lnTo>
                  <a:pt x="330" y="264"/>
                </a:lnTo>
                <a:lnTo>
                  <a:pt x="272" y="264"/>
                </a:lnTo>
                <a:lnTo>
                  <a:pt x="359" y="350"/>
                </a:lnTo>
                <a:lnTo>
                  <a:pt x="289" y="350"/>
                </a:lnTo>
                <a:lnTo>
                  <a:pt x="373" y="434"/>
                </a:lnTo>
                <a:lnTo>
                  <a:pt x="209" y="434"/>
                </a:lnTo>
                <a:close/>
                <a:moveTo>
                  <a:pt x="162" y="75"/>
                </a:moveTo>
                <a:lnTo>
                  <a:pt x="186" y="62"/>
                </a:lnTo>
                <a:lnTo>
                  <a:pt x="211" y="75"/>
                </a:lnTo>
                <a:lnTo>
                  <a:pt x="206" y="48"/>
                </a:lnTo>
                <a:lnTo>
                  <a:pt x="226" y="29"/>
                </a:lnTo>
                <a:lnTo>
                  <a:pt x="199" y="25"/>
                </a:lnTo>
                <a:lnTo>
                  <a:pt x="186" y="0"/>
                </a:lnTo>
                <a:lnTo>
                  <a:pt x="174" y="25"/>
                </a:lnTo>
                <a:lnTo>
                  <a:pt x="147" y="29"/>
                </a:lnTo>
                <a:lnTo>
                  <a:pt x="167" y="48"/>
                </a:lnTo>
                <a:lnTo>
                  <a:pt x="162" y="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8" name="任意多边形 7"/>
          <p:cNvSpPr/>
          <p:nvPr/>
        </p:nvSpPr>
        <p:spPr>
          <a:xfrm>
            <a:off x="0" y="2698678"/>
            <a:ext cx="12167616" cy="1402080"/>
          </a:xfrm>
          <a:custGeom>
            <a:avLst/>
            <a:gdLst>
              <a:gd name="connsiteX0" fmla="*/ 0 w 12167616"/>
              <a:gd name="connsiteY0" fmla="*/ 1402080 h 1402080"/>
              <a:gd name="connsiteX1" fmla="*/ 1999488 w 12167616"/>
              <a:gd name="connsiteY1" fmla="*/ 280416 h 1402080"/>
              <a:gd name="connsiteX2" fmla="*/ 4693920 w 12167616"/>
              <a:gd name="connsiteY2" fmla="*/ 890016 h 1402080"/>
              <a:gd name="connsiteX3" fmla="*/ 7022592 w 12167616"/>
              <a:gd name="connsiteY3" fmla="*/ 48768 h 1402080"/>
              <a:gd name="connsiteX4" fmla="*/ 9912096 w 12167616"/>
              <a:gd name="connsiteY4" fmla="*/ 1048512 h 1402080"/>
              <a:gd name="connsiteX5" fmla="*/ 12167616 w 12167616"/>
              <a:gd name="connsiteY5" fmla="*/ 0 h 1402080"/>
              <a:gd name="connsiteX6" fmla="*/ 12167616 w 12167616"/>
              <a:gd name="connsiteY6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7616" h="1402080">
                <a:moveTo>
                  <a:pt x="0" y="1402080"/>
                </a:moveTo>
                <a:cubicBezTo>
                  <a:pt x="608584" y="883920"/>
                  <a:pt x="1217168" y="365760"/>
                  <a:pt x="1999488" y="280416"/>
                </a:cubicBezTo>
                <a:cubicBezTo>
                  <a:pt x="2781808" y="195072"/>
                  <a:pt x="3856736" y="928624"/>
                  <a:pt x="4693920" y="890016"/>
                </a:cubicBezTo>
                <a:cubicBezTo>
                  <a:pt x="5531104" y="851408"/>
                  <a:pt x="6152896" y="22352"/>
                  <a:pt x="7022592" y="48768"/>
                </a:cubicBezTo>
                <a:cubicBezTo>
                  <a:pt x="7892288" y="75184"/>
                  <a:pt x="9054592" y="1056640"/>
                  <a:pt x="9912096" y="1048512"/>
                </a:cubicBezTo>
                <a:cubicBezTo>
                  <a:pt x="10769600" y="1040384"/>
                  <a:pt x="12167616" y="0"/>
                  <a:pt x="12167616" y="0"/>
                </a:cubicBezTo>
                <a:lnTo>
                  <a:pt x="12167616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626123" y="2099875"/>
            <a:ext cx="1820534" cy="1820534"/>
          </a:xfrm>
          <a:prstGeom prst="ellipse">
            <a:avLst/>
          </a:prstGeom>
          <a:pattFill prst="pct90">
            <a:fgClr>
              <a:srgbClr val="FFCD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christmas-tree-with-star_15825"/>
          <p:cNvSpPr>
            <a:spLocks noChangeAspect="1"/>
          </p:cNvSpPr>
          <p:nvPr/>
        </p:nvSpPr>
        <p:spPr bwMode="auto">
          <a:xfrm>
            <a:off x="2840736" y="4898192"/>
            <a:ext cx="1443775" cy="1959808"/>
          </a:xfrm>
          <a:custGeom>
            <a:avLst/>
            <a:gdLst>
              <a:gd name="T0" fmla="*/ 209 w 373"/>
              <a:gd name="T1" fmla="*/ 434 h 507"/>
              <a:gd name="T2" fmla="*/ 222 w 373"/>
              <a:gd name="T3" fmla="*/ 507 h 507"/>
              <a:gd name="T4" fmla="*/ 151 w 373"/>
              <a:gd name="T5" fmla="*/ 507 h 507"/>
              <a:gd name="T6" fmla="*/ 164 w 373"/>
              <a:gd name="T7" fmla="*/ 434 h 507"/>
              <a:gd name="T8" fmla="*/ 0 w 373"/>
              <a:gd name="T9" fmla="*/ 434 h 507"/>
              <a:gd name="T10" fmla="*/ 84 w 373"/>
              <a:gd name="T11" fmla="*/ 350 h 507"/>
              <a:gd name="T12" fmla="*/ 14 w 373"/>
              <a:gd name="T13" fmla="*/ 350 h 507"/>
              <a:gd name="T14" fmla="*/ 100 w 373"/>
              <a:gd name="T15" fmla="*/ 264 h 507"/>
              <a:gd name="T16" fmla="*/ 43 w 373"/>
              <a:gd name="T17" fmla="*/ 264 h 507"/>
              <a:gd name="T18" fmla="*/ 115 w 373"/>
              <a:gd name="T19" fmla="*/ 191 h 507"/>
              <a:gd name="T20" fmla="*/ 76 w 373"/>
              <a:gd name="T21" fmla="*/ 191 h 507"/>
              <a:gd name="T22" fmla="*/ 186 w 373"/>
              <a:gd name="T23" fmla="*/ 81 h 507"/>
              <a:gd name="T24" fmla="*/ 297 w 373"/>
              <a:gd name="T25" fmla="*/ 191 h 507"/>
              <a:gd name="T26" fmla="*/ 258 w 373"/>
              <a:gd name="T27" fmla="*/ 191 h 507"/>
              <a:gd name="T28" fmla="*/ 330 w 373"/>
              <a:gd name="T29" fmla="*/ 264 h 507"/>
              <a:gd name="T30" fmla="*/ 272 w 373"/>
              <a:gd name="T31" fmla="*/ 264 h 507"/>
              <a:gd name="T32" fmla="*/ 359 w 373"/>
              <a:gd name="T33" fmla="*/ 350 h 507"/>
              <a:gd name="T34" fmla="*/ 289 w 373"/>
              <a:gd name="T35" fmla="*/ 350 h 507"/>
              <a:gd name="T36" fmla="*/ 373 w 373"/>
              <a:gd name="T37" fmla="*/ 434 h 507"/>
              <a:gd name="T38" fmla="*/ 209 w 373"/>
              <a:gd name="T39" fmla="*/ 434 h 507"/>
              <a:gd name="T40" fmla="*/ 162 w 373"/>
              <a:gd name="T41" fmla="*/ 75 h 507"/>
              <a:gd name="T42" fmla="*/ 186 w 373"/>
              <a:gd name="T43" fmla="*/ 62 h 507"/>
              <a:gd name="T44" fmla="*/ 211 w 373"/>
              <a:gd name="T45" fmla="*/ 75 h 507"/>
              <a:gd name="T46" fmla="*/ 206 w 373"/>
              <a:gd name="T47" fmla="*/ 48 h 507"/>
              <a:gd name="T48" fmla="*/ 226 w 373"/>
              <a:gd name="T49" fmla="*/ 29 h 507"/>
              <a:gd name="T50" fmla="*/ 199 w 373"/>
              <a:gd name="T51" fmla="*/ 25 h 507"/>
              <a:gd name="T52" fmla="*/ 186 w 373"/>
              <a:gd name="T53" fmla="*/ 0 h 507"/>
              <a:gd name="T54" fmla="*/ 174 w 373"/>
              <a:gd name="T55" fmla="*/ 25 h 507"/>
              <a:gd name="T56" fmla="*/ 147 w 373"/>
              <a:gd name="T57" fmla="*/ 29 h 507"/>
              <a:gd name="T58" fmla="*/ 167 w 373"/>
              <a:gd name="T59" fmla="*/ 48 h 507"/>
              <a:gd name="T60" fmla="*/ 162 w 373"/>
              <a:gd name="T61" fmla="*/ 75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73" h="507">
                <a:moveTo>
                  <a:pt x="209" y="434"/>
                </a:moveTo>
                <a:lnTo>
                  <a:pt x="222" y="507"/>
                </a:lnTo>
                <a:lnTo>
                  <a:pt x="151" y="507"/>
                </a:lnTo>
                <a:lnTo>
                  <a:pt x="164" y="434"/>
                </a:lnTo>
                <a:lnTo>
                  <a:pt x="0" y="434"/>
                </a:lnTo>
                <a:lnTo>
                  <a:pt x="84" y="350"/>
                </a:lnTo>
                <a:lnTo>
                  <a:pt x="14" y="350"/>
                </a:lnTo>
                <a:lnTo>
                  <a:pt x="100" y="264"/>
                </a:lnTo>
                <a:lnTo>
                  <a:pt x="43" y="264"/>
                </a:lnTo>
                <a:lnTo>
                  <a:pt x="115" y="191"/>
                </a:lnTo>
                <a:lnTo>
                  <a:pt x="76" y="191"/>
                </a:lnTo>
                <a:lnTo>
                  <a:pt x="186" y="81"/>
                </a:lnTo>
                <a:lnTo>
                  <a:pt x="297" y="191"/>
                </a:lnTo>
                <a:lnTo>
                  <a:pt x="258" y="191"/>
                </a:lnTo>
                <a:lnTo>
                  <a:pt x="330" y="264"/>
                </a:lnTo>
                <a:lnTo>
                  <a:pt x="272" y="264"/>
                </a:lnTo>
                <a:lnTo>
                  <a:pt x="359" y="350"/>
                </a:lnTo>
                <a:lnTo>
                  <a:pt x="289" y="350"/>
                </a:lnTo>
                <a:lnTo>
                  <a:pt x="373" y="434"/>
                </a:lnTo>
                <a:lnTo>
                  <a:pt x="209" y="434"/>
                </a:lnTo>
                <a:close/>
                <a:moveTo>
                  <a:pt x="162" y="75"/>
                </a:moveTo>
                <a:lnTo>
                  <a:pt x="186" y="62"/>
                </a:lnTo>
                <a:lnTo>
                  <a:pt x="211" y="75"/>
                </a:lnTo>
                <a:lnTo>
                  <a:pt x="206" y="48"/>
                </a:lnTo>
                <a:lnTo>
                  <a:pt x="226" y="29"/>
                </a:lnTo>
                <a:lnTo>
                  <a:pt x="199" y="25"/>
                </a:lnTo>
                <a:lnTo>
                  <a:pt x="186" y="0"/>
                </a:lnTo>
                <a:lnTo>
                  <a:pt x="174" y="25"/>
                </a:lnTo>
                <a:lnTo>
                  <a:pt x="147" y="29"/>
                </a:lnTo>
                <a:lnTo>
                  <a:pt x="167" y="48"/>
                </a:lnTo>
                <a:lnTo>
                  <a:pt x="162" y="75"/>
                </a:lnTo>
                <a:close/>
              </a:path>
            </a:pathLst>
          </a:custGeom>
          <a:solidFill>
            <a:srgbClr val="18A45B"/>
          </a:solidFill>
          <a:ln>
            <a:noFill/>
          </a:ln>
        </p:spPr>
      </p:sp>
      <p:sp>
        <p:nvSpPr>
          <p:cNvPr id="18" name="christmas-tree-with-star_15825"/>
          <p:cNvSpPr>
            <a:spLocks noChangeAspect="1"/>
          </p:cNvSpPr>
          <p:nvPr/>
        </p:nvSpPr>
        <p:spPr bwMode="auto">
          <a:xfrm>
            <a:off x="3627120" y="5509247"/>
            <a:ext cx="1036320" cy="1406721"/>
          </a:xfrm>
          <a:custGeom>
            <a:avLst/>
            <a:gdLst>
              <a:gd name="T0" fmla="*/ 209 w 373"/>
              <a:gd name="T1" fmla="*/ 434 h 507"/>
              <a:gd name="T2" fmla="*/ 222 w 373"/>
              <a:gd name="T3" fmla="*/ 507 h 507"/>
              <a:gd name="T4" fmla="*/ 151 w 373"/>
              <a:gd name="T5" fmla="*/ 507 h 507"/>
              <a:gd name="T6" fmla="*/ 164 w 373"/>
              <a:gd name="T7" fmla="*/ 434 h 507"/>
              <a:gd name="T8" fmla="*/ 0 w 373"/>
              <a:gd name="T9" fmla="*/ 434 h 507"/>
              <a:gd name="T10" fmla="*/ 84 w 373"/>
              <a:gd name="T11" fmla="*/ 350 h 507"/>
              <a:gd name="T12" fmla="*/ 14 w 373"/>
              <a:gd name="T13" fmla="*/ 350 h 507"/>
              <a:gd name="T14" fmla="*/ 100 w 373"/>
              <a:gd name="T15" fmla="*/ 264 h 507"/>
              <a:gd name="T16" fmla="*/ 43 w 373"/>
              <a:gd name="T17" fmla="*/ 264 h 507"/>
              <a:gd name="T18" fmla="*/ 115 w 373"/>
              <a:gd name="T19" fmla="*/ 191 h 507"/>
              <a:gd name="T20" fmla="*/ 76 w 373"/>
              <a:gd name="T21" fmla="*/ 191 h 507"/>
              <a:gd name="T22" fmla="*/ 186 w 373"/>
              <a:gd name="T23" fmla="*/ 81 h 507"/>
              <a:gd name="T24" fmla="*/ 297 w 373"/>
              <a:gd name="T25" fmla="*/ 191 h 507"/>
              <a:gd name="T26" fmla="*/ 258 w 373"/>
              <a:gd name="T27" fmla="*/ 191 h 507"/>
              <a:gd name="T28" fmla="*/ 330 w 373"/>
              <a:gd name="T29" fmla="*/ 264 h 507"/>
              <a:gd name="T30" fmla="*/ 272 w 373"/>
              <a:gd name="T31" fmla="*/ 264 h 507"/>
              <a:gd name="T32" fmla="*/ 359 w 373"/>
              <a:gd name="T33" fmla="*/ 350 h 507"/>
              <a:gd name="T34" fmla="*/ 289 w 373"/>
              <a:gd name="T35" fmla="*/ 350 h 507"/>
              <a:gd name="T36" fmla="*/ 373 w 373"/>
              <a:gd name="T37" fmla="*/ 434 h 507"/>
              <a:gd name="T38" fmla="*/ 209 w 373"/>
              <a:gd name="T39" fmla="*/ 434 h 507"/>
              <a:gd name="T40" fmla="*/ 162 w 373"/>
              <a:gd name="T41" fmla="*/ 75 h 507"/>
              <a:gd name="T42" fmla="*/ 186 w 373"/>
              <a:gd name="T43" fmla="*/ 62 h 507"/>
              <a:gd name="T44" fmla="*/ 211 w 373"/>
              <a:gd name="T45" fmla="*/ 75 h 507"/>
              <a:gd name="T46" fmla="*/ 206 w 373"/>
              <a:gd name="T47" fmla="*/ 48 h 507"/>
              <a:gd name="T48" fmla="*/ 226 w 373"/>
              <a:gd name="T49" fmla="*/ 29 h 507"/>
              <a:gd name="T50" fmla="*/ 199 w 373"/>
              <a:gd name="T51" fmla="*/ 25 h 507"/>
              <a:gd name="T52" fmla="*/ 186 w 373"/>
              <a:gd name="T53" fmla="*/ 0 h 507"/>
              <a:gd name="T54" fmla="*/ 174 w 373"/>
              <a:gd name="T55" fmla="*/ 25 h 507"/>
              <a:gd name="T56" fmla="*/ 147 w 373"/>
              <a:gd name="T57" fmla="*/ 29 h 507"/>
              <a:gd name="T58" fmla="*/ 167 w 373"/>
              <a:gd name="T59" fmla="*/ 48 h 507"/>
              <a:gd name="T60" fmla="*/ 162 w 373"/>
              <a:gd name="T61" fmla="*/ 75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73" h="507">
                <a:moveTo>
                  <a:pt x="209" y="434"/>
                </a:moveTo>
                <a:lnTo>
                  <a:pt x="222" y="507"/>
                </a:lnTo>
                <a:lnTo>
                  <a:pt x="151" y="507"/>
                </a:lnTo>
                <a:lnTo>
                  <a:pt x="164" y="434"/>
                </a:lnTo>
                <a:lnTo>
                  <a:pt x="0" y="434"/>
                </a:lnTo>
                <a:lnTo>
                  <a:pt x="84" y="350"/>
                </a:lnTo>
                <a:lnTo>
                  <a:pt x="14" y="350"/>
                </a:lnTo>
                <a:lnTo>
                  <a:pt x="100" y="264"/>
                </a:lnTo>
                <a:lnTo>
                  <a:pt x="43" y="264"/>
                </a:lnTo>
                <a:lnTo>
                  <a:pt x="115" y="191"/>
                </a:lnTo>
                <a:lnTo>
                  <a:pt x="76" y="191"/>
                </a:lnTo>
                <a:lnTo>
                  <a:pt x="186" y="81"/>
                </a:lnTo>
                <a:lnTo>
                  <a:pt x="297" y="191"/>
                </a:lnTo>
                <a:lnTo>
                  <a:pt x="258" y="191"/>
                </a:lnTo>
                <a:lnTo>
                  <a:pt x="330" y="264"/>
                </a:lnTo>
                <a:lnTo>
                  <a:pt x="272" y="264"/>
                </a:lnTo>
                <a:lnTo>
                  <a:pt x="359" y="350"/>
                </a:lnTo>
                <a:lnTo>
                  <a:pt x="289" y="350"/>
                </a:lnTo>
                <a:lnTo>
                  <a:pt x="373" y="434"/>
                </a:lnTo>
                <a:lnTo>
                  <a:pt x="209" y="434"/>
                </a:lnTo>
                <a:close/>
                <a:moveTo>
                  <a:pt x="162" y="75"/>
                </a:moveTo>
                <a:lnTo>
                  <a:pt x="186" y="62"/>
                </a:lnTo>
                <a:lnTo>
                  <a:pt x="211" y="75"/>
                </a:lnTo>
                <a:lnTo>
                  <a:pt x="206" y="48"/>
                </a:lnTo>
                <a:lnTo>
                  <a:pt x="226" y="29"/>
                </a:lnTo>
                <a:lnTo>
                  <a:pt x="199" y="25"/>
                </a:lnTo>
                <a:lnTo>
                  <a:pt x="186" y="0"/>
                </a:lnTo>
                <a:lnTo>
                  <a:pt x="174" y="25"/>
                </a:lnTo>
                <a:lnTo>
                  <a:pt x="147" y="29"/>
                </a:lnTo>
                <a:lnTo>
                  <a:pt x="167" y="48"/>
                </a:lnTo>
                <a:lnTo>
                  <a:pt x="162" y="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1" name="christmas-tree-with-star_15825"/>
          <p:cNvSpPr>
            <a:spLocks noChangeAspect="1"/>
          </p:cNvSpPr>
          <p:nvPr/>
        </p:nvSpPr>
        <p:spPr bwMode="auto">
          <a:xfrm>
            <a:off x="9607296" y="5116855"/>
            <a:ext cx="1325392" cy="1799113"/>
          </a:xfrm>
          <a:custGeom>
            <a:avLst/>
            <a:gdLst>
              <a:gd name="T0" fmla="*/ 209 w 373"/>
              <a:gd name="T1" fmla="*/ 434 h 507"/>
              <a:gd name="T2" fmla="*/ 222 w 373"/>
              <a:gd name="T3" fmla="*/ 507 h 507"/>
              <a:gd name="T4" fmla="*/ 151 w 373"/>
              <a:gd name="T5" fmla="*/ 507 h 507"/>
              <a:gd name="T6" fmla="*/ 164 w 373"/>
              <a:gd name="T7" fmla="*/ 434 h 507"/>
              <a:gd name="T8" fmla="*/ 0 w 373"/>
              <a:gd name="T9" fmla="*/ 434 h 507"/>
              <a:gd name="T10" fmla="*/ 84 w 373"/>
              <a:gd name="T11" fmla="*/ 350 h 507"/>
              <a:gd name="T12" fmla="*/ 14 w 373"/>
              <a:gd name="T13" fmla="*/ 350 h 507"/>
              <a:gd name="T14" fmla="*/ 100 w 373"/>
              <a:gd name="T15" fmla="*/ 264 h 507"/>
              <a:gd name="T16" fmla="*/ 43 w 373"/>
              <a:gd name="T17" fmla="*/ 264 h 507"/>
              <a:gd name="T18" fmla="*/ 115 w 373"/>
              <a:gd name="T19" fmla="*/ 191 h 507"/>
              <a:gd name="T20" fmla="*/ 76 w 373"/>
              <a:gd name="T21" fmla="*/ 191 h 507"/>
              <a:gd name="T22" fmla="*/ 186 w 373"/>
              <a:gd name="T23" fmla="*/ 81 h 507"/>
              <a:gd name="T24" fmla="*/ 297 w 373"/>
              <a:gd name="T25" fmla="*/ 191 h 507"/>
              <a:gd name="T26" fmla="*/ 258 w 373"/>
              <a:gd name="T27" fmla="*/ 191 h 507"/>
              <a:gd name="T28" fmla="*/ 330 w 373"/>
              <a:gd name="T29" fmla="*/ 264 h 507"/>
              <a:gd name="T30" fmla="*/ 272 w 373"/>
              <a:gd name="T31" fmla="*/ 264 h 507"/>
              <a:gd name="T32" fmla="*/ 359 w 373"/>
              <a:gd name="T33" fmla="*/ 350 h 507"/>
              <a:gd name="T34" fmla="*/ 289 w 373"/>
              <a:gd name="T35" fmla="*/ 350 h 507"/>
              <a:gd name="T36" fmla="*/ 373 w 373"/>
              <a:gd name="T37" fmla="*/ 434 h 507"/>
              <a:gd name="T38" fmla="*/ 209 w 373"/>
              <a:gd name="T39" fmla="*/ 434 h 507"/>
              <a:gd name="T40" fmla="*/ 162 w 373"/>
              <a:gd name="T41" fmla="*/ 75 h 507"/>
              <a:gd name="T42" fmla="*/ 186 w 373"/>
              <a:gd name="T43" fmla="*/ 62 h 507"/>
              <a:gd name="T44" fmla="*/ 211 w 373"/>
              <a:gd name="T45" fmla="*/ 75 h 507"/>
              <a:gd name="T46" fmla="*/ 206 w 373"/>
              <a:gd name="T47" fmla="*/ 48 h 507"/>
              <a:gd name="T48" fmla="*/ 226 w 373"/>
              <a:gd name="T49" fmla="*/ 29 h 507"/>
              <a:gd name="T50" fmla="*/ 199 w 373"/>
              <a:gd name="T51" fmla="*/ 25 h 507"/>
              <a:gd name="T52" fmla="*/ 186 w 373"/>
              <a:gd name="T53" fmla="*/ 0 h 507"/>
              <a:gd name="T54" fmla="*/ 174 w 373"/>
              <a:gd name="T55" fmla="*/ 25 h 507"/>
              <a:gd name="T56" fmla="*/ 147 w 373"/>
              <a:gd name="T57" fmla="*/ 29 h 507"/>
              <a:gd name="T58" fmla="*/ 167 w 373"/>
              <a:gd name="T59" fmla="*/ 48 h 507"/>
              <a:gd name="T60" fmla="*/ 162 w 373"/>
              <a:gd name="T61" fmla="*/ 75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73" h="507">
                <a:moveTo>
                  <a:pt x="209" y="434"/>
                </a:moveTo>
                <a:lnTo>
                  <a:pt x="222" y="507"/>
                </a:lnTo>
                <a:lnTo>
                  <a:pt x="151" y="507"/>
                </a:lnTo>
                <a:lnTo>
                  <a:pt x="164" y="434"/>
                </a:lnTo>
                <a:lnTo>
                  <a:pt x="0" y="434"/>
                </a:lnTo>
                <a:lnTo>
                  <a:pt x="84" y="350"/>
                </a:lnTo>
                <a:lnTo>
                  <a:pt x="14" y="350"/>
                </a:lnTo>
                <a:lnTo>
                  <a:pt x="100" y="264"/>
                </a:lnTo>
                <a:lnTo>
                  <a:pt x="43" y="264"/>
                </a:lnTo>
                <a:lnTo>
                  <a:pt x="115" y="191"/>
                </a:lnTo>
                <a:lnTo>
                  <a:pt x="76" y="191"/>
                </a:lnTo>
                <a:lnTo>
                  <a:pt x="186" y="81"/>
                </a:lnTo>
                <a:lnTo>
                  <a:pt x="297" y="191"/>
                </a:lnTo>
                <a:lnTo>
                  <a:pt x="258" y="191"/>
                </a:lnTo>
                <a:lnTo>
                  <a:pt x="330" y="264"/>
                </a:lnTo>
                <a:lnTo>
                  <a:pt x="272" y="264"/>
                </a:lnTo>
                <a:lnTo>
                  <a:pt x="359" y="350"/>
                </a:lnTo>
                <a:lnTo>
                  <a:pt x="289" y="350"/>
                </a:lnTo>
                <a:lnTo>
                  <a:pt x="373" y="434"/>
                </a:lnTo>
                <a:lnTo>
                  <a:pt x="209" y="434"/>
                </a:lnTo>
                <a:close/>
                <a:moveTo>
                  <a:pt x="162" y="75"/>
                </a:moveTo>
                <a:lnTo>
                  <a:pt x="186" y="62"/>
                </a:lnTo>
                <a:lnTo>
                  <a:pt x="211" y="75"/>
                </a:lnTo>
                <a:lnTo>
                  <a:pt x="206" y="48"/>
                </a:lnTo>
                <a:lnTo>
                  <a:pt x="226" y="29"/>
                </a:lnTo>
                <a:lnTo>
                  <a:pt x="199" y="25"/>
                </a:lnTo>
                <a:lnTo>
                  <a:pt x="186" y="0"/>
                </a:lnTo>
                <a:lnTo>
                  <a:pt x="174" y="25"/>
                </a:lnTo>
                <a:lnTo>
                  <a:pt x="147" y="29"/>
                </a:lnTo>
                <a:lnTo>
                  <a:pt x="167" y="48"/>
                </a:lnTo>
                <a:lnTo>
                  <a:pt x="162" y="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2" name="christmas-tree-with-star_15825"/>
          <p:cNvSpPr>
            <a:spLocks noChangeAspect="1"/>
          </p:cNvSpPr>
          <p:nvPr/>
        </p:nvSpPr>
        <p:spPr bwMode="auto">
          <a:xfrm>
            <a:off x="10303685" y="5471437"/>
            <a:ext cx="1036320" cy="1406721"/>
          </a:xfrm>
          <a:custGeom>
            <a:avLst/>
            <a:gdLst>
              <a:gd name="T0" fmla="*/ 209 w 373"/>
              <a:gd name="T1" fmla="*/ 434 h 507"/>
              <a:gd name="T2" fmla="*/ 222 w 373"/>
              <a:gd name="T3" fmla="*/ 507 h 507"/>
              <a:gd name="T4" fmla="*/ 151 w 373"/>
              <a:gd name="T5" fmla="*/ 507 h 507"/>
              <a:gd name="T6" fmla="*/ 164 w 373"/>
              <a:gd name="T7" fmla="*/ 434 h 507"/>
              <a:gd name="T8" fmla="*/ 0 w 373"/>
              <a:gd name="T9" fmla="*/ 434 h 507"/>
              <a:gd name="T10" fmla="*/ 84 w 373"/>
              <a:gd name="T11" fmla="*/ 350 h 507"/>
              <a:gd name="T12" fmla="*/ 14 w 373"/>
              <a:gd name="T13" fmla="*/ 350 h 507"/>
              <a:gd name="T14" fmla="*/ 100 w 373"/>
              <a:gd name="T15" fmla="*/ 264 h 507"/>
              <a:gd name="T16" fmla="*/ 43 w 373"/>
              <a:gd name="T17" fmla="*/ 264 h 507"/>
              <a:gd name="T18" fmla="*/ 115 w 373"/>
              <a:gd name="T19" fmla="*/ 191 h 507"/>
              <a:gd name="T20" fmla="*/ 76 w 373"/>
              <a:gd name="T21" fmla="*/ 191 h 507"/>
              <a:gd name="T22" fmla="*/ 186 w 373"/>
              <a:gd name="T23" fmla="*/ 81 h 507"/>
              <a:gd name="T24" fmla="*/ 297 w 373"/>
              <a:gd name="T25" fmla="*/ 191 h 507"/>
              <a:gd name="T26" fmla="*/ 258 w 373"/>
              <a:gd name="T27" fmla="*/ 191 h 507"/>
              <a:gd name="T28" fmla="*/ 330 w 373"/>
              <a:gd name="T29" fmla="*/ 264 h 507"/>
              <a:gd name="T30" fmla="*/ 272 w 373"/>
              <a:gd name="T31" fmla="*/ 264 h 507"/>
              <a:gd name="T32" fmla="*/ 359 w 373"/>
              <a:gd name="T33" fmla="*/ 350 h 507"/>
              <a:gd name="T34" fmla="*/ 289 w 373"/>
              <a:gd name="T35" fmla="*/ 350 h 507"/>
              <a:gd name="T36" fmla="*/ 373 w 373"/>
              <a:gd name="T37" fmla="*/ 434 h 507"/>
              <a:gd name="T38" fmla="*/ 209 w 373"/>
              <a:gd name="T39" fmla="*/ 434 h 507"/>
              <a:gd name="T40" fmla="*/ 162 w 373"/>
              <a:gd name="T41" fmla="*/ 75 h 507"/>
              <a:gd name="T42" fmla="*/ 186 w 373"/>
              <a:gd name="T43" fmla="*/ 62 h 507"/>
              <a:gd name="T44" fmla="*/ 211 w 373"/>
              <a:gd name="T45" fmla="*/ 75 h 507"/>
              <a:gd name="T46" fmla="*/ 206 w 373"/>
              <a:gd name="T47" fmla="*/ 48 h 507"/>
              <a:gd name="T48" fmla="*/ 226 w 373"/>
              <a:gd name="T49" fmla="*/ 29 h 507"/>
              <a:gd name="T50" fmla="*/ 199 w 373"/>
              <a:gd name="T51" fmla="*/ 25 h 507"/>
              <a:gd name="T52" fmla="*/ 186 w 373"/>
              <a:gd name="T53" fmla="*/ 0 h 507"/>
              <a:gd name="T54" fmla="*/ 174 w 373"/>
              <a:gd name="T55" fmla="*/ 25 h 507"/>
              <a:gd name="T56" fmla="*/ 147 w 373"/>
              <a:gd name="T57" fmla="*/ 29 h 507"/>
              <a:gd name="T58" fmla="*/ 167 w 373"/>
              <a:gd name="T59" fmla="*/ 48 h 507"/>
              <a:gd name="T60" fmla="*/ 162 w 373"/>
              <a:gd name="T61" fmla="*/ 75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73" h="507">
                <a:moveTo>
                  <a:pt x="209" y="434"/>
                </a:moveTo>
                <a:lnTo>
                  <a:pt x="222" y="507"/>
                </a:lnTo>
                <a:lnTo>
                  <a:pt x="151" y="507"/>
                </a:lnTo>
                <a:lnTo>
                  <a:pt x="164" y="434"/>
                </a:lnTo>
                <a:lnTo>
                  <a:pt x="0" y="434"/>
                </a:lnTo>
                <a:lnTo>
                  <a:pt x="84" y="350"/>
                </a:lnTo>
                <a:lnTo>
                  <a:pt x="14" y="350"/>
                </a:lnTo>
                <a:lnTo>
                  <a:pt x="100" y="264"/>
                </a:lnTo>
                <a:lnTo>
                  <a:pt x="43" y="264"/>
                </a:lnTo>
                <a:lnTo>
                  <a:pt x="115" y="191"/>
                </a:lnTo>
                <a:lnTo>
                  <a:pt x="76" y="191"/>
                </a:lnTo>
                <a:lnTo>
                  <a:pt x="186" y="81"/>
                </a:lnTo>
                <a:lnTo>
                  <a:pt x="297" y="191"/>
                </a:lnTo>
                <a:lnTo>
                  <a:pt x="258" y="191"/>
                </a:lnTo>
                <a:lnTo>
                  <a:pt x="330" y="264"/>
                </a:lnTo>
                <a:lnTo>
                  <a:pt x="272" y="264"/>
                </a:lnTo>
                <a:lnTo>
                  <a:pt x="359" y="350"/>
                </a:lnTo>
                <a:lnTo>
                  <a:pt x="289" y="350"/>
                </a:lnTo>
                <a:lnTo>
                  <a:pt x="373" y="434"/>
                </a:lnTo>
                <a:lnTo>
                  <a:pt x="209" y="434"/>
                </a:lnTo>
                <a:close/>
                <a:moveTo>
                  <a:pt x="162" y="75"/>
                </a:moveTo>
                <a:lnTo>
                  <a:pt x="186" y="62"/>
                </a:lnTo>
                <a:lnTo>
                  <a:pt x="211" y="75"/>
                </a:lnTo>
                <a:lnTo>
                  <a:pt x="206" y="48"/>
                </a:lnTo>
                <a:lnTo>
                  <a:pt x="226" y="29"/>
                </a:lnTo>
                <a:lnTo>
                  <a:pt x="199" y="25"/>
                </a:lnTo>
                <a:lnTo>
                  <a:pt x="186" y="0"/>
                </a:lnTo>
                <a:lnTo>
                  <a:pt x="174" y="25"/>
                </a:lnTo>
                <a:lnTo>
                  <a:pt x="147" y="29"/>
                </a:lnTo>
                <a:lnTo>
                  <a:pt x="167" y="48"/>
                </a:lnTo>
                <a:lnTo>
                  <a:pt x="162" y="75"/>
                </a:lnTo>
                <a:close/>
              </a:path>
            </a:pathLst>
          </a:custGeom>
          <a:solidFill>
            <a:srgbClr val="18A45B"/>
          </a:solidFill>
          <a:ln>
            <a:noFill/>
          </a:ln>
        </p:spPr>
      </p:sp>
      <p:sp>
        <p:nvSpPr>
          <p:cNvPr id="24" name="christmas-tree-with-star_15825"/>
          <p:cNvSpPr>
            <a:spLocks noChangeAspect="1"/>
          </p:cNvSpPr>
          <p:nvPr/>
        </p:nvSpPr>
        <p:spPr bwMode="auto">
          <a:xfrm>
            <a:off x="10871721" y="6081415"/>
            <a:ext cx="569487" cy="773033"/>
          </a:xfrm>
          <a:custGeom>
            <a:avLst/>
            <a:gdLst>
              <a:gd name="T0" fmla="*/ 209 w 373"/>
              <a:gd name="T1" fmla="*/ 434 h 507"/>
              <a:gd name="T2" fmla="*/ 222 w 373"/>
              <a:gd name="T3" fmla="*/ 507 h 507"/>
              <a:gd name="T4" fmla="*/ 151 w 373"/>
              <a:gd name="T5" fmla="*/ 507 h 507"/>
              <a:gd name="T6" fmla="*/ 164 w 373"/>
              <a:gd name="T7" fmla="*/ 434 h 507"/>
              <a:gd name="T8" fmla="*/ 0 w 373"/>
              <a:gd name="T9" fmla="*/ 434 h 507"/>
              <a:gd name="T10" fmla="*/ 84 w 373"/>
              <a:gd name="T11" fmla="*/ 350 h 507"/>
              <a:gd name="T12" fmla="*/ 14 w 373"/>
              <a:gd name="T13" fmla="*/ 350 h 507"/>
              <a:gd name="T14" fmla="*/ 100 w 373"/>
              <a:gd name="T15" fmla="*/ 264 h 507"/>
              <a:gd name="T16" fmla="*/ 43 w 373"/>
              <a:gd name="T17" fmla="*/ 264 h 507"/>
              <a:gd name="T18" fmla="*/ 115 w 373"/>
              <a:gd name="T19" fmla="*/ 191 h 507"/>
              <a:gd name="T20" fmla="*/ 76 w 373"/>
              <a:gd name="T21" fmla="*/ 191 h 507"/>
              <a:gd name="T22" fmla="*/ 186 w 373"/>
              <a:gd name="T23" fmla="*/ 81 h 507"/>
              <a:gd name="T24" fmla="*/ 297 w 373"/>
              <a:gd name="T25" fmla="*/ 191 h 507"/>
              <a:gd name="T26" fmla="*/ 258 w 373"/>
              <a:gd name="T27" fmla="*/ 191 h 507"/>
              <a:gd name="T28" fmla="*/ 330 w 373"/>
              <a:gd name="T29" fmla="*/ 264 h 507"/>
              <a:gd name="T30" fmla="*/ 272 w 373"/>
              <a:gd name="T31" fmla="*/ 264 h 507"/>
              <a:gd name="T32" fmla="*/ 359 w 373"/>
              <a:gd name="T33" fmla="*/ 350 h 507"/>
              <a:gd name="T34" fmla="*/ 289 w 373"/>
              <a:gd name="T35" fmla="*/ 350 h 507"/>
              <a:gd name="T36" fmla="*/ 373 w 373"/>
              <a:gd name="T37" fmla="*/ 434 h 507"/>
              <a:gd name="T38" fmla="*/ 209 w 373"/>
              <a:gd name="T39" fmla="*/ 434 h 507"/>
              <a:gd name="T40" fmla="*/ 162 w 373"/>
              <a:gd name="T41" fmla="*/ 75 h 507"/>
              <a:gd name="T42" fmla="*/ 186 w 373"/>
              <a:gd name="T43" fmla="*/ 62 h 507"/>
              <a:gd name="T44" fmla="*/ 211 w 373"/>
              <a:gd name="T45" fmla="*/ 75 h 507"/>
              <a:gd name="T46" fmla="*/ 206 w 373"/>
              <a:gd name="T47" fmla="*/ 48 h 507"/>
              <a:gd name="T48" fmla="*/ 226 w 373"/>
              <a:gd name="T49" fmla="*/ 29 h 507"/>
              <a:gd name="T50" fmla="*/ 199 w 373"/>
              <a:gd name="T51" fmla="*/ 25 h 507"/>
              <a:gd name="T52" fmla="*/ 186 w 373"/>
              <a:gd name="T53" fmla="*/ 0 h 507"/>
              <a:gd name="T54" fmla="*/ 174 w 373"/>
              <a:gd name="T55" fmla="*/ 25 h 507"/>
              <a:gd name="T56" fmla="*/ 147 w 373"/>
              <a:gd name="T57" fmla="*/ 29 h 507"/>
              <a:gd name="T58" fmla="*/ 167 w 373"/>
              <a:gd name="T59" fmla="*/ 48 h 507"/>
              <a:gd name="T60" fmla="*/ 162 w 373"/>
              <a:gd name="T61" fmla="*/ 75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73" h="507">
                <a:moveTo>
                  <a:pt x="209" y="434"/>
                </a:moveTo>
                <a:lnTo>
                  <a:pt x="222" y="507"/>
                </a:lnTo>
                <a:lnTo>
                  <a:pt x="151" y="507"/>
                </a:lnTo>
                <a:lnTo>
                  <a:pt x="164" y="434"/>
                </a:lnTo>
                <a:lnTo>
                  <a:pt x="0" y="434"/>
                </a:lnTo>
                <a:lnTo>
                  <a:pt x="84" y="350"/>
                </a:lnTo>
                <a:lnTo>
                  <a:pt x="14" y="350"/>
                </a:lnTo>
                <a:lnTo>
                  <a:pt x="100" y="264"/>
                </a:lnTo>
                <a:lnTo>
                  <a:pt x="43" y="264"/>
                </a:lnTo>
                <a:lnTo>
                  <a:pt x="115" y="191"/>
                </a:lnTo>
                <a:lnTo>
                  <a:pt x="76" y="191"/>
                </a:lnTo>
                <a:lnTo>
                  <a:pt x="186" y="81"/>
                </a:lnTo>
                <a:lnTo>
                  <a:pt x="297" y="191"/>
                </a:lnTo>
                <a:lnTo>
                  <a:pt x="258" y="191"/>
                </a:lnTo>
                <a:lnTo>
                  <a:pt x="330" y="264"/>
                </a:lnTo>
                <a:lnTo>
                  <a:pt x="272" y="264"/>
                </a:lnTo>
                <a:lnTo>
                  <a:pt x="359" y="350"/>
                </a:lnTo>
                <a:lnTo>
                  <a:pt x="289" y="350"/>
                </a:lnTo>
                <a:lnTo>
                  <a:pt x="373" y="434"/>
                </a:lnTo>
                <a:lnTo>
                  <a:pt x="209" y="434"/>
                </a:lnTo>
                <a:close/>
                <a:moveTo>
                  <a:pt x="162" y="75"/>
                </a:moveTo>
                <a:lnTo>
                  <a:pt x="186" y="62"/>
                </a:lnTo>
                <a:lnTo>
                  <a:pt x="211" y="75"/>
                </a:lnTo>
                <a:lnTo>
                  <a:pt x="206" y="48"/>
                </a:lnTo>
                <a:lnTo>
                  <a:pt x="226" y="29"/>
                </a:lnTo>
                <a:lnTo>
                  <a:pt x="199" y="25"/>
                </a:lnTo>
                <a:lnTo>
                  <a:pt x="186" y="0"/>
                </a:lnTo>
                <a:lnTo>
                  <a:pt x="174" y="25"/>
                </a:lnTo>
                <a:lnTo>
                  <a:pt x="147" y="29"/>
                </a:lnTo>
                <a:lnTo>
                  <a:pt x="167" y="48"/>
                </a:lnTo>
                <a:lnTo>
                  <a:pt x="162" y="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5" name="christmas-snowman_63506"/>
          <p:cNvSpPr>
            <a:spLocks noChangeAspect="1"/>
          </p:cNvSpPr>
          <p:nvPr/>
        </p:nvSpPr>
        <p:spPr bwMode="auto">
          <a:xfrm>
            <a:off x="6433710" y="5680907"/>
            <a:ext cx="883888" cy="987780"/>
          </a:xfrm>
          <a:custGeom>
            <a:avLst/>
            <a:gdLst>
              <a:gd name="connsiteX0" fmla="*/ 253316 w 505977"/>
              <a:gd name="connsiteY0" fmla="*/ 455821 h 565449"/>
              <a:gd name="connsiteX1" fmla="*/ 271292 w 505977"/>
              <a:gd name="connsiteY1" fmla="*/ 473797 h 565449"/>
              <a:gd name="connsiteX2" fmla="*/ 253316 w 505977"/>
              <a:gd name="connsiteY2" fmla="*/ 491773 h 565449"/>
              <a:gd name="connsiteX3" fmla="*/ 235340 w 505977"/>
              <a:gd name="connsiteY3" fmla="*/ 473797 h 565449"/>
              <a:gd name="connsiteX4" fmla="*/ 253316 w 505977"/>
              <a:gd name="connsiteY4" fmla="*/ 455821 h 565449"/>
              <a:gd name="connsiteX5" fmla="*/ 110818 w 505977"/>
              <a:gd name="connsiteY5" fmla="*/ 324166 h 565449"/>
              <a:gd name="connsiteX6" fmla="*/ 100673 w 505977"/>
              <a:gd name="connsiteY6" fmla="*/ 378501 h 565449"/>
              <a:gd name="connsiteX7" fmla="*/ 253776 w 505977"/>
              <a:gd name="connsiteY7" fmla="*/ 530454 h 565449"/>
              <a:gd name="connsiteX8" fmla="*/ 405958 w 505977"/>
              <a:gd name="connsiteY8" fmla="*/ 378501 h 565449"/>
              <a:gd name="connsiteX9" fmla="*/ 395812 w 505977"/>
              <a:gd name="connsiteY9" fmla="*/ 324166 h 565449"/>
              <a:gd name="connsiteX10" fmla="*/ 253776 w 505977"/>
              <a:gd name="connsiteY10" fmla="*/ 419943 h 565449"/>
              <a:gd name="connsiteX11" fmla="*/ 110818 w 505977"/>
              <a:gd name="connsiteY11" fmla="*/ 324166 h 565449"/>
              <a:gd name="connsiteX12" fmla="*/ 253316 w 505977"/>
              <a:gd name="connsiteY12" fmla="*/ 317640 h 565449"/>
              <a:gd name="connsiteX13" fmla="*/ 271292 w 505977"/>
              <a:gd name="connsiteY13" fmla="*/ 335616 h 565449"/>
              <a:gd name="connsiteX14" fmla="*/ 253316 w 505977"/>
              <a:gd name="connsiteY14" fmla="*/ 353592 h 565449"/>
              <a:gd name="connsiteX15" fmla="*/ 235340 w 505977"/>
              <a:gd name="connsiteY15" fmla="*/ 335616 h 565449"/>
              <a:gd name="connsiteX16" fmla="*/ 253316 w 505977"/>
              <a:gd name="connsiteY16" fmla="*/ 317640 h 565449"/>
              <a:gd name="connsiteX17" fmla="*/ 253316 w 505977"/>
              <a:gd name="connsiteY17" fmla="*/ 256982 h 565449"/>
              <a:gd name="connsiteX18" fmla="*/ 271292 w 505977"/>
              <a:gd name="connsiteY18" fmla="*/ 275402 h 565449"/>
              <a:gd name="connsiteX19" fmla="*/ 253316 w 505977"/>
              <a:gd name="connsiteY19" fmla="*/ 293822 h 565449"/>
              <a:gd name="connsiteX20" fmla="*/ 235340 w 505977"/>
              <a:gd name="connsiteY20" fmla="*/ 275402 h 565449"/>
              <a:gd name="connsiteX21" fmla="*/ 253316 w 505977"/>
              <a:gd name="connsiteY21" fmla="*/ 256982 h 565449"/>
              <a:gd name="connsiteX22" fmla="*/ 168924 w 505977"/>
              <a:gd name="connsiteY22" fmla="*/ 182343 h 565449"/>
              <a:gd name="connsiteX23" fmla="*/ 158778 w 505977"/>
              <a:gd name="connsiteY23" fmla="*/ 194316 h 565449"/>
              <a:gd name="connsiteX24" fmla="*/ 179069 w 505977"/>
              <a:gd name="connsiteY24" fmla="*/ 212734 h 565449"/>
              <a:gd name="connsiteX25" fmla="*/ 179991 w 505977"/>
              <a:gd name="connsiteY25" fmla="*/ 228390 h 565449"/>
              <a:gd name="connsiteX26" fmla="*/ 170768 w 505977"/>
              <a:gd name="connsiteY26" fmla="*/ 232994 h 565449"/>
              <a:gd name="connsiteX27" fmla="*/ 163390 w 505977"/>
              <a:gd name="connsiteY27" fmla="*/ 229311 h 565449"/>
              <a:gd name="connsiteX28" fmla="*/ 145866 w 505977"/>
              <a:gd name="connsiteY28" fmla="*/ 214576 h 565449"/>
              <a:gd name="connsiteX29" fmla="*/ 140332 w 505977"/>
              <a:gd name="connsiteY29" fmla="*/ 228390 h 565449"/>
              <a:gd name="connsiteX30" fmla="*/ 134798 w 505977"/>
              <a:gd name="connsiteY30" fmla="*/ 266148 h 565449"/>
              <a:gd name="connsiteX31" fmla="*/ 135720 w 505977"/>
              <a:gd name="connsiteY31" fmla="*/ 281804 h 565449"/>
              <a:gd name="connsiteX32" fmla="*/ 253776 w 505977"/>
              <a:gd name="connsiteY32" fmla="*/ 384947 h 565449"/>
              <a:gd name="connsiteX33" fmla="*/ 371832 w 505977"/>
              <a:gd name="connsiteY33" fmla="*/ 281804 h 565449"/>
              <a:gd name="connsiteX34" fmla="*/ 372755 w 505977"/>
              <a:gd name="connsiteY34" fmla="*/ 266148 h 565449"/>
              <a:gd name="connsiteX35" fmla="*/ 366298 w 505977"/>
              <a:gd name="connsiteY35" fmla="*/ 228390 h 565449"/>
              <a:gd name="connsiteX36" fmla="*/ 359842 w 505977"/>
              <a:gd name="connsiteY36" fmla="*/ 214576 h 565449"/>
              <a:gd name="connsiteX37" fmla="*/ 343241 w 505977"/>
              <a:gd name="connsiteY37" fmla="*/ 229311 h 565449"/>
              <a:gd name="connsiteX38" fmla="*/ 334940 w 505977"/>
              <a:gd name="connsiteY38" fmla="*/ 232994 h 565449"/>
              <a:gd name="connsiteX39" fmla="*/ 326639 w 505977"/>
              <a:gd name="connsiteY39" fmla="*/ 228390 h 565449"/>
              <a:gd name="connsiteX40" fmla="*/ 327561 w 505977"/>
              <a:gd name="connsiteY40" fmla="*/ 212734 h 565449"/>
              <a:gd name="connsiteX41" fmla="*/ 347852 w 505977"/>
              <a:gd name="connsiteY41" fmla="*/ 194316 h 565449"/>
              <a:gd name="connsiteX42" fmla="*/ 337707 w 505977"/>
              <a:gd name="connsiteY42" fmla="*/ 182343 h 565449"/>
              <a:gd name="connsiteX43" fmla="*/ 316494 w 505977"/>
              <a:gd name="connsiteY43" fmla="*/ 201683 h 565449"/>
              <a:gd name="connsiteX44" fmla="*/ 253776 w 505977"/>
              <a:gd name="connsiteY44" fmla="*/ 221022 h 565449"/>
              <a:gd name="connsiteX45" fmla="*/ 190137 w 505977"/>
              <a:gd name="connsiteY45" fmla="*/ 201683 h 565449"/>
              <a:gd name="connsiteX46" fmla="*/ 168924 w 505977"/>
              <a:gd name="connsiteY46" fmla="*/ 182343 h 565449"/>
              <a:gd name="connsiteX47" fmla="*/ 253315 w 505977"/>
              <a:gd name="connsiteY47" fmla="*/ 119688 h 565449"/>
              <a:gd name="connsiteX48" fmla="*/ 267592 w 505977"/>
              <a:gd name="connsiteY48" fmla="*/ 145505 h 565449"/>
              <a:gd name="connsiteX49" fmla="*/ 253315 w 505977"/>
              <a:gd name="connsiteY49" fmla="*/ 171322 h 565449"/>
              <a:gd name="connsiteX50" fmla="*/ 239038 w 505977"/>
              <a:gd name="connsiteY50" fmla="*/ 145505 h 565449"/>
              <a:gd name="connsiteX51" fmla="*/ 253315 w 505977"/>
              <a:gd name="connsiteY51" fmla="*/ 119688 h 565449"/>
              <a:gd name="connsiteX52" fmla="*/ 284680 w 505977"/>
              <a:gd name="connsiteY52" fmla="*/ 84773 h 565449"/>
              <a:gd name="connsiteX53" fmla="*/ 298957 w 505977"/>
              <a:gd name="connsiteY53" fmla="*/ 99050 h 565449"/>
              <a:gd name="connsiteX54" fmla="*/ 284680 w 505977"/>
              <a:gd name="connsiteY54" fmla="*/ 113327 h 565449"/>
              <a:gd name="connsiteX55" fmla="*/ 270403 w 505977"/>
              <a:gd name="connsiteY55" fmla="*/ 99050 h 565449"/>
              <a:gd name="connsiteX56" fmla="*/ 284680 w 505977"/>
              <a:gd name="connsiteY56" fmla="*/ 84773 h 565449"/>
              <a:gd name="connsiteX57" fmla="*/ 222394 w 505977"/>
              <a:gd name="connsiteY57" fmla="*/ 84773 h 565449"/>
              <a:gd name="connsiteX58" fmla="*/ 236227 w 505977"/>
              <a:gd name="connsiteY58" fmla="*/ 99050 h 565449"/>
              <a:gd name="connsiteX59" fmla="*/ 222394 w 505977"/>
              <a:gd name="connsiteY59" fmla="*/ 113327 h 565449"/>
              <a:gd name="connsiteX60" fmla="*/ 208561 w 505977"/>
              <a:gd name="connsiteY60" fmla="*/ 99050 h 565449"/>
              <a:gd name="connsiteX61" fmla="*/ 222394 w 505977"/>
              <a:gd name="connsiteY61" fmla="*/ 84773 h 565449"/>
              <a:gd name="connsiteX62" fmla="*/ 253776 w 505977"/>
              <a:gd name="connsiteY62" fmla="*/ 34995 h 565449"/>
              <a:gd name="connsiteX63" fmla="*/ 178147 w 505977"/>
              <a:gd name="connsiteY63" fmla="*/ 110511 h 565449"/>
              <a:gd name="connsiteX64" fmla="*/ 180914 w 505977"/>
              <a:gd name="connsiteY64" fmla="*/ 130772 h 565449"/>
              <a:gd name="connsiteX65" fmla="*/ 197515 w 505977"/>
              <a:gd name="connsiteY65" fmla="*/ 161162 h 565449"/>
              <a:gd name="connsiteX66" fmla="*/ 253776 w 505977"/>
              <a:gd name="connsiteY66" fmla="*/ 186027 h 565449"/>
              <a:gd name="connsiteX67" fmla="*/ 309115 w 505977"/>
              <a:gd name="connsiteY67" fmla="*/ 161162 h 565449"/>
              <a:gd name="connsiteX68" fmla="*/ 326639 w 505977"/>
              <a:gd name="connsiteY68" fmla="*/ 130772 h 565449"/>
              <a:gd name="connsiteX69" fmla="*/ 329406 w 505977"/>
              <a:gd name="connsiteY69" fmla="*/ 110511 h 565449"/>
              <a:gd name="connsiteX70" fmla="*/ 253776 w 505977"/>
              <a:gd name="connsiteY70" fmla="*/ 34995 h 565449"/>
              <a:gd name="connsiteX71" fmla="*/ 253776 w 505977"/>
              <a:gd name="connsiteY71" fmla="*/ 0 h 565449"/>
              <a:gd name="connsiteX72" fmla="*/ 364454 w 505977"/>
              <a:gd name="connsiteY72" fmla="*/ 110511 h 565449"/>
              <a:gd name="connsiteX73" fmla="*/ 356153 w 505977"/>
              <a:gd name="connsiteY73" fmla="*/ 151953 h 565449"/>
              <a:gd name="connsiteX74" fmla="*/ 373677 w 505977"/>
              <a:gd name="connsiteY74" fmla="*/ 170371 h 565449"/>
              <a:gd name="connsiteX75" fmla="*/ 403191 w 505977"/>
              <a:gd name="connsiteY75" fmla="*/ 144585 h 565449"/>
              <a:gd name="connsiteX76" fmla="*/ 389356 w 505977"/>
              <a:gd name="connsiteY76" fmla="*/ 96697 h 565449"/>
              <a:gd name="connsiteX77" fmla="*/ 396735 w 505977"/>
              <a:gd name="connsiteY77" fmla="*/ 81962 h 565449"/>
              <a:gd name="connsiteX78" fmla="*/ 411492 w 505977"/>
              <a:gd name="connsiteY78" fmla="*/ 90251 h 565449"/>
              <a:gd name="connsiteX79" fmla="*/ 422560 w 505977"/>
              <a:gd name="connsiteY79" fmla="*/ 127088 h 565449"/>
              <a:gd name="connsiteX80" fmla="*/ 464064 w 505977"/>
              <a:gd name="connsiteY80" fmla="*/ 90251 h 565449"/>
              <a:gd name="connsiteX81" fmla="*/ 480665 w 505977"/>
              <a:gd name="connsiteY81" fmla="*/ 91172 h 565449"/>
              <a:gd name="connsiteX82" fmla="*/ 479743 w 505977"/>
              <a:gd name="connsiteY82" fmla="*/ 107748 h 565449"/>
              <a:gd name="connsiteX83" fmla="*/ 460374 w 505977"/>
              <a:gd name="connsiteY83" fmla="*/ 124325 h 565449"/>
              <a:gd name="connsiteX84" fmla="*/ 496344 w 505977"/>
              <a:gd name="connsiteY84" fmla="*/ 132613 h 565449"/>
              <a:gd name="connsiteX85" fmla="*/ 505568 w 505977"/>
              <a:gd name="connsiteY85" fmla="*/ 146427 h 565449"/>
              <a:gd name="connsiteX86" fmla="*/ 494500 w 505977"/>
              <a:gd name="connsiteY86" fmla="*/ 155637 h 565449"/>
              <a:gd name="connsiteX87" fmla="*/ 491733 w 505977"/>
              <a:gd name="connsiteY87" fmla="*/ 155637 h 565449"/>
              <a:gd name="connsiteX88" fmla="*/ 439161 w 505977"/>
              <a:gd name="connsiteY88" fmla="*/ 143665 h 565449"/>
              <a:gd name="connsiteX89" fmla="*/ 387512 w 505977"/>
              <a:gd name="connsiteY89" fmla="*/ 190632 h 565449"/>
              <a:gd name="connsiteX90" fmla="*/ 407803 w 505977"/>
              <a:gd name="connsiteY90" fmla="*/ 266148 h 565449"/>
              <a:gd name="connsiteX91" fmla="*/ 407803 w 505977"/>
              <a:gd name="connsiteY91" fmla="*/ 270752 h 565449"/>
              <a:gd name="connsiteX92" fmla="*/ 441006 w 505977"/>
              <a:gd name="connsiteY92" fmla="*/ 378501 h 565449"/>
              <a:gd name="connsiteX93" fmla="*/ 253776 w 505977"/>
              <a:gd name="connsiteY93" fmla="*/ 565449 h 565449"/>
              <a:gd name="connsiteX94" fmla="*/ 65625 w 505977"/>
              <a:gd name="connsiteY94" fmla="*/ 378501 h 565449"/>
              <a:gd name="connsiteX95" fmla="*/ 99750 w 505977"/>
              <a:gd name="connsiteY95" fmla="*/ 270752 h 565449"/>
              <a:gd name="connsiteX96" fmla="*/ 99750 w 505977"/>
              <a:gd name="connsiteY96" fmla="*/ 266148 h 565449"/>
              <a:gd name="connsiteX97" fmla="*/ 119119 w 505977"/>
              <a:gd name="connsiteY97" fmla="*/ 190632 h 565449"/>
              <a:gd name="connsiteX98" fmla="*/ 66547 w 505977"/>
              <a:gd name="connsiteY98" fmla="*/ 143665 h 565449"/>
              <a:gd name="connsiteX99" fmla="*/ 13975 w 505977"/>
              <a:gd name="connsiteY99" fmla="*/ 155637 h 565449"/>
              <a:gd name="connsiteX100" fmla="*/ 11208 w 505977"/>
              <a:gd name="connsiteY100" fmla="*/ 155637 h 565449"/>
              <a:gd name="connsiteX101" fmla="*/ 141 w 505977"/>
              <a:gd name="connsiteY101" fmla="*/ 146427 h 565449"/>
              <a:gd name="connsiteX102" fmla="*/ 9364 w 505977"/>
              <a:gd name="connsiteY102" fmla="*/ 132613 h 565449"/>
              <a:gd name="connsiteX103" fmla="*/ 45334 w 505977"/>
              <a:gd name="connsiteY103" fmla="*/ 124325 h 565449"/>
              <a:gd name="connsiteX104" fmla="*/ 25965 w 505977"/>
              <a:gd name="connsiteY104" fmla="*/ 107748 h 565449"/>
              <a:gd name="connsiteX105" fmla="*/ 25043 w 505977"/>
              <a:gd name="connsiteY105" fmla="*/ 91172 h 565449"/>
              <a:gd name="connsiteX106" fmla="*/ 41645 w 505977"/>
              <a:gd name="connsiteY106" fmla="*/ 90251 h 565449"/>
              <a:gd name="connsiteX107" fmla="*/ 83149 w 505977"/>
              <a:gd name="connsiteY107" fmla="*/ 127088 h 565449"/>
              <a:gd name="connsiteX108" fmla="*/ 94216 w 505977"/>
              <a:gd name="connsiteY108" fmla="*/ 90251 h 565449"/>
              <a:gd name="connsiteX109" fmla="*/ 108973 w 505977"/>
              <a:gd name="connsiteY109" fmla="*/ 81962 h 565449"/>
              <a:gd name="connsiteX110" fmla="*/ 117274 w 505977"/>
              <a:gd name="connsiteY110" fmla="*/ 96697 h 565449"/>
              <a:gd name="connsiteX111" fmla="*/ 102517 w 505977"/>
              <a:gd name="connsiteY111" fmla="*/ 144585 h 565449"/>
              <a:gd name="connsiteX112" fmla="*/ 132954 w 505977"/>
              <a:gd name="connsiteY112" fmla="*/ 171292 h 565449"/>
              <a:gd name="connsiteX113" fmla="*/ 150477 w 505977"/>
              <a:gd name="connsiteY113" fmla="*/ 151953 h 565449"/>
              <a:gd name="connsiteX114" fmla="*/ 142177 w 505977"/>
              <a:gd name="connsiteY114" fmla="*/ 110511 h 565449"/>
              <a:gd name="connsiteX115" fmla="*/ 253776 w 505977"/>
              <a:gd name="connsiteY115" fmla="*/ 0 h 56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05977" h="565449">
                <a:moveTo>
                  <a:pt x="253316" y="455821"/>
                </a:moveTo>
                <a:cubicBezTo>
                  <a:pt x="263244" y="455821"/>
                  <a:pt x="271292" y="463869"/>
                  <a:pt x="271292" y="473797"/>
                </a:cubicBezTo>
                <a:cubicBezTo>
                  <a:pt x="271292" y="483725"/>
                  <a:pt x="263244" y="491773"/>
                  <a:pt x="253316" y="491773"/>
                </a:cubicBezTo>
                <a:cubicBezTo>
                  <a:pt x="243388" y="491773"/>
                  <a:pt x="235340" y="483725"/>
                  <a:pt x="235340" y="473797"/>
                </a:cubicBezTo>
                <a:cubicBezTo>
                  <a:pt x="235340" y="463869"/>
                  <a:pt x="243388" y="455821"/>
                  <a:pt x="253316" y="455821"/>
                </a:cubicBezTo>
                <a:close/>
                <a:moveTo>
                  <a:pt x="110818" y="324166"/>
                </a:moveTo>
                <a:cubicBezTo>
                  <a:pt x="104362" y="340743"/>
                  <a:pt x="100673" y="359161"/>
                  <a:pt x="100673" y="378501"/>
                </a:cubicBezTo>
                <a:cubicBezTo>
                  <a:pt x="100673" y="462305"/>
                  <a:pt x="168924" y="530454"/>
                  <a:pt x="253776" y="530454"/>
                </a:cubicBezTo>
                <a:cubicBezTo>
                  <a:pt x="337707" y="530454"/>
                  <a:pt x="405958" y="462305"/>
                  <a:pt x="405958" y="378501"/>
                </a:cubicBezTo>
                <a:cubicBezTo>
                  <a:pt x="405958" y="359161"/>
                  <a:pt x="402269" y="340743"/>
                  <a:pt x="395812" y="324166"/>
                </a:cubicBezTo>
                <a:cubicBezTo>
                  <a:pt x="372755" y="380343"/>
                  <a:pt x="317416" y="419943"/>
                  <a:pt x="253776" y="419943"/>
                </a:cubicBezTo>
                <a:cubicBezTo>
                  <a:pt x="189215" y="419943"/>
                  <a:pt x="133876" y="380343"/>
                  <a:pt x="110818" y="324166"/>
                </a:cubicBezTo>
                <a:close/>
                <a:moveTo>
                  <a:pt x="253316" y="317640"/>
                </a:moveTo>
                <a:cubicBezTo>
                  <a:pt x="263244" y="317640"/>
                  <a:pt x="271292" y="325688"/>
                  <a:pt x="271292" y="335616"/>
                </a:cubicBezTo>
                <a:cubicBezTo>
                  <a:pt x="271292" y="345544"/>
                  <a:pt x="263244" y="353592"/>
                  <a:pt x="253316" y="353592"/>
                </a:cubicBezTo>
                <a:cubicBezTo>
                  <a:pt x="243388" y="353592"/>
                  <a:pt x="235340" y="345544"/>
                  <a:pt x="235340" y="335616"/>
                </a:cubicBezTo>
                <a:cubicBezTo>
                  <a:pt x="235340" y="325688"/>
                  <a:pt x="243388" y="317640"/>
                  <a:pt x="253316" y="317640"/>
                </a:cubicBezTo>
                <a:close/>
                <a:moveTo>
                  <a:pt x="253316" y="256982"/>
                </a:moveTo>
                <a:cubicBezTo>
                  <a:pt x="263244" y="256982"/>
                  <a:pt x="271292" y="265229"/>
                  <a:pt x="271292" y="275402"/>
                </a:cubicBezTo>
                <a:cubicBezTo>
                  <a:pt x="271292" y="285575"/>
                  <a:pt x="263244" y="293822"/>
                  <a:pt x="253316" y="293822"/>
                </a:cubicBezTo>
                <a:cubicBezTo>
                  <a:pt x="243388" y="293822"/>
                  <a:pt x="235340" y="285575"/>
                  <a:pt x="235340" y="275402"/>
                </a:cubicBezTo>
                <a:cubicBezTo>
                  <a:pt x="235340" y="265229"/>
                  <a:pt x="243388" y="256982"/>
                  <a:pt x="253316" y="256982"/>
                </a:cubicBezTo>
                <a:close/>
                <a:moveTo>
                  <a:pt x="168924" y="182343"/>
                </a:moveTo>
                <a:cubicBezTo>
                  <a:pt x="165234" y="186027"/>
                  <a:pt x="162467" y="190632"/>
                  <a:pt x="158778" y="194316"/>
                </a:cubicBezTo>
                <a:lnTo>
                  <a:pt x="179069" y="212734"/>
                </a:lnTo>
                <a:cubicBezTo>
                  <a:pt x="183681" y="216418"/>
                  <a:pt x="183681" y="223785"/>
                  <a:pt x="179991" y="228390"/>
                </a:cubicBezTo>
                <a:cubicBezTo>
                  <a:pt x="177224" y="231153"/>
                  <a:pt x="174458" y="232994"/>
                  <a:pt x="170768" y="232994"/>
                </a:cubicBezTo>
                <a:cubicBezTo>
                  <a:pt x="168001" y="232994"/>
                  <a:pt x="165234" y="232074"/>
                  <a:pt x="163390" y="229311"/>
                </a:cubicBezTo>
                <a:lnTo>
                  <a:pt x="145866" y="214576"/>
                </a:lnTo>
                <a:cubicBezTo>
                  <a:pt x="144021" y="219181"/>
                  <a:pt x="142177" y="223785"/>
                  <a:pt x="140332" y="228390"/>
                </a:cubicBezTo>
                <a:cubicBezTo>
                  <a:pt x="136643" y="240362"/>
                  <a:pt x="134798" y="253255"/>
                  <a:pt x="134798" y="266148"/>
                </a:cubicBezTo>
                <a:cubicBezTo>
                  <a:pt x="134798" y="271673"/>
                  <a:pt x="134798" y="276278"/>
                  <a:pt x="135720" y="281804"/>
                </a:cubicBezTo>
                <a:cubicBezTo>
                  <a:pt x="143099" y="339822"/>
                  <a:pt x="192904" y="384947"/>
                  <a:pt x="253776" y="384947"/>
                </a:cubicBezTo>
                <a:cubicBezTo>
                  <a:pt x="313727" y="384947"/>
                  <a:pt x="363532" y="339822"/>
                  <a:pt x="371832" y="281804"/>
                </a:cubicBezTo>
                <a:cubicBezTo>
                  <a:pt x="371832" y="276278"/>
                  <a:pt x="372755" y="271673"/>
                  <a:pt x="372755" y="266148"/>
                </a:cubicBezTo>
                <a:cubicBezTo>
                  <a:pt x="372755" y="253255"/>
                  <a:pt x="369988" y="240362"/>
                  <a:pt x="366298" y="228390"/>
                </a:cubicBezTo>
                <a:cubicBezTo>
                  <a:pt x="364454" y="223785"/>
                  <a:pt x="362609" y="219181"/>
                  <a:pt x="359842" y="214576"/>
                </a:cubicBezTo>
                <a:lnTo>
                  <a:pt x="343241" y="229311"/>
                </a:lnTo>
                <a:cubicBezTo>
                  <a:pt x="340474" y="232074"/>
                  <a:pt x="337707" y="232994"/>
                  <a:pt x="334940" y="232994"/>
                </a:cubicBezTo>
                <a:cubicBezTo>
                  <a:pt x="332173" y="232994"/>
                  <a:pt x="328484" y="231153"/>
                  <a:pt x="326639" y="228390"/>
                </a:cubicBezTo>
                <a:cubicBezTo>
                  <a:pt x="322027" y="223785"/>
                  <a:pt x="322027" y="216418"/>
                  <a:pt x="327561" y="212734"/>
                </a:cubicBezTo>
                <a:lnTo>
                  <a:pt x="347852" y="194316"/>
                </a:lnTo>
                <a:cubicBezTo>
                  <a:pt x="344163" y="189711"/>
                  <a:pt x="341396" y="186027"/>
                  <a:pt x="337707" y="182343"/>
                </a:cubicBezTo>
                <a:cubicBezTo>
                  <a:pt x="331251" y="189711"/>
                  <a:pt x="323872" y="196157"/>
                  <a:pt x="316494" y="201683"/>
                </a:cubicBezTo>
                <a:cubicBezTo>
                  <a:pt x="298047" y="213655"/>
                  <a:pt x="276834" y="221022"/>
                  <a:pt x="253776" y="221022"/>
                </a:cubicBezTo>
                <a:cubicBezTo>
                  <a:pt x="229796" y="221022"/>
                  <a:pt x="208583" y="213655"/>
                  <a:pt x="190137" y="201683"/>
                </a:cubicBezTo>
                <a:cubicBezTo>
                  <a:pt x="182758" y="196157"/>
                  <a:pt x="175380" y="189711"/>
                  <a:pt x="168924" y="182343"/>
                </a:cubicBezTo>
                <a:close/>
                <a:moveTo>
                  <a:pt x="253315" y="119688"/>
                </a:moveTo>
                <a:cubicBezTo>
                  <a:pt x="261200" y="119688"/>
                  <a:pt x="267592" y="131247"/>
                  <a:pt x="267592" y="145505"/>
                </a:cubicBezTo>
                <a:cubicBezTo>
                  <a:pt x="267592" y="159763"/>
                  <a:pt x="261200" y="171322"/>
                  <a:pt x="253315" y="171322"/>
                </a:cubicBezTo>
                <a:cubicBezTo>
                  <a:pt x="245430" y="171322"/>
                  <a:pt x="239038" y="159763"/>
                  <a:pt x="239038" y="145505"/>
                </a:cubicBezTo>
                <a:cubicBezTo>
                  <a:pt x="239038" y="131247"/>
                  <a:pt x="245430" y="119688"/>
                  <a:pt x="253315" y="119688"/>
                </a:cubicBezTo>
                <a:close/>
                <a:moveTo>
                  <a:pt x="284680" y="84773"/>
                </a:moveTo>
                <a:cubicBezTo>
                  <a:pt x="292565" y="84773"/>
                  <a:pt x="298957" y="91165"/>
                  <a:pt x="298957" y="99050"/>
                </a:cubicBezTo>
                <a:cubicBezTo>
                  <a:pt x="298957" y="106935"/>
                  <a:pt x="292565" y="113327"/>
                  <a:pt x="284680" y="113327"/>
                </a:cubicBezTo>
                <a:cubicBezTo>
                  <a:pt x="276795" y="113327"/>
                  <a:pt x="270403" y="106935"/>
                  <a:pt x="270403" y="99050"/>
                </a:cubicBezTo>
                <a:cubicBezTo>
                  <a:pt x="270403" y="91165"/>
                  <a:pt x="276795" y="84773"/>
                  <a:pt x="284680" y="84773"/>
                </a:cubicBezTo>
                <a:close/>
                <a:moveTo>
                  <a:pt x="222394" y="84773"/>
                </a:moveTo>
                <a:cubicBezTo>
                  <a:pt x="230034" y="84773"/>
                  <a:pt x="236227" y="91165"/>
                  <a:pt x="236227" y="99050"/>
                </a:cubicBezTo>
                <a:cubicBezTo>
                  <a:pt x="236227" y="106935"/>
                  <a:pt x="230034" y="113327"/>
                  <a:pt x="222394" y="113327"/>
                </a:cubicBezTo>
                <a:cubicBezTo>
                  <a:pt x="214754" y="113327"/>
                  <a:pt x="208561" y="106935"/>
                  <a:pt x="208561" y="99050"/>
                </a:cubicBezTo>
                <a:cubicBezTo>
                  <a:pt x="208561" y="91165"/>
                  <a:pt x="214754" y="84773"/>
                  <a:pt x="222394" y="84773"/>
                </a:cubicBezTo>
                <a:close/>
                <a:moveTo>
                  <a:pt x="253776" y="34995"/>
                </a:moveTo>
                <a:cubicBezTo>
                  <a:pt x="211350" y="34995"/>
                  <a:pt x="177224" y="69069"/>
                  <a:pt x="178147" y="110511"/>
                </a:cubicBezTo>
                <a:cubicBezTo>
                  <a:pt x="178147" y="117879"/>
                  <a:pt x="179069" y="124325"/>
                  <a:pt x="180914" y="130772"/>
                </a:cubicBezTo>
                <a:cubicBezTo>
                  <a:pt x="183681" y="142744"/>
                  <a:pt x="190137" y="152874"/>
                  <a:pt x="197515" y="161162"/>
                </a:cubicBezTo>
                <a:cubicBezTo>
                  <a:pt x="211350" y="176818"/>
                  <a:pt x="231641" y="186027"/>
                  <a:pt x="253776" y="186027"/>
                </a:cubicBezTo>
                <a:cubicBezTo>
                  <a:pt x="274990" y="186027"/>
                  <a:pt x="295280" y="176818"/>
                  <a:pt x="309115" y="161162"/>
                </a:cubicBezTo>
                <a:cubicBezTo>
                  <a:pt x="317416" y="152874"/>
                  <a:pt x="322950" y="142744"/>
                  <a:pt x="326639" y="130772"/>
                </a:cubicBezTo>
                <a:cubicBezTo>
                  <a:pt x="328484" y="124325"/>
                  <a:pt x="329406" y="117879"/>
                  <a:pt x="329406" y="110511"/>
                </a:cubicBezTo>
                <a:cubicBezTo>
                  <a:pt x="329406" y="69069"/>
                  <a:pt x="295280" y="34995"/>
                  <a:pt x="253776" y="34995"/>
                </a:cubicBezTo>
                <a:close/>
                <a:moveTo>
                  <a:pt x="253776" y="0"/>
                </a:moveTo>
                <a:cubicBezTo>
                  <a:pt x="314649" y="0"/>
                  <a:pt x="364454" y="49730"/>
                  <a:pt x="364454" y="110511"/>
                </a:cubicBezTo>
                <a:cubicBezTo>
                  <a:pt x="364454" y="125246"/>
                  <a:pt x="361687" y="139060"/>
                  <a:pt x="356153" y="151953"/>
                </a:cubicBezTo>
                <a:cubicBezTo>
                  <a:pt x="362609" y="157478"/>
                  <a:pt x="368143" y="163925"/>
                  <a:pt x="373677" y="170371"/>
                </a:cubicBezTo>
                <a:lnTo>
                  <a:pt x="403191" y="144585"/>
                </a:lnTo>
                <a:lnTo>
                  <a:pt x="389356" y="96697"/>
                </a:lnTo>
                <a:cubicBezTo>
                  <a:pt x="387512" y="90251"/>
                  <a:pt x="390279" y="83804"/>
                  <a:pt x="396735" y="81962"/>
                </a:cubicBezTo>
                <a:cubicBezTo>
                  <a:pt x="403191" y="80121"/>
                  <a:pt x="409647" y="83804"/>
                  <a:pt x="411492" y="90251"/>
                </a:cubicBezTo>
                <a:lnTo>
                  <a:pt x="422560" y="127088"/>
                </a:lnTo>
                <a:lnTo>
                  <a:pt x="464064" y="90251"/>
                </a:lnTo>
                <a:cubicBezTo>
                  <a:pt x="468675" y="85646"/>
                  <a:pt x="476054" y="86567"/>
                  <a:pt x="480665" y="91172"/>
                </a:cubicBezTo>
                <a:cubicBezTo>
                  <a:pt x="485277" y="95776"/>
                  <a:pt x="484354" y="103144"/>
                  <a:pt x="479743" y="107748"/>
                </a:cubicBezTo>
                <a:lnTo>
                  <a:pt x="460374" y="124325"/>
                </a:lnTo>
                <a:lnTo>
                  <a:pt x="496344" y="132613"/>
                </a:lnTo>
                <a:cubicBezTo>
                  <a:pt x="502801" y="133534"/>
                  <a:pt x="507412" y="139981"/>
                  <a:pt x="505568" y="146427"/>
                </a:cubicBezTo>
                <a:cubicBezTo>
                  <a:pt x="504645" y="151953"/>
                  <a:pt x="500034" y="155637"/>
                  <a:pt x="494500" y="155637"/>
                </a:cubicBezTo>
                <a:cubicBezTo>
                  <a:pt x="493578" y="155637"/>
                  <a:pt x="492655" y="155637"/>
                  <a:pt x="491733" y="155637"/>
                </a:cubicBezTo>
                <a:lnTo>
                  <a:pt x="439161" y="143665"/>
                </a:lnTo>
                <a:lnTo>
                  <a:pt x="387512" y="190632"/>
                </a:lnTo>
                <a:cubicBezTo>
                  <a:pt x="400424" y="212734"/>
                  <a:pt x="407803" y="238520"/>
                  <a:pt x="407803" y="266148"/>
                </a:cubicBezTo>
                <a:cubicBezTo>
                  <a:pt x="407803" y="267990"/>
                  <a:pt x="407803" y="269832"/>
                  <a:pt x="407803" y="270752"/>
                </a:cubicBezTo>
                <a:cubicBezTo>
                  <a:pt x="429016" y="301143"/>
                  <a:pt x="441006" y="337980"/>
                  <a:pt x="441006" y="378501"/>
                </a:cubicBezTo>
                <a:cubicBezTo>
                  <a:pt x="441006" y="481645"/>
                  <a:pt x="357075" y="565449"/>
                  <a:pt x="253776" y="565449"/>
                </a:cubicBezTo>
                <a:cubicBezTo>
                  <a:pt x="149555" y="565449"/>
                  <a:pt x="65625" y="481645"/>
                  <a:pt x="65625" y="378501"/>
                </a:cubicBezTo>
                <a:cubicBezTo>
                  <a:pt x="65625" y="337980"/>
                  <a:pt x="78537" y="301143"/>
                  <a:pt x="99750" y="270752"/>
                </a:cubicBezTo>
                <a:cubicBezTo>
                  <a:pt x="99750" y="269832"/>
                  <a:pt x="99750" y="267990"/>
                  <a:pt x="99750" y="266148"/>
                </a:cubicBezTo>
                <a:cubicBezTo>
                  <a:pt x="99750" y="238520"/>
                  <a:pt x="106206" y="212734"/>
                  <a:pt x="119119" y="190632"/>
                </a:cubicBezTo>
                <a:lnTo>
                  <a:pt x="66547" y="143665"/>
                </a:lnTo>
                <a:lnTo>
                  <a:pt x="13975" y="155637"/>
                </a:lnTo>
                <a:cubicBezTo>
                  <a:pt x="13053" y="155637"/>
                  <a:pt x="12131" y="155637"/>
                  <a:pt x="11208" y="155637"/>
                </a:cubicBezTo>
                <a:cubicBezTo>
                  <a:pt x="6597" y="155637"/>
                  <a:pt x="1063" y="151953"/>
                  <a:pt x="141" y="146427"/>
                </a:cubicBezTo>
                <a:cubicBezTo>
                  <a:pt x="-782" y="139981"/>
                  <a:pt x="2907" y="133534"/>
                  <a:pt x="9364" y="132613"/>
                </a:cubicBezTo>
                <a:lnTo>
                  <a:pt x="45334" y="124325"/>
                </a:lnTo>
                <a:lnTo>
                  <a:pt x="25965" y="107748"/>
                </a:lnTo>
                <a:cubicBezTo>
                  <a:pt x="21354" y="103144"/>
                  <a:pt x="21354" y="95776"/>
                  <a:pt x="25043" y="91172"/>
                </a:cubicBezTo>
                <a:cubicBezTo>
                  <a:pt x="29655" y="86567"/>
                  <a:pt x="37033" y="85646"/>
                  <a:pt x="41645" y="90251"/>
                </a:cubicBezTo>
                <a:lnTo>
                  <a:pt x="83149" y="127088"/>
                </a:lnTo>
                <a:lnTo>
                  <a:pt x="94216" y="90251"/>
                </a:lnTo>
                <a:cubicBezTo>
                  <a:pt x="96061" y="83804"/>
                  <a:pt x="102517" y="80121"/>
                  <a:pt x="108973" y="81962"/>
                </a:cubicBezTo>
                <a:cubicBezTo>
                  <a:pt x="115430" y="83804"/>
                  <a:pt x="119119" y="90251"/>
                  <a:pt x="117274" y="96697"/>
                </a:cubicBezTo>
                <a:lnTo>
                  <a:pt x="102517" y="144585"/>
                </a:lnTo>
                <a:lnTo>
                  <a:pt x="132954" y="171292"/>
                </a:lnTo>
                <a:cubicBezTo>
                  <a:pt x="138487" y="163925"/>
                  <a:pt x="144021" y="157478"/>
                  <a:pt x="150477" y="151953"/>
                </a:cubicBezTo>
                <a:cubicBezTo>
                  <a:pt x="145866" y="139060"/>
                  <a:pt x="142177" y="125246"/>
                  <a:pt x="142177" y="110511"/>
                </a:cubicBezTo>
                <a:cubicBezTo>
                  <a:pt x="142177" y="49730"/>
                  <a:pt x="191981" y="0"/>
                  <a:pt x="2537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2" name="christmas-night-moon-with-hat_63383"/>
          <p:cNvSpPr>
            <a:spLocks noChangeAspect="1"/>
          </p:cNvSpPr>
          <p:nvPr/>
        </p:nvSpPr>
        <p:spPr bwMode="auto">
          <a:xfrm>
            <a:off x="8423154" y="463212"/>
            <a:ext cx="377179" cy="426804"/>
          </a:xfrm>
          <a:custGeom>
            <a:avLst/>
            <a:gdLst>
              <a:gd name="connsiteX0" fmla="*/ 32025 w 517135"/>
              <a:gd name="connsiteY0" fmla="*/ 190504 h 585174"/>
              <a:gd name="connsiteX1" fmla="*/ 179030 w 517135"/>
              <a:gd name="connsiteY1" fmla="*/ 255952 h 585174"/>
              <a:gd name="connsiteX2" fmla="*/ 404504 w 517135"/>
              <a:gd name="connsiteY2" fmla="*/ 463203 h 585174"/>
              <a:gd name="connsiteX3" fmla="*/ 502839 w 517135"/>
              <a:gd name="connsiteY3" fmla="*/ 440396 h 585174"/>
              <a:gd name="connsiteX4" fmla="*/ 514758 w 517135"/>
              <a:gd name="connsiteY4" fmla="*/ 443371 h 585174"/>
              <a:gd name="connsiteX5" fmla="*/ 515751 w 517135"/>
              <a:gd name="connsiteY5" fmla="*/ 455270 h 585174"/>
              <a:gd name="connsiteX6" fmla="*/ 281338 w 517135"/>
              <a:gd name="connsiteY6" fmla="*/ 585174 h 585174"/>
              <a:gd name="connsiteX7" fmla="*/ 5207 w 517135"/>
              <a:gd name="connsiteY7" fmla="*/ 309500 h 585174"/>
              <a:gd name="connsiteX8" fmla="*/ 32025 w 517135"/>
              <a:gd name="connsiteY8" fmla="*/ 190504 h 585174"/>
              <a:gd name="connsiteX9" fmla="*/ 414432 w 517135"/>
              <a:gd name="connsiteY9" fmla="*/ 183496 h 585174"/>
              <a:gd name="connsiteX10" fmla="*/ 427347 w 517135"/>
              <a:gd name="connsiteY10" fmla="*/ 191430 h 585174"/>
              <a:gd name="connsiteX11" fmla="*/ 446223 w 517135"/>
              <a:gd name="connsiteY11" fmla="*/ 233083 h 585174"/>
              <a:gd name="connsiteX12" fmla="*/ 490929 w 517135"/>
              <a:gd name="connsiteY12" fmla="*/ 238042 h 585174"/>
              <a:gd name="connsiteX13" fmla="*/ 502850 w 517135"/>
              <a:gd name="connsiteY13" fmla="*/ 246967 h 585174"/>
              <a:gd name="connsiteX14" fmla="*/ 498876 w 517135"/>
              <a:gd name="connsiteY14" fmla="*/ 261843 h 585174"/>
              <a:gd name="connsiteX15" fmla="*/ 465099 w 517135"/>
              <a:gd name="connsiteY15" fmla="*/ 292587 h 585174"/>
              <a:gd name="connsiteX16" fmla="*/ 474040 w 517135"/>
              <a:gd name="connsiteY16" fmla="*/ 336223 h 585174"/>
              <a:gd name="connsiteX17" fmla="*/ 469072 w 517135"/>
              <a:gd name="connsiteY17" fmla="*/ 350107 h 585174"/>
              <a:gd name="connsiteX18" fmla="*/ 454171 w 517135"/>
              <a:gd name="connsiteY18" fmla="*/ 351099 h 585174"/>
              <a:gd name="connsiteX19" fmla="*/ 414432 w 517135"/>
              <a:gd name="connsiteY19" fmla="*/ 329281 h 585174"/>
              <a:gd name="connsiteX20" fmla="*/ 374694 w 517135"/>
              <a:gd name="connsiteY20" fmla="*/ 351099 h 585174"/>
              <a:gd name="connsiteX21" fmla="*/ 359792 w 517135"/>
              <a:gd name="connsiteY21" fmla="*/ 350107 h 585174"/>
              <a:gd name="connsiteX22" fmla="*/ 354825 w 517135"/>
              <a:gd name="connsiteY22" fmla="*/ 336223 h 585174"/>
              <a:gd name="connsiteX23" fmla="*/ 363766 w 517135"/>
              <a:gd name="connsiteY23" fmla="*/ 292587 h 585174"/>
              <a:gd name="connsiteX24" fmla="*/ 329988 w 517135"/>
              <a:gd name="connsiteY24" fmla="*/ 261843 h 585174"/>
              <a:gd name="connsiteX25" fmla="*/ 326014 w 517135"/>
              <a:gd name="connsiteY25" fmla="*/ 246967 h 585174"/>
              <a:gd name="connsiteX26" fmla="*/ 337936 w 517135"/>
              <a:gd name="connsiteY26" fmla="*/ 238042 h 585174"/>
              <a:gd name="connsiteX27" fmla="*/ 383635 w 517135"/>
              <a:gd name="connsiteY27" fmla="*/ 233083 h 585174"/>
              <a:gd name="connsiteX28" fmla="*/ 402511 w 517135"/>
              <a:gd name="connsiteY28" fmla="*/ 191430 h 585174"/>
              <a:gd name="connsiteX29" fmla="*/ 414432 w 517135"/>
              <a:gd name="connsiteY29" fmla="*/ 183496 h 585174"/>
              <a:gd name="connsiteX30" fmla="*/ 41925 w 517135"/>
              <a:gd name="connsiteY30" fmla="*/ 65477 h 585174"/>
              <a:gd name="connsiteX31" fmla="*/ 54833 w 517135"/>
              <a:gd name="connsiteY31" fmla="*/ 68454 h 585174"/>
              <a:gd name="connsiteX32" fmla="*/ 244482 w 517135"/>
              <a:gd name="connsiteY32" fmla="*/ 152799 h 585174"/>
              <a:gd name="connsiteX33" fmla="*/ 260368 w 517135"/>
              <a:gd name="connsiteY33" fmla="*/ 181576 h 585174"/>
              <a:gd name="connsiteX34" fmla="*/ 237531 w 517135"/>
              <a:gd name="connsiteY34" fmla="*/ 231192 h 585174"/>
              <a:gd name="connsiteX35" fmla="*/ 225616 w 517135"/>
              <a:gd name="connsiteY35" fmla="*/ 241115 h 585174"/>
              <a:gd name="connsiteX36" fmla="*/ 218666 w 517135"/>
              <a:gd name="connsiteY36" fmla="*/ 242107 h 585174"/>
              <a:gd name="connsiteX37" fmla="*/ 206751 w 517135"/>
              <a:gd name="connsiteY37" fmla="*/ 239130 h 585174"/>
              <a:gd name="connsiteX38" fmla="*/ 16110 w 517135"/>
              <a:gd name="connsiteY38" fmla="*/ 154784 h 585174"/>
              <a:gd name="connsiteX39" fmla="*/ 1216 w 517135"/>
              <a:gd name="connsiteY39" fmla="*/ 126007 h 585174"/>
              <a:gd name="connsiteX40" fmla="*/ 24053 w 517135"/>
              <a:gd name="connsiteY40" fmla="*/ 76392 h 585174"/>
              <a:gd name="connsiteX41" fmla="*/ 35968 w 517135"/>
              <a:gd name="connsiteY41" fmla="*/ 66469 h 585174"/>
              <a:gd name="connsiteX42" fmla="*/ 41925 w 517135"/>
              <a:gd name="connsiteY42" fmla="*/ 65477 h 585174"/>
              <a:gd name="connsiteX43" fmla="*/ 414372 w 517135"/>
              <a:gd name="connsiteY43" fmla="*/ 19926 h 585174"/>
              <a:gd name="connsiteX44" fmla="*/ 460083 w 517135"/>
              <a:gd name="connsiteY44" fmla="*/ 65557 h 585174"/>
              <a:gd name="connsiteX45" fmla="*/ 414372 w 517135"/>
              <a:gd name="connsiteY45" fmla="*/ 111188 h 585174"/>
              <a:gd name="connsiteX46" fmla="*/ 368661 w 517135"/>
              <a:gd name="connsiteY46" fmla="*/ 65557 h 585174"/>
              <a:gd name="connsiteX47" fmla="*/ 414372 w 517135"/>
              <a:gd name="connsiteY47" fmla="*/ 19926 h 585174"/>
              <a:gd name="connsiteX48" fmla="*/ 285470 w 517135"/>
              <a:gd name="connsiteY48" fmla="*/ 779 h 585174"/>
              <a:gd name="connsiteX49" fmla="*/ 358787 w 517135"/>
              <a:gd name="connsiteY49" fmla="*/ 19814 h 585174"/>
              <a:gd name="connsiteX50" fmla="*/ 341894 w 517135"/>
              <a:gd name="connsiteY50" fmla="*/ 65450 h 585174"/>
              <a:gd name="connsiteX51" fmla="*/ 342888 w 517135"/>
              <a:gd name="connsiteY51" fmla="*/ 78347 h 585174"/>
              <a:gd name="connsiteX52" fmla="*/ 272335 w 517135"/>
              <a:gd name="connsiteY52" fmla="*/ 139856 h 585174"/>
              <a:gd name="connsiteX53" fmla="*/ 256435 w 517135"/>
              <a:gd name="connsiteY53" fmla="*/ 127951 h 585174"/>
              <a:gd name="connsiteX54" fmla="*/ 84524 w 517135"/>
              <a:gd name="connsiteY54" fmla="*/ 51561 h 585174"/>
              <a:gd name="connsiteX55" fmla="*/ 285470 w 517135"/>
              <a:gd name="connsiteY55" fmla="*/ 779 h 58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17135" h="585174">
                <a:moveTo>
                  <a:pt x="32025" y="190504"/>
                </a:moveTo>
                <a:lnTo>
                  <a:pt x="179030" y="255952"/>
                </a:lnTo>
                <a:cubicBezTo>
                  <a:pt x="188963" y="363048"/>
                  <a:pt x="271405" y="463203"/>
                  <a:pt x="404504" y="463203"/>
                </a:cubicBezTo>
                <a:cubicBezTo>
                  <a:pt x="439269" y="463203"/>
                  <a:pt x="473041" y="455270"/>
                  <a:pt x="502839" y="440396"/>
                </a:cubicBezTo>
                <a:cubicBezTo>
                  <a:pt x="506812" y="438413"/>
                  <a:pt x="511778" y="439404"/>
                  <a:pt x="514758" y="443371"/>
                </a:cubicBezTo>
                <a:cubicBezTo>
                  <a:pt x="517738" y="446346"/>
                  <a:pt x="517738" y="451304"/>
                  <a:pt x="515751" y="455270"/>
                </a:cubicBezTo>
                <a:cubicBezTo>
                  <a:pt x="467081" y="533609"/>
                  <a:pt x="379672" y="585174"/>
                  <a:pt x="281338" y="585174"/>
                </a:cubicBezTo>
                <a:cubicBezTo>
                  <a:pt x="128373" y="585174"/>
                  <a:pt x="5207" y="462212"/>
                  <a:pt x="5207" y="309500"/>
                </a:cubicBezTo>
                <a:cubicBezTo>
                  <a:pt x="5207" y="266860"/>
                  <a:pt x="15140" y="227195"/>
                  <a:pt x="32025" y="190504"/>
                </a:cubicBezTo>
                <a:close/>
                <a:moveTo>
                  <a:pt x="414432" y="183496"/>
                </a:moveTo>
                <a:cubicBezTo>
                  <a:pt x="420393" y="183496"/>
                  <a:pt x="425360" y="186471"/>
                  <a:pt x="427347" y="191430"/>
                </a:cubicBezTo>
                <a:lnTo>
                  <a:pt x="446223" y="233083"/>
                </a:lnTo>
                <a:lnTo>
                  <a:pt x="490929" y="238042"/>
                </a:lnTo>
                <a:cubicBezTo>
                  <a:pt x="496889" y="238042"/>
                  <a:pt x="500863" y="242008"/>
                  <a:pt x="502850" y="246967"/>
                </a:cubicBezTo>
                <a:cubicBezTo>
                  <a:pt x="504837" y="251926"/>
                  <a:pt x="502850" y="257876"/>
                  <a:pt x="498876" y="261843"/>
                </a:cubicBezTo>
                <a:lnTo>
                  <a:pt x="465099" y="292587"/>
                </a:lnTo>
                <a:lnTo>
                  <a:pt x="474040" y="336223"/>
                </a:lnTo>
                <a:cubicBezTo>
                  <a:pt x="476027" y="342173"/>
                  <a:pt x="473046" y="347132"/>
                  <a:pt x="469072" y="350107"/>
                </a:cubicBezTo>
                <a:cubicBezTo>
                  <a:pt x="465099" y="354074"/>
                  <a:pt x="459138" y="354074"/>
                  <a:pt x="454171" y="351099"/>
                </a:cubicBezTo>
                <a:lnTo>
                  <a:pt x="414432" y="329281"/>
                </a:lnTo>
                <a:lnTo>
                  <a:pt x="374694" y="351099"/>
                </a:lnTo>
                <a:cubicBezTo>
                  <a:pt x="370720" y="354074"/>
                  <a:pt x="364759" y="354074"/>
                  <a:pt x="359792" y="350107"/>
                </a:cubicBezTo>
                <a:cubicBezTo>
                  <a:pt x="355818" y="347132"/>
                  <a:pt x="353831" y="342173"/>
                  <a:pt x="354825" y="336223"/>
                </a:cubicBezTo>
                <a:lnTo>
                  <a:pt x="363766" y="292587"/>
                </a:lnTo>
                <a:lnTo>
                  <a:pt x="329988" y="261843"/>
                </a:lnTo>
                <a:cubicBezTo>
                  <a:pt x="326014" y="257876"/>
                  <a:pt x="325021" y="251926"/>
                  <a:pt x="326014" y="246967"/>
                </a:cubicBezTo>
                <a:cubicBezTo>
                  <a:pt x="328001" y="242008"/>
                  <a:pt x="332969" y="238042"/>
                  <a:pt x="337936" y="238042"/>
                </a:cubicBezTo>
                <a:lnTo>
                  <a:pt x="383635" y="233083"/>
                </a:lnTo>
                <a:lnTo>
                  <a:pt x="402511" y="191430"/>
                </a:lnTo>
                <a:cubicBezTo>
                  <a:pt x="404498" y="186471"/>
                  <a:pt x="409465" y="183496"/>
                  <a:pt x="414432" y="183496"/>
                </a:cubicBezTo>
                <a:close/>
                <a:moveTo>
                  <a:pt x="41925" y="65477"/>
                </a:moveTo>
                <a:cubicBezTo>
                  <a:pt x="46890" y="65477"/>
                  <a:pt x="50862" y="66469"/>
                  <a:pt x="54833" y="68454"/>
                </a:cubicBezTo>
                <a:lnTo>
                  <a:pt x="244482" y="152799"/>
                </a:lnTo>
                <a:cubicBezTo>
                  <a:pt x="257390" y="158753"/>
                  <a:pt x="264340" y="171653"/>
                  <a:pt x="260368" y="181576"/>
                </a:cubicBezTo>
                <a:lnTo>
                  <a:pt x="237531" y="231192"/>
                </a:lnTo>
                <a:cubicBezTo>
                  <a:pt x="235545" y="236153"/>
                  <a:pt x="231574" y="240123"/>
                  <a:pt x="225616" y="241115"/>
                </a:cubicBezTo>
                <a:cubicBezTo>
                  <a:pt x="223630" y="242107"/>
                  <a:pt x="221644" y="242107"/>
                  <a:pt x="218666" y="242107"/>
                </a:cubicBezTo>
                <a:cubicBezTo>
                  <a:pt x="214694" y="242107"/>
                  <a:pt x="210722" y="241115"/>
                  <a:pt x="206751" y="239130"/>
                </a:cubicBezTo>
                <a:lnTo>
                  <a:pt x="16110" y="154784"/>
                </a:lnTo>
                <a:cubicBezTo>
                  <a:pt x="3202" y="148830"/>
                  <a:pt x="-2756" y="135930"/>
                  <a:pt x="1216" y="126007"/>
                </a:cubicBezTo>
                <a:lnTo>
                  <a:pt x="24053" y="76392"/>
                </a:lnTo>
                <a:cubicBezTo>
                  <a:pt x="26039" y="71431"/>
                  <a:pt x="30010" y="67461"/>
                  <a:pt x="35968" y="66469"/>
                </a:cubicBezTo>
                <a:cubicBezTo>
                  <a:pt x="37954" y="65477"/>
                  <a:pt x="39940" y="65477"/>
                  <a:pt x="41925" y="65477"/>
                </a:cubicBezTo>
                <a:close/>
                <a:moveTo>
                  <a:pt x="414372" y="19926"/>
                </a:moveTo>
                <a:cubicBezTo>
                  <a:pt x="439617" y="19926"/>
                  <a:pt x="460083" y="40356"/>
                  <a:pt x="460083" y="65557"/>
                </a:cubicBezTo>
                <a:cubicBezTo>
                  <a:pt x="460083" y="90758"/>
                  <a:pt x="439617" y="111188"/>
                  <a:pt x="414372" y="111188"/>
                </a:cubicBezTo>
                <a:cubicBezTo>
                  <a:pt x="389127" y="111188"/>
                  <a:pt x="368661" y="90758"/>
                  <a:pt x="368661" y="65557"/>
                </a:cubicBezTo>
                <a:cubicBezTo>
                  <a:pt x="368661" y="40356"/>
                  <a:pt x="389127" y="19926"/>
                  <a:pt x="414372" y="19926"/>
                </a:cubicBezTo>
                <a:close/>
                <a:moveTo>
                  <a:pt x="285470" y="779"/>
                </a:moveTo>
                <a:cubicBezTo>
                  <a:pt x="310220" y="2763"/>
                  <a:pt x="334938" y="8653"/>
                  <a:pt x="358787" y="19814"/>
                </a:cubicBezTo>
                <a:cubicBezTo>
                  <a:pt x="347856" y="32711"/>
                  <a:pt x="341894" y="48585"/>
                  <a:pt x="341894" y="65450"/>
                </a:cubicBezTo>
                <a:cubicBezTo>
                  <a:pt x="341894" y="69418"/>
                  <a:pt x="342888" y="74379"/>
                  <a:pt x="342888" y="78347"/>
                </a:cubicBezTo>
                <a:cubicBezTo>
                  <a:pt x="318045" y="90252"/>
                  <a:pt x="291215" y="109101"/>
                  <a:pt x="272335" y="139856"/>
                </a:cubicBezTo>
                <a:cubicBezTo>
                  <a:pt x="268360" y="134895"/>
                  <a:pt x="262397" y="130927"/>
                  <a:pt x="256435" y="127951"/>
                </a:cubicBezTo>
                <a:lnTo>
                  <a:pt x="84524" y="51561"/>
                </a:lnTo>
                <a:cubicBezTo>
                  <a:pt x="136693" y="24031"/>
                  <a:pt x="211221" y="-5174"/>
                  <a:pt x="285470" y="779"/>
                </a:cubicBezTo>
                <a:close/>
              </a:path>
            </a:pathLst>
          </a:custGeom>
          <a:solidFill>
            <a:srgbClr val="FFCD3F"/>
          </a:solidFill>
          <a:ln>
            <a:noFill/>
          </a:ln>
        </p:spPr>
      </p:sp>
      <p:sp>
        <p:nvSpPr>
          <p:cNvPr id="34" name="christmas-stars_62223"/>
          <p:cNvSpPr>
            <a:spLocks noChangeAspect="1"/>
          </p:cNvSpPr>
          <p:nvPr/>
        </p:nvSpPr>
        <p:spPr bwMode="auto">
          <a:xfrm>
            <a:off x="8158955" y="890016"/>
            <a:ext cx="260344" cy="25603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9191" h="599100">
                <a:moveTo>
                  <a:pt x="459853" y="372296"/>
                </a:moveTo>
                <a:cubicBezTo>
                  <a:pt x="446062" y="416457"/>
                  <a:pt x="426164" y="436324"/>
                  <a:pt x="381934" y="449996"/>
                </a:cubicBezTo>
                <a:cubicBezTo>
                  <a:pt x="426164" y="463765"/>
                  <a:pt x="446062" y="483633"/>
                  <a:pt x="459853" y="527793"/>
                </a:cubicBezTo>
                <a:cubicBezTo>
                  <a:pt x="473546" y="483633"/>
                  <a:pt x="493444" y="463765"/>
                  <a:pt x="537674" y="449996"/>
                </a:cubicBezTo>
                <a:cubicBezTo>
                  <a:pt x="493444" y="436324"/>
                  <a:pt x="473546" y="416457"/>
                  <a:pt x="459853" y="372296"/>
                </a:cubicBezTo>
                <a:close/>
                <a:moveTo>
                  <a:pt x="459853" y="300891"/>
                </a:moveTo>
                <a:cubicBezTo>
                  <a:pt x="466158" y="300891"/>
                  <a:pt x="471576" y="305415"/>
                  <a:pt x="472758" y="311612"/>
                </a:cubicBezTo>
                <a:cubicBezTo>
                  <a:pt x="481426" y="358625"/>
                  <a:pt x="489209" y="387344"/>
                  <a:pt x="505955" y="403966"/>
                </a:cubicBezTo>
                <a:cubicBezTo>
                  <a:pt x="522603" y="420588"/>
                  <a:pt x="551268" y="428456"/>
                  <a:pt x="598355" y="437111"/>
                </a:cubicBezTo>
                <a:cubicBezTo>
                  <a:pt x="604660" y="438291"/>
                  <a:pt x="609191" y="443701"/>
                  <a:pt x="609191" y="449996"/>
                </a:cubicBezTo>
                <a:cubicBezTo>
                  <a:pt x="609191" y="456389"/>
                  <a:pt x="604660" y="461798"/>
                  <a:pt x="598355" y="462978"/>
                </a:cubicBezTo>
                <a:cubicBezTo>
                  <a:pt x="551268" y="471633"/>
                  <a:pt x="522603" y="479403"/>
                  <a:pt x="505955" y="496123"/>
                </a:cubicBezTo>
                <a:cubicBezTo>
                  <a:pt x="489209" y="512745"/>
                  <a:pt x="481426" y="541366"/>
                  <a:pt x="472758" y="588379"/>
                </a:cubicBezTo>
                <a:cubicBezTo>
                  <a:pt x="471576" y="594674"/>
                  <a:pt x="466158" y="599100"/>
                  <a:pt x="459853" y="599100"/>
                </a:cubicBezTo>
                <a:cubicBezTo>
                  <a:pt x="453450" y="599100"/>
                  <a:pt x="448032" y="594674"/>
                  <a:pt x="446850" y="588379"/>
                </a:cubicBezTo>
                <a:cubicBezTo>
                  <a:pt x="438182" y="541366"/>
                  <a:pt x="430399" y="512745"/>
                  <a:pt x="413653" y="496123"/>
                </a:cubicBezTo>
                <a:cubicBezTo>
                  <a:pt x="397005" y="479403"/>
                  <a:pt x="368340" y="471633"/>
                  <a:pt x="321253" y="462978"/>
                </a:cubicBezTo>
                <a:cubicBezTo>
                  <a:pt x="314948" y="461798"/>
                  <a:pt x="310417" y="456389"/>
                  <a:pt x="310417" y="449996"/>
                </a:cubicBezTo>
                <a:cubicBezTo>
                  <a:pt x="310417" y="443701"/>
                  <a:pt x="314948" y="438291"/>
                  <a:pt x="321253" y="437111"/>
                </a:cubicBezTo>
                <a:cubicBezTo>
                  <a:pt x="368340" y="428456"/>
                  <a:pt x="397005" y="420588"/>
                  <a:pt x="413653" y="403966"/>
                </a:cubicBezTo>
                <a:cubicBezTo>
                  <a:pt x="430399" y="387344"/>
                  <a:pt x="438182" y="358625"/>
                  <a:pt x="446850" y="311612"/>
                </a:cubicBezTo>
                <a:cubicBezTo>
                  <a:pt x="448032" y="305415"/>
                  <a:pt x="453450" y="300891"/>
                  <a:pt x="459853" y="300891"/>
                </a:cubicBezTo>
                <a:close/>
                <a:moveTo>
                  <a:pt x="227376" y="76920"/>
                </a:moveTo>
                <a:cubicBezTo>
                  <a:pt x="215849" y="122954"/>
                  <a:pt x="201959" y="155119"/>
                  <a:pt x="178709" y="178431"/>
                </a:cubicBezTo>
                <a:cubicBezTo>
                  <a:pt x="155360" y="201645"/>
                  <a:pt x="123145" y="215514"/>
                  <a:pt x="77040" y="227023"/>
                </a:cubicBezTo>
                <a:cubicBezTo>
                  <a:pt x="123145" y="238433"/>
                  <a:pt x="155360" y="252302"/>
                  <a:pt x="178709" y="275614"/>
                </a:cubicBezTo>
                <a:cubicBezTo>
                  <a:pt x="201959" y="298828"/>
                  <a:pt x="215849" y="330993"/>
                  <a:pt x="227376" y="377027"/>
                </a:cubicBezTo>
                <a:cubicBezTo>
                  <a:pt x="238804" y="330993"/>
                  <a:pt x="252694" y="298828"/>
                  <a:pt x="276043" y="275614"/>
                </a:cubicBezTo>
                <a:cubicBezTo>
                  <a:pt x="299293" y="252302"/>
                  <a:pt x="331508" y="238433"/>
                  <a:pt x="377613" y="227023"/>
                </a:cubicBezTo>
                <a:cubicBezTo>
                  <a:pt x="331508" y="215514"/>
                  <a:pt x="299293" y="201645"/>
                  <a:pt x="276043" y="178431"/>
                </a:cubicBezTo>
                <a:cubicBezTo>
                  <a:pt x="252694" y="155217"/>
                  <a:pt x="238804" y="122954"/>
                  <a:pt x="227376" y="76920"/>
                </a:cubicBezTo>
                <a:close/>
                <a:moveTo>
                  <a:pt x="227376" y="0"/>
                </a:moveTo>
                <a:cubicBezTo>
                  <a:pt x="233681" y="0"/>
                  <a:pt x="239099" y="4525"/>
                  <a:pt x="240281" y="10722"/>
                </a:cubicBezTo>
                <a:cubicBezTo>
                  <a:pt x="254172" y="86166"/>
                  <a:pt x="266979" y="132299"/>
                  <a:pt x="294564" y="159840"/>
                </a:cubicBezTo>
                <a:cubicBezTo>
                  <a:pt x="322247" y="187481"/>
                  <a:pt x="368353" y="200169"/>
                  <a:pt x="443915" y="214137"/>
                </a:cubicBezTo>
                <a:cubicBezTo>
                  <a:pt x="450121" y="215219"/>
                  <a:pt x="454653" y="220629"/>
                  <a:pt x="454653" y="227023"/>
                </a:cubicBezTo>
                <a:cubicBezTo>
                  <a:pt x="454653" y="233318"/>
                  <a:pt x="450121" y="238728"/>
                  <a:pt x="443915" y="239908"/>
                </a:cubicBezTo>
                <a:cubicBezTo>
                  <a:pt x="368353" y="253778"/>
                  <a:pt x="322247" y="266565"/>
                  <a:pt x="294564" y="294106"/>
                </a:cubicBezTo>
                <a:cubicBezTo>
                  <a:pt x="266979" y="321747"/>
                  <a:pt x="254172" y="367781"/>
                  <a:pt x="240281" y="443225"/>
                </a:cubicBezTo>
                <a:cubicBezTo>
                  <a:pt x="239099" y="449422"/>
                  <a:pt x="233681" y="453947"/>
                  <a:pt x="227376" y="453947"/>
                </a:cubicBezTo>
                <a:cubicBezTo>
                  <a:pt x="220972" y="453947"/>
                  <a:pt x="215554" y="449422"/>
                  <a:pt x="214470" y="443225"/>
                </a:cubicBezTo>
                <a:cubicBezTo>
                  <a:pt x="200481" y="367781"/>
                  <a:pt x="187772" y="321747"/>
                  <a:pt x="160089" y="294106"/>
                </a:cubicBezTo>
                <a:cubicBezTo>
                  <a:pt x="132504" y="266565"/>
                  <a:pt x="86300" y="253778"/>
                  <a:pt x="10738" y="239908"/>
                </a:cubicBezTo>
                <a:cubicBezTo>
                  <a:pt x="4532" y="238728"/>
                  <a:pt x="0" y="233318"/>
                  <a:pt x="0" y="227023"/>
                </a:cubicBezTo>
                <a:cubicBezTo>
                  <a:pt x="0" y="220629"/>
                  <a:pt x="4532" y="215219"/>
                  <a:pt x="10738" y="214137"/>
                </a:cubicBezTo>
                <a:cubicBezTo>
                  <a:pt x="86300" y="200169"/>
                  <a:pt x="132504" y="187481"/>
                  <a:pt x="160089" y="159840"/>
                </a:cubicBezTo>
                <a:cubicBezTo>
                  <a:pt x="187772" y="132299"/>
                  <a:pt x="200481" y="86166"/>
                  <a:pt x="214470" y="10722"/>
                </a:cubicBezTo>
                <a:cubicBezTo>
                  <a:pt x="215554" y="4525"/>
                  <a:pt x="220972" y="0"/>
                  <a:pt x="227376" y="0"/>
                </a:cubicBezTo>
                <a:close/>
              </a:path>
            </a:pathLst>
          </a:custGeom>
          <a:solidFill>
            <a:srgbClr val="FFCD3F"/>
          </a:solidFill>
          <a:ln>
            <a:noFill/>
          </a:ln>
        </p:spPr>
      </p:sp>
      <p:sp>
        <p:nvSpPr>
          <p:cNvPr id="37" name="矩形 36"/>
          <p:cNvSpPr/>
          <p:nvPr/>
        </p:nvSpPr>
        <p:spPr>
          <a:xfrm>
            <a:off x="619935" y="2825476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Add your content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633308" y="2576056"/>
            <a:ext cx="1820534" cy="1820534"/>
          </a:xfrm>
          <a:prstGeom prst="ellipse">
            <a:avLst/>
          </a:prstGeom>
          <a:pattFill prst="pct90">
            <a:fgClr>
              <a:srgbClr val="FFCD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627120" y="3301657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Add your content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638145" y="1703067"/>
            <a:ext cx="1820534" cy="1820534"/>
          </a:xfrm>
          <a:prstGeom prst="ellipse">
            <a:avLst/>
          </a:prstGeom>
          <a:pattFill prst="pct90">
            <a:fgClr>
              <a:srgbClr val="FFCD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631957" y="2428668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Add your content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9399786" y="2703896"/>
            <a:ext cx="1820534" cy="1820534"/>
          </a:xfrm>
          <a:prstGeom prst="ellipse">
            <a:avLst/>
          </a:prstGeom>
          <a:pattFill prst="pct90">
            <a:fgClr>
              <a:srgbClr val="FFCD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9393598" y="3429497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Add your content</a:t>
            </a:r>
            <a:endParaRPr lang="en-US" altLang="zh-CN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47" name="reindeer_66672"/>
          <p:cNvSpPr>
            <a:spLocks noChangeAspect="1"/>
          </p:cNvSpPr>
          <p:nvPr/>
        </p:nvSpPr>
        <p:spPr bwMode="auto">
          <a:xfrm>
            <a:off x="878267" y="5984671"/>
            <a:ext cx="587573" cy="609685"/>
          </a:xfrm>
          <a:custGeom>
            <a:avLst/>
            <a:gdLst>
              <a:gd name="T0" fmla="*/ 7235 w 7602"/>
              <a:gd name="T1" fmla="*/ 3880 h 7901"/>
              <a:gd name="T2" fmla="*/ 6338 w 7602"/>
              <a:gd name="T3" fmla="*/ 4317 h 7901"/>
              <a:gd name="T4" fmla="*/ 6248 w 7602"/>
              <a:gd name="T5" fmla="*/ 4244 h 7901"/>
              <a:gd name="T6" fmla="*/ 3662 w 7602"/>
              <a:gd name="T7" fmla="*/ 3786 h 7901"/>
              <a:gd name="T8" fmla="*/ 3715 w 7602"/>
              <a:gd name="T9" fmla="*/ 3178 h 7901"/>
              <a:gd name="T10" fmla="*/ 4024 w 7602"/>
              <a:gd name="T11" fmla="*/ 2469 h 7901"/>
              <a:gd name="T12" fmla="*/ 3238 w 7602"/>
              <a:gd name="T13" fmla="*/ 2784 h 7901"/>
              <a:gd name="T14" fmla="*/ 3263 w 7602"/>
              <a:gd name="T15" fmla="*/ 2290 h 7901"/>
              <a:gd name="T16" fmla="*/ 4271 w 7602"/>
              <a:gd name="T17" fmla="*/ 1502 h 7901"/>
              <a:gd name="T18" fmla="*/ 4148 w 7602"/>
              <a:gd name="T19" fmla="*/ 821 h 7901"/>
              <a:gd name="T20" fmla="*/ 3691 w 7602"/>
              <a:gd name="T21" fmla="*/ 1249 h 7901"/>
              <a:gd name="T22" fmla="*/ 3368 w 7602"/>
              <a:gd name="T23" fmla="*/ 49 h 7901"/>
              <a:gd name="T24" fmla="*/ 3426 w 7602"/>
              <a:gd name="T25" fmla="*/ 1118 h 7901"/>
              <a:gd name="T26" fmla="*/ 2924 w 7602"/>
              <a:gd name="T27" fmla="*/ 441 h 7901"/>
              <a:gd name="T28" fmla="*/ 2594 w 7602"/>
              <a:gd name="T29" fmla="*/ 906 h 7901"/>
              <a:gd name="T30" fmla="*/ 3398 w 7602"/>
              <a:gd name="T31" fmla="*/ 1473 h 7901"/>
              <a:gd name="T32" fmla="*/ 3100 w 7602"/>
              <a:gd name="T33" fmla="*/ 2252 h 7901"/>
              <a:gd name="T34" fmla="*/ 2819 w 7602"/>
              <a:gd name="T35" fmla="*/ 2430 h 7901"/>
              <a:gd name="T36" fmla="*/ 2308 w 7602"/>
              <a:gd name="T37" fmla="*/ 2402 h 7901"/>
              <a:gd name="T38" fmla="*/ 2206 w 7602"/>
              <a:gd name="T39" fmla="*/ 2476 h 7901"/>
              <a:gd name="T40" fmla="*/ 1863 w 7602"/>
              <a:gd name="T41" fmla="*/ 2365 h 7901"/>
              <a:gd name="T42" fmla="*/ 1439 w 7602"/>
              <a:gd name="T43" fmla="*/ 1793 h 7901"/>
              <a:gd name="T44" fmla="*/ 2154 w 7602"/>
              <a:gd name="T45" fmla="*/ 728 h 7901"/>
              <a:gd name="T46" fmla="*/ 1652 w 7602"/>
              <a:gd name="T47" fmla="*/ 1381 h 7901"/>
              <a:gd name="T48" fmla="*/ 1330 w 7602"/>
              <a:gd name="T49" fmla="*/ 1292 h 7901"/>
              <a:gd name="T50" fmla="*/ 1431 w 7602"/>
              <a:gd name="T51" fmla="*/ 117 h 7901"/>
              <a:gd name="T52" fmla="*/ 1047 w 7602"/>
              <a:gd name="T53" fmla="*/ 1472 h 7901"/>
              <a:gd name="T54" fmla="*/ 583 w 7602"/>
              <a:gd name="T55" fmla="*/ 533 h 7901"/>
              <a:gd name="T56" fmla="*/ 967 w 7602"/>
              <a:gd name="T57" fmla="*/ 1736 h 7901"/>
              <a:gd name="T58" fmla="*/ 1734 w 7602"/>
              <a:gd name="T59" fmla="*/ 2597 h 7901"/>
              <a:gd name="T60" fmla="*/ 1863 w 7602"/>
              <a:gd name="T61" fmla="*/ 2944 h 7901"/>
              <a:gd name="T62" fmla="*/ 892 w 7602"/>
              <a:gd name="T63" fmla="*/ 2908 h 7901"/>
              <a:gd name="T64" fmla="*/ 1630 w 7602"/>
              <a:gd name="T65" fmla="*/ 3494 h 7901"/>
              <a:gd name="T66" fmla="*/ 2507 w 7602"/>
              <a:gd name="T67" fmla="*/ 7697 h 7901"/>
              <a:gd name="T68" fmla="*/ 2776 w 7602"/>
              <a:gd name="T69" fmla="*/ 6196 h 7901"/>
              <a:gd name="T70" fmla="*/ 3323 w 7602"/>
              <a:gd name="T71" fmla="*/ 7354 h 7901"/>
              <a:gd name="T72" fmla="*/ 3543 w 7602"/>
              <a:gd name="T73" fmla="*/ 7456 h 7901"/>
              <a:gd name="T74" fmla="*/ 3882 w 7602"/>
              <a:gd name="T75" fmla="*/ 7186 h 7901"/>
              <a:gd name="T76" fmla="*/ 5056 w 7602"/>
              <a:gd name="T77" fmla="*/ 5162 h 7901"/>
              <a:gd name="T78" fmla="*/ 5023 w 7602"/>
              <a:gd name="T79" fmla="*/ 7654 h 7901"/>
              <a:gd name="T80" fmla="*/ 6206 w 7602"/>
              <a:gd name="T81" fmla="*/ 6177 h 7901"/>
              <a:gd name="T82" fmla="*/ 6398 w 7602"/>
              <a:gd name="T83" fmla="*/ 7409 h 7901"/>
              <a:gd name="T84" fmla="*/ 6802 w 7602"/>
              <a:gd name="T85" fmla="*/ 7466 h 7901"/>
              <a:gd name="T86" fmla="*/ 7259 w 7602"/>
              <a:gd name="T87" fmla="*/ 4688 h 7901"/>
              <a:gd name="T88" fmla="*/ 1796 w 7602"/>
              <a:gd name="T89" fmla="*/ 4353 h 7901"/>
              <a:gd name="T90" fmla="*/ 1796 w 7602"/>
              <a:gd name="T91" fmla="*/ 4353 h 7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02" h="7901">
                <a:moveTo>
                  <a:pt x="7520" y="3880"/>
                </a:moveTo>
                <a:cubicBezTo>
                  <a:pt x="7483" y="3749"/>
                  <a:pt x="7259" y="3729"/>
                  <a:pt x="7235" y="3880"/>
                </a:cubicBezTo>
                <a:cubicBezTo>
                  <a:pt x="7215" y="4026"/>
                  <a:pt x="6999" y="4080"/>
                  <a:pt x="6880" y="4121"/>
                </a:cubicBezTo>
                <a:cubicBezTo>
                  <a:pt x="6696" y="4182"/>
                  <a:pt x="6510" y="4228"/>
                  <a:pt x="6338" y="4317"/>
                </a:cubicBezTo>
                <a:cubicBezTo>
                  <a:pt x="6334" y="4317"/>
                  <a:pt x="6334" y="4321"/>
                  <a:pt x="6330" y="4321"/>
                </a:cubicBezTo>
                <a:cubicBezTo>
                  <a:pt x="6302" y="4297"/>
                  <a:pt x="6276" y="4268"/>
                  <a:pt x="6248" y="4244"/>
                </a:cubicBezTo>
                <a:cubicBezTo>
                  <a:pt x="5620" y="3729"/>
                  <a:pt x="4412" y="3546"/>
                  <a:pt x="3674" y="3994"/>
                </a:cubicBezTo>
                <a:cubicBezTo>
                  <a:pt x="3674" y="3925"/>
                  <a:pt x="3670" y="3856"/>
                  <a:pt x="3662" y="3786"/>
                </a:cubicBezTo>
                <a:cubicBezTo>
                  <a:pt x="3638" y="3610"/>
                  <a:pt x="3584" y="3416"/>
                  <a:pt x="3499" y="3228"/>
                </a:cubicBezTo>
                <a:cubicBezTo>
                  <a:pt x="3576" y="3224"/>
                  <a:pt x="3658" y="3204"/>
                  <a:pt x="3715" y="3178"/>
                </a:cubicBezTo>
                <a:cubicBezTo>
                  <a:pt x="3943" y="3076"/>
                  <a:pt x="4086" y="2868"/>
                  <a:pt x="4151" y="2636"/>
                </a:cubicBezTo>
                <a:cubicBezTo>
                  <a:pt x="4175" y="2554"/>
                  <a:pt x="4110" y="2464"/>
                  <a:pt x="4024" y="2469"/>
                </a:cubicBezTo>
                <a:cubicBezTo>
                  <a:pt x="3755" y="2477"/>
                  <a:pt x="3424" y="2588"/>
                  <a:pt x="3254" y="2808"/>
                </a:cubicBezTo>
                <a:cubicBezTo>
                  <a:pt x="3250" y="2800"/>
                  <a:pt x="3242" y="2792"/>
                  <a:pt x="3238" y="2784"/>
                </a:cubicBezTo>
                <a:cubicBezTo>
                  <a:pt x="3352" y="2649"/>
                  <a:pt x="3434" y="2441"/>
                  <a:pt x="3287" y="2306"/>
                </a:cubicBezTo>
                <a:cubicBezTo>
                  <a:pt x="3279" y="2298"/>
                  <a:pt x="3271" y="2294"/>
                  <a:pt x="3263" y="2290"/>
                </a:cubicBezTo>
                <a:cubicBezTo>
                  <a:pt x="3463" y="2082"/>
                  <a:pt x="3578" y="1817"/>
                  <a:pt x="3643" y="1540"/>
                </a:cubicBezTo>
                <a:cubicBezTo>
                  <a:pt x="3855" y="1589"/>
                  <a:pt x="4079" y="1593"/>
                  <a:pt x="4271" y="1502"/>
                </a:cubicBezTo>
                <a:cubicBezTo>
                  <a:pt x="4552" y="1372"/>
                  <a:pt x="4556" y="922"/>
                  <a:pt x="4320" y="752"/>
                </a:cubicBezTo>
                <a:cubicBezTo>
                  <a:pt x="4263" y="710"/>
                  <a:pt x="4158" y="752"/>
                  <a:pt x="4148" y="821"/>
                </a:cubicBezTo>
                <a:cubicBezTo>
                  <a:pt x="4132" y="936"/>
                  <a:pt x="4255" y="1184"/>
                  <a:pt x="4103" y="1245"/>
                </a:cubicBezTo>
                <a:cubicBezTo>
                  <a:pt x="3976" y="1294"/>
                  <a:pt x="3830" y="1277"/>
                  <a:pt x="3691" y="1249"/>
                </a:cubicBezTo>
                <a:cubicBezTo>
                  <a:pt x="3695" y="1204"/>
                  <a:pt x="3699" y="1164"/>
                  <a:pt x="3703" y="1118"/>
                </a:cubicBezTo>
                <a:cubicBezTo>
                  <a:pt x="3731" y="784"/>
                  <a:pt x="3683" y="249"/>
                  <a:pt x="3368" y="49"/>
                </a:cubicBezTo>
                <a:cubicBezTo>
                  <a:pt x="3287" y="0"/>
                  <a:pt x="3176" y="81"/>
                  <a:pt x="3206" y="176"/>
                </a:cubicBezTo>
                <a:cubicBezTo>
                  <a:pt x="3320" y="506"/>
                  <a:pt x="3426" y="760"/>
                  <a:pt x="3426" y="1118"/>
                </a:cubicBezTo>
                <a:lnTo>
                  <a:pt x="3426" y="1172"/>
                </a:lnTo>
                <a:cubicBezTo>
                  <a:pt x="3132" y="1061"/>
                  <a:pt x="2487" y="732"/>
                  <a:pt x="2924" y="441"/>
                </a:cubicBezTo>
                <a:cubicBezTo>
                  <a:pt x="2998" y="392"/>
                  <a:pt x="2936" y="290"/>
                  <a:pt x="2855" y="326"/>
                </a:cubicBezTo>
                <a:cubicBezTo>
                  <a:pt x="2598" y="441"/>
                  <a:pt x="2447" y="616"/>
                  <a:pt x="2594" y="906"/>
                </a:cubicBezTo>
                <a:cubicBezTo>
                  <a:pt x="2740" y="1192"/>
                  <a:pt x="3095" y="1356"/>
                  <a:pt x="3378" y="1465"/>
                </a:cubicBezTo>
                <a:cubicBezTo>
                  <a:pt x="3386" y="1469"/>
                  <a:pt x="3390" y="1469"/>
                  <a:pt x="3398" y="1473"/>
                </a:cubicBezTo>
                <a:cubicBezTo>
                  <a:pt x="3352" y="1742"/>
                  <a:pt x="3259" y="2004"/>
                  <a:pt x="3108" y="2236"/>
                </a:cubicBezTo>
                <a:cubicBezTo>
                  <a:pt x="3104" y="2240"/>
                  <a:pt x="3104" y="2248"/>
                  <a:pt x="3100" y="2252"/>
                </a:cubicBezTo>
                <a:cubicBezTo>
                  <a:pt x="3072" y="2252"/>
                  <a:pt x="3047" y="2260"/>
                  <a:pt x="3023" y="2268"/>
                </a:cubicBezTo>
                <a:cubicBezTo>
                  <a:pt x="2938" y="2300"/>
                  <a:pt x="2872" y="2361"/>
                  <a:pt x="2819" y="2430"/>
                </a:cubicBezTo>
                <a:cubicBezTo>
                  <a:pt x="2696" y="2369"/>
                  <a:pt x="2566" y="2333"/>
                  <a:pt x="2419" y="2333"/>
                </a:cubicBezTo>
                <a:cubicBezTo>
                  <a:pt x="2362" y="2333"/>
                  <a:pt x="2326" y="2365"/>
                  <a:pt x="2308" y="2402"/>
                </a:cubicBezTo>
                <a:cubicBezTo>
                  <a:pt x="2288" y="2406"/>
                  <a:pt x="2267" y="2410"/>
                  <a:pt x="2251" y="2430"/>
                </a:cubicBezTo>
                <a:cubicBezTo>
                  <a:pt x="2235" y="2446"/>
                  <a:pt x="2223" y="2462"/>
                  <a:pt x="2206" y="2476"/>
                </a:cubicBezTo>
                <a:cubicBezTo>
                  <a:pt x="2194" y="2460"/>
                  <a:pt x="2182" y="2444"/>
                  <a:pt x="2164" y="2426"/>
                </a:cubicBezTo>
                <a:cubicBezTo>
                  <a:pt x="2083" y="2345"/>
                  <a:pt x="1968" y="2341"/>
                  <a:pt x="1863" y="2365"/>
                </a:cubicBezTo>
                <a:cubicBezTo>
                  <a:pt x="1855" y="2369"/>
                  <a:pt x="1843" y="2373"/>
                  <a:pt x="1835" y="2377"/>
                </a:cubicBezTo>
                <a:cubicBezTo>
                  <a:pt x="1639" y="2254"/>
                  <a:pt x="1516" y="2030"/>
                  <a:pt x="1439" y="1793"/>
                </a:cubicBezTo>
                <a:cubicBezTo>
                  <a:pt x="1554" y="1777"/>
                  <a:pt x="1667" y="1736"/>
                  <a:pt x="1766" y="1674"/>
                </a:cubicBezTo>
                <a:cubicBezTo>
                  <a:pt x="2039" y="1502"/>
                  <a:pt x="2263" y="1042"/>
                  <a:pt x="2154" y="728"/>
                </a:cubicBezTo>
                <a:cubicBezTo>
                  <a:pt x="2122" y="642"/>
                  <a:pt x="1999" y="609"/>
                  <a:pt x="1946" y="700"/>
                </a:cubicBezTo>
                <a:cubicBezTo>
                  <a:pt x="1819" y="928"/>
                  <a:pt x="1852" y="1185"/>
                  <a:pt x="1652" y="1381"/>
                </a:cubicBezTo>
                <a:cubicBezTo>
                  <a:pt x="1575" y="1458"/>
                  <a:pt x="1472" y="1496"/>
                  <a:pt x="1367" y="1508"/>
                </a:cubicBezTo>
                <a:cubicBezTo>
                  <a:pt x="1351" y="1434"/>
                  <a:pt x="1339" y="1361"/>
                  <a:pt x="1330" y="1292"/>
                </a:cubicBezTo>
                <a:cubicBezTo>
                  <a:pt x="1298" y="1042"/>
                  <a:pt x="1302" y="782"/>
                  <a:pt x="1342" y="537"/>
                </a:cubicBezTo>
                <a:cubicBezTo>
                  <a:pt x="1366" y="394"/>
                  <a:pt x="1452" y="264"/>
                  <a:pt x="1431" y="117"/>
                </a:cubicBezTo>
                <a:cubicBezTo>
                  <a:pt x="1423" y="60"/>
                  <a:pt x="1358" y="40"/>
                  <a:pt x="1308" y="48"/>
                </a:cubicBezTo>
                <a:cubicBezTo>
                  <a:pt x="884" y="133"/>
                  <a:pt x="974" y="1044"/>
                  <a:pt x="1047" y="1472"/>
                </a:cubicBezTo>
                <a:cubicBezTo>
                  <a:pt x="871" y="1414"/>
                  <a:pt x="720" y="1305"/>
                  <a:pt x="615" y="1153"/>
                </a:cubicBezTo>
                <a:cubicBezTo>
                  <a:pt x="472" y="949"/>
                  <a:pt x="534" y="753"/>
                  <a:pt x="583" y="533"/>
                </a:cubicBezTo>
                <a:cubicBezTo>
                  <a:pt x="595" y="480"/>
                  <a:pt x="538" y="452"/>
                  <a:pt x="498" y="484"/>
                </a:cubicBezTo>
                <a:cubicBezTo>
                  <a:pt x="0" y="904"/>
                  <a:pt x="535" y="1561"/>
                  <a:pt x="967" y="1736"/>
                </a:cubicBezTo>
                <a:cubicBezTo>
                  <a:pt x="1016" y="1756"/>
                  <a:pt x="1064" y="1768"/>
                  <a:pt x="1118" y="1781"/>
                </a:cubicBezTo>
                <a:cubicBezTo>
                  <a:pt x="1219" y="2128"/>
                  <a:pt x="1419" y="2474"/>
                  <a:pt x="1734" y="2597"/>
                </a:cubicBezTo>
                <a:cubicBezTo>
                  <a:pt x="1722" y="2682"/>
                  <a:pt x="1726" y="2769"/>
                  <a:pt x="1766" y="2846"/>
                </a:cubicBezTo>
                <a:cubicBezTo>
                  <a:pt x="1786" y="2888"/>
                  <a:pt x="1827" y="2920"/>
                  <a:pt x="1863" y="2944"/>
                </a:cubicBezTo>
                <a:cubicBezTo>
                  <a:pt x="1855" y="2956"/>
                  <a:pt x="1851" y="2968"/>
                  <a:pt x="1843" y="2981"/>
                </a:cubicBezTo>
                <a:cubicBezTo>
                  <a:pt x="1582" y="2777"/>
                  <a:pt x="1215" y="2765"/>
                  <a:pt x="892" y="2908"/>
                </a:cubicBezTo>
                <a:cubicBezTo>
                  <a:pt x="782" y="2957"/>
                  <a:pt x="827" y="3112"/>
                  <a:pt x="924" y="3144"/>
                </a:cubicBezTo>
                <a:cubicBezTo>
                  <a:pt x="1156" y="3217"/>
                  <a:pt x="1390" y="3401"/>
                  <a:pt x="1630" y="3494"/>
                </a:cubicBezTo>
                <a:cubicBezTo>
                  <a:pt x="1372" y="4326"/>
                  <a:pt x="1536" y="5216"/>
                  <a:pt x="2638" y="5106"/>
                </a:cubicBezTo>
                <a:cubicBezTo>
                  <a:pt x="2087" y="5714"/>
                  <a:pt x="1307" y="7901"/>
                  <a:pt x="2507" y="7697"/>
                </a:cubicBezTo>
                <a:cubicBezTo>
                  <a:pt x="2568" y="7685"/>
                  <a:pt x="2622" y="7616"/>
                  <a:pt x="2618" y="7554"/>
                </a:cubicBezTo>
                <a:cubicBezTo>
                  <a:pt x="2590" y="7073"/>
                  <a:pt x="2618" y="6616"/>
                  <a:pt x="2776" y="6196"/>
                </a:cubicBezTo>
                <a:cubicBezTo>
                  <a:pt x="2891" y="6580"/>
                  <a:pt x="3082" y="6946"/>
                  <a:pt x="3307" y="7285"/>
                </a:cubicBezTo>
                <a:cubicBezTo>
                  <a:pt x="3311" y="7309"/>
                  <a:pt x="3315" y="7334"/>
                  <a:pt x="3323" y="7354"/>
                </a:cubicBezTo>
                <a:cubicBezTo>
                  <a:pt x="3339" y="7428"/>
                  <a:pt x="3400" y="7456"/>
                  <a:pt x="3462" y="7452"/>
                </a:cubicBezTo>
                <a:cubicBezTo>
                  <a:pt x="3486" y="7460"/>
                  <a:pt x="3515" y="7464"/>
                  <a:pt x="3543" y="7456"/>
                </a:cubicBezTo>
                <a:cubicBezTo>
                  <a:pt x="3620" y="7428"/>
                  <a:pt x="3702" y="7394"/>
                  <a:pt x="3779" y="7366"/>
                </a:cubicBezTo>
                <a:cubicBezTo>
                  <a:pt x="3852" y="7338"/>
                  <a:pt x="3910" y="7269"/>
                  <a:pt x="3882" y="7186"/>
                </a:cubicBezTo>
                <a:cubicBezTo>
                  <a:pt x="3592" y="6293"/>
                  <a:pt x="3702" y="5178"/>
                  <a:pt x="4860" y="5154"/>
                </a:cubicBezTo>
                <a:cubicBezTo>
                  <a:pt x="4930" y="5154"/>
                  <a:pt x="4991" y="5154"/>
                  <a:pt x="5056" y="5162"/>
                </a:cubicBezTo>
                <a:cubicBezTo>
                  <a:pt x="5595" y="5717"/>
                  <a:pt x="5228" y="6826"/>
                  <a:pt x="4934" y="7434"/>
                </a:cubicBezTo>
                <a:cubicBezTo>
                  <a:pt x="4892" y="7524"/>
                  <a:pt x="4926" y="7622"/>
                  <a:pt x="5023" y="7654"/>
                </a:cubicBezTo>
                <a:cubicBezTo>
                  <a:pt x="5538" y="7817"/>
                  <a:pt x="5835" y="7405"/>
                  <a:pt x="6002" y="6977"/>
                </a:cubicBezTo>
                <a:cubicBezTo>
                  <a:pt x="6071" y="6805"/>
                  <a:pt x="6164" y="6492"/>
                  <a:pt x="6206" y="6177"/>
                </a:cubicBezTo>
                <a:cubicBezTo>
                  <a:pt x="6324" y="6528"/>
                  <a:pt x="6360" y="6920"/>
                  <a:pt x="6320" y="7274"/>
                </a:cubicBezTo>
                <a:cubicBezTo>
                  <a:pt x="6316" y="7324"/>
                  <a:pt x="6352" y="7389"/>
                  <a:pt x="6398" y="7409"/>
                </a:cubicBezTo>
                <a:cubicBezTo>
                  <a:pt x="6483" y="7446"/>
                  <a:pt x="6556" y="7494"/>
                  <a:pt x="6643" y="7482"/>
                </a:cubicBezTo>
                <a:cubicBezTo>
                  <a:pt x="6684" y="7528"/>
                  <a:pt x="6762" y="7536"/>
                  <a:pt x="6802" y="7466"/>
                </a:cubicBezTo>
                <a:cubicBezTo>
                  <a:pt x="7291" y="6678"/>
                  <a:pt x="7194" y="5524"/>
                  <a:pt x="6679" y="4737"/>
                </a:cubicBezTo>
                <a:cubicBezTo>
                  <a:pt x="6863" y="4814"/>
                  <a:pt x="7083" y="4794"/>
                  <a:pt x="7259" y="4688"/>
                </a:cubicBezTo>
                <a:cubicBezTo>
                  <a:pt x="7536" y="4513"/>
                  <a:pt x="7602" y="4170"/>
                  <a:pt x="7520" y="3880"/>
                </a:cubicBezTo>
                <a:close/>
                <a:moveTo>
                  <a:pt x="1796" y="4353"/>
                </a:moveTo>
                <a:cubicBezTo>
                  <a:pt x="1834" y="4472"/>
                  <a:pt x="1878" y="4589"/>
                  <a:pt x="1939" y="4696"/>
                </a:cubicBezTo>
                <a:cubicBezTo>
                  <a:pt x="1854" y="4610"/>
                  <a:pt x="1808" y="4492"/>
                  <a:pt x="1796" y="4353"/>
                </a:cubicBezTo>
                <a:close/>
              </a:path>
            </a:pathLst>
          </a:custGeom>
          <a:solidFill>
            <a:srgbClr val="CC4B4A"/>
          </a:solidFill>
          <a:ln>
            <a:noFill/>
          </a:ln>
        </p:spPr>
      </p:sp>
      <p:sp>
        <p:nvSpPr>
          <p:cNvPr id="48" name="reindeer_66672"/>
          <p:cNvSpPr>
            <a:spLocks noChangeAspect="1"/>
          </p:cNvSpPr>
          <p:nvPr/>
        </p:nvSpPr>
        <p:spPr bwMode="auto">
          <a:xfrm>
            <a:off x="1387244" y="5955746"/>
            <a:ext cx="412639" cy="428168"/>
          </a:xfrm>
          <a:custGeom>
            <a:avLst/>
            <a:gdLst>
              <a:gd name="T0" fmla="*/ 7235 w 7602"/>
              <a:gd name="T1" fmla="*/ 3880 h 7901"/>
              <a:gd name="T2" fmla="*/ 6338 w 7602"/>
              <a:gd name="T3" fmla="*/ 4317 h 7901"/>
              <a:gd name="T4" fmla="*/ 6248 w 7602"/>
              <a:gd name="T5" fmla="*/ 4244 h 7901"/>
              <a:gd name="T6" fmla="*/ 3662 w 7602"/>
              <a:gd name="T7" fmla="*/ 3786 h 7901"/>
              <a:gd name="T8" fmla="*/ 3715 w 7602"/>
              <a:gd name="T9" fmla="*/ 3178 h 7901"/>
              <a:gd name="T10" fmla="*/ 4024 w 7602"/>
              <a:gd name="T11" fmla="*/ 2469 h 7901"/>
              <a:gd name="T12" fmla="*/ 3238 w 7602"/>
              <a:gd name="T13" fmla="*/ 2784 h 7901"/>
              <a:gd name="T14" fmla="*/ 3263 w 7602"/>
              <a:gd name="T15" fmla="*/ 2290 h 7901"/>
              <a:gd name="T16" fmla="*/ 4271 w 7602"/>
              <a:gd name="T17" fmla="*/ 1502 h 7901"/>
              <a:gd name="T18" fmla="*/ 4148 w 7602"/>
              <a:gd name="T19" fmla="*/ 821 h 7901"/>
              <a:gd name="T20" fmla="*/ 3691 w 7602"/>
              <a:gd name="T21" fmla="*/ 1249 h 7901"/>
              <a:gd name="T22" fmla="*/ 3368 w 7602"/>
              <a:gd name="T23" fmla="*/ 49 h 7901"/>
              <a:gd name="T24" fmla="*/ 3426 w 7602"/>
              <a:gd name="T25" fmla="*/ 1118 h 7901"/>
              <a:gd name="T26" fmla="*/ 2924 w 7602"/>
              <a:gd name="T27" fmla="*/ 441 h 7901"/>
              <a:gd name="T28" fmla="*/ 2594 w 7602"/>
              <a:gd name="T29" fmla="*/ 906 h 7901"/>
              <a:gd name="T30" fmla="*/ 3398 w 7602"/>
              <a:gd name="T31" fmla="*/ 1473 h 7901"/>
              <a:gd name="T32" fmla="*/ 3100 w 7602"/>
              <a:gd name="T33" fmla="*/ 2252 h 7901"/>
              <a:gd name="T34" fmla="*/ 2819 w 7602"/>
              <a:gd name="T35" fmla="*/ 2430 h 7901"/>
              <a:gd name="T36" fmla="*/ 2308 w 7602"/>
              <a:gd name="T37" fmla="*/ 2402 h 7901"/>
              <a:gd name="T38" fmla="*/ 2206 w 7602"/>
              <a:gd name="T39" fmla="*/ 2476 h 7901"/>
              <a:gd name="T40" fmla="*/ 1863 w 7602"/>
              <a:gd name="T41" fmla="*/ 2365 h 7901"/>
              <a:gd name="T42" fmla="*/ 1439 w 7602"/>
              <a:gd name="T43" fmla="*/ 1793 h 7901"/>
              <a:gd name="T44" fmla="*/ 2154 w 7602"/>
              <a:gd name="T45" fmla="*/ 728 h 7901"/>
              <a:gd name="T46" fmla="*/ 1652 w 7602"/>
              <a:gd name="T47" fmla="*/ 1381 h 7901"/>
              <a:gd name="T48" fmla="*/ 1330 w 7602"/>
              <a:gd name="T49" fmla="*/ 1292 h 7901"/>
              <a:gd name="T50" fmla="*/ 1431 w 7602"/>
              <a:gd name="T51" fmla="*/ 117 h 7901"/>
              <a:gd name="T52" fmla="*/ 1047 w 7602"/>
              <a:gd name="T53" fmla="*/ 1472 h 7901"/>
              <a:gd name="T54" fmla="*/ 583 w 7602"/>
              <a:gd name="T55" fmla="*/ 533 h 7901"/>
              <a:gd name="T56" fmla="*/ 967 w 7602"/>
              <a:gd name="T57" fmla="*/ 1736 h 7901"/>
              <a:gd name="T58" fmla="*/ 1734 w 7602"/>
              <a:gd name="T59" fmla="*/ 2597 h 7901"/>
              <a:gd name="T60" fmla="*/ 1863 w 7602"/>
              <a:gd name="T61" fmla="*/ 2944 h 7901"/>
              <a:gd name="T62" fmla="*/ 892 w 7602"/>
              <a:gd name="T63" fmla="*/ 2908 h 7901"/>
              <a:gd name="T64" fmla="*/ 1630 w 7602"/>
              <a:gd name="T65" fmla="*/ 3494 h 7901"/>
              <a:gd name="T66" fmla="*/ 2507 w 7602"/>
              <a:gd name="T67" fmla="*/ 7697 h 7901"/>
              <a:gd name="T68" fmla="*/ 2776 w 7602"/>
              <a:gd name="T69" fmla="*/ 6196 h 7901"/>
              <a:gd name="T70" fmla="*/ 3323 w 7602"/>
              <a:gd name="T71" fmla="*/ 7354 h 7901"/>
              <a:gd name="T72" fmla="*/ 3543 w 7602"/>
              <a:gd name="T73" fmla="*/ 7456 h 7901"/>
              <a:gd name="T74" fmla="*/ 3882 w 7602"/>
              <a:gd name="T75" fmla="*/ 7186 h 7901"/>
              <a:gd name="T76" fmla="*/ 5056 w 7602"/>
              <a:gd name="T77" fmla="*/ 5162 h 7901"/>
              <a:gd name="T78" fmla="*/ 5023 w 7602"/>
              <a:gd name="T79" fmla="*/ 7654 h 7901"/>
              <a:gd name="T80" fmla="*/ 6206 w 7602"/>
              <a:gd name="T81" fmla="*/ 6177 h 7901"/>
              <a:gd name="T82" fmla="*/ 6398 w 7602"/>
              <a:gd name="T83" fmla="*/ 7409 h 7901"/>
              <a:gd name="T84" fmla="*/ 6802 w 7602"/>
              <a:gd name="T85" fmla="*/ 7466 h 7901"/>
              <a:gd name="T86" fmla="*/ 7259 w 7602"/>
              <a:gd name="T87" fmla="*/ 4688 h 7901"/>
              <a:gd name="T88" fmla="*/ 1796 w 7602"/>
              <a:gd name="T89" fmla="*/ 4353 h 7901"/>
              <a:gd name="T90" fmla="*/ 1796 w 7602"/>
              <a:gd name="T91" fmla="*/ 4353 h 7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02" h="7901">
                <a:moveTo>
                  <a:pt x="7520" y="3880"/>
                </a:moveTo>
                <a:cubicBezTo>
                  <a:pt x="7483" y="3749"/>
                  <a:pt x="7259" y="3729"/>
                  <a:pt x="7235" y="3880"/>
                </a:cubicBezTo>
                <a:cubicBezTo>
                  <a:pt x="7215" y="4026"/>
                  <a:pt x="6999" y="4080"/>
                  <a:pt x="6880" y="4121"/>
                </a:cubicBezTo>
                <a:cubicBezTo>
                  <a:pt x="6696" y="4182"/>
                  <a:pt x="6510" y="4228"/>
                  <a:pt x="6338" y="4317"/>
                </a:cubicBezTo>
                <a:cubicBezTo>
                  <a:pt x="6334" y="4317"/>
                  <a:pt x="6334" y="4321"/>
                  <a:pt x="6330" y="4321"/>
                </a:cubicBezTo>
                <a:cubicBezTo>
                  <a:pt x="6302" y="4297"/>
                  <a:pt x="6276" y="4268"/>
                  <a:pt x="6248" y="4244"/>
                </a:cubicBezTo>
                <a:cubicBezTo>
                  <a:pt x="5620" y="3729"/>
                  <a:pt x="4412" y="3546"/>
                  <a:pt x="3674" y="3994"/>
                </a:cubicBezTo>
                <a:cubicBezTo>
                  <a:pt x="3674" y="3925"/>
                  <a:pt x="3670" y="3856"/>
                  <a:pt x="3662" y="3786"/>
                </a:cubicBezTo>
                <a:cubicBezTo>
                  <a:pt x="3638" y="3610"/>
                  <a:pt x="3584" y="3416"/>
                  <a:pt x="3499" y="3228"/>
                </a:cubicBezTo>
                <a:cubicBezTo>
                  <a:pt x="3576" y="3224"/>
                  <a:pt x="3658" y="3204"/>
                  <a:pt x="3715" y="3178"/>
                </a:cubicBezTo>
                <a:cubicBezTo>
                  <a:pt x="3943" y="3076"/>
                  <a:pt x="4086" y="2868"/>
                  <a:pt x="4151" y="2636"/>
                </a:cubicBezTo>
                <a:cubicBezTo>
                  <a:pt x="4175" y="2554"/>
                  <a:pt x="4110" y="2464"/>
                  <a:pt x="4024" y="2469"/>
                </a:cubicBezTo>
                <a:cubicBezTo>
                  <a:pt x="3755" y="2477"/>
                  <a:pt x="3424" y="2588"/>
                  <a:pt x="3254" y="2808"/>
                </a:cubicBezTo>
                <a:cubicBezTo>
                  <a:pt x="3250" y="2800"/>
                  <a:pt x="3242" y="2792"/>
                  <a:pt x="3238" y="2784"/>
                </a:cubicBezTo>
                <a:cubicBezTo>
                  <a:pt x="3352" y="2649"/>
                  <a:pt x="3434" y="2441"/>
                  <a:pt x="3287" y="2306"/>
                </a:cubicBezTo>
                <a:cubicBezTo>
                  <a:pt x="3279" y="2298"/>
                  <a:pt x="3271" y="2294"/>
                  <a:pt x="3263" y="2290"/>
                </a:cubicBezTo>
                <a:cubicBezTo>
                  <a:pt x="3463" y="2082"/>
                  <a:pt x="3578" y="1817"/>
                  <a:pt x="3643" y="1540"/>
                </a:cubicBezTo>
                <a:cubicBezTo>
                  <a:pt x="3855" y="1589"/>
                  <a:pt x="4079" y="1593"/>
                  <a:pt x="4271" y="1502"/>
                </a:cubicBezTo>
                <a:cubicBezTo>
                  <a:pt x="4552" y="1372"/>
                  <a:pt x="4556" y="922"/>
                  <a:pt x="4320" y="752"/>
                </a:cubicBezTo>
                <a:cubicBezTo>
                  <a:pt x="4263" y="710"/>
                  <a:pt x="4158" y="752"/>
                  <a:pt x="4148" y="821"/>
                </a:cubicBezTo>
                <a:cubicBezTo>
                  <a:pt x="4132" y="936"/>
                  <a:pt x="4255" y="1184"/>
                  <a:pt x="4103" y="1245"/>
                </a:cubicBezTo>
                <a:cubicBezTo>
                  <a:pt x="3976" y="1294"/>
                  <a:pt x="3830" y="1277"/>
                  <a:pt x="3691" y="1249"/>
                </a:cubicBezTo>
                <a:cubicBezTo>
                  <a:pt x="3695" y="1204"/>
                  <a:pt x="3699" y="1164"/>
                  <a:pt x="3703" y="1118"/>
                </a:cubicBezTo>
                <a:cubicBezTo>
                  <a:pt x="3731" y="784"/>
                  <a:pt x="3683" y="249"/>
                  <a:pt x="3368" y="49"/>
                </a:cubicBezTo>
                <a:cubicBezTo>
                  <a:pt x="3287" y="0"/>
                  <a:pt x="3176" y="81"/>
                  <a:pt x="3206" y="176"/>
                </a:cubicBezTo>
                <a:cubicBezTo>
                  <a:pt x="3320" y="506"/>
                  <a:pt x="3426" y="760"/>
                  <a:pt x="3426" y="1118"/>
                </a:cubicBezTo>
                <a:lnTo>
                  <a:pt x="3426" y="1172"/>
                </a:lnTo>
                <a:cubicBezTo>
                  <a:pt x="3132" y="1061"/>
                  <a:pt x="2487" y="732"/>
                  <a:pt x="2924" y="441"/>
                </a:cubicBezTo>
                <a:cubicBezTo>
                  <a:pt x="2998" y="392"/>
                  <a:pt x="2936" y="290"/>
                  <a:pt x="2855" y="326"/>
                </a:cubicBezTo>
                <a:cubicBezTo>
                  <a:pt x="2598" y="441"/>
                  <a:pt x="2447" y="616"/>
                  <a:pt x="2594" y="906"/>
                </a:cubicBezTo>
                <a:cubicBezTo>
                  <a:pt x="2740" y="1192"/>
                  <a:pt x="3095" y="1356"/>
                  <a:pt x="3378" y="1465"/>
                </a:cubicBezTo>
                <a:cubicBezTo>
                  <a:pt x="3386" y="1469"/>
                  <a:pt x="3390" y="1469"/>
                  <a:pt x="3398" y="1473"/>
                </a:cubicBezTo>
                <a:cubicBezTo>
                  <a:pt x="3352" y="1742"/>
                  <a:pt x="3259" y="2004"/>
                  <a:pt x="3108" y="2236"/>
                </a:cubicBezTo>
                <a:cubicBezTo>
                  <a:pt x="3104" y="2240"/>
                  <a:pt x="3104" y="2248"/>
                  <a:pt x="3100" y="2252"/>
                </a:cubicBezTo>
                <a:cubicBezTo>
                  <a:pt x="3072" y="2252"/>
                  <a:pt x="3047" y="2260"/>
                  <a:pt x="3023" y="2268"/>
                </a:cubicBezTo>
                <a:cubicBezTo>
                  <a:pt x="2938" y="2300"/>
                  <a:pt x="2872" y="2361"/>
                  <a:pt x="2819" y="2430"/>
                </a:cubicBezTo>
                <a:cubicBezTo>
                  <a:pt x="2696" y="2369"/>
                  <a:pt x="2566" y="2333"/>
                  <a:pt x="2419" y="2333"/>
                </a:cubicBezTo>
                <a:cubicBezTo>
                  <a:pt x="2362" y="2333"/>
                  <a:pt x="2326" y="2365"/>
                  <a:pt x="2308" y="2402"/>
                </a:cubicBezTo>
                <a:cubicBezTo>
                  <a:pt x="2288" y="2406"/>
                  <a:pt x="2267" y="2410"/>
                  <a:pt x="2251" y="2430"/>
                </a:cubicBezTo>
                <a:cubicBezTo>
                  <a:pt x="2235" y="2446"/>
                  <a:pt x="2223" y="2462"/>
                  <a:pt x="2206" y="2476"/>
                </a:cubicBezTo>
                <a:cubicBezTo>
                  <a:pt x="2194" y="2460"/>
                  <a:pt x="2182" y="2444"/>
                  <a:pt x="2164" y="2426"/>
                </a:cubicBezTo>
                <a:cubicBezTo>
                  <a:pt x="2083" y="2345"/>
                  <a:pt x="1968" y="2341"/>
                  <a:pt x="1863" y="2365"/>
                </a:cubicBezTo>
                <a:cubicBezTo>
                  <a:pt x="1855" y="2369"/>
                  <a:pt x="1843" y="2373"/>
                  <a:pt x="1835" y="2377"/>
                </a:cubicBezTo>
                <a:cubicBezTo>
                  <a:pt x="1639" y="2254"/>
                  <a:pt x="1516" y="2030"/>
                  <a:pt x="1439" y="1793"/>
                </a:cubicBezTo>
                <a:cubicBezTo>
                  <a:pt x="1554" y="1777"/>
                  <a:pt x="1667" y="1736"/>
                  <a:pt x="1766" y="1674"/>
                </a:cubicBezTo>
                <a:cubicBezTo>
                  <a:pt x="2039" y="1502"/>
                  <a:pt x="2263" y="1042"/>
                  <a:pt x="2154" y="728"/>
                </a:cubicBezTo>
                <a:cubicBezTo>
                  <a:pt x="2122" y="642"/>
                  <a:pt x="1999" y="609"/>
                  <a:pt x="1946" y="700"/>
                </a:cubicBezTo>
                <a:cubicBezTo>
                  <a:pt x="1819" y="928"/>
                  <a:pt x="1852" y="1185"/>
                  <a:pt x="1652" y="1381"/>
                </a:cubicBezTo>
                <a:cubicBezTo>
                  <a:pt x="1575" y="1458"/>
                  <a:pt x="1472" y="1496"/>
                  <a:pt x="1367" y="1508"/>
                </a:cubicBezTo>
                <a:cubicBezTo>
                  <a:pt x="1351" y="1434"/>
                  <a:pt x="1339" y="1361"/>
                  <a:pt x="1330" y="1292"/>
                </a:cubicBezTo>
                <a:cubicBezTo>
                  <a:pt x="1298" y="1042"/>
                  <a:pt x="1302" y="782"/>
                  <a:pt x="1342" y="537"/>
                </a:cubicBezTo>
                <a:cubicBezTo>
                  <a:pt x="1366" y="394"/>
                  <a:pt x="1452" y="264"/>
                  <a:pt x="1431" y="117"/>
                </a:cubicBezTo>
                <a:cubicBezTo>
                  <a:pt x="1423" y="60"/>
                  <a:pt x="1358" y="40"/>
                  <a:pt x="1308" y="48"/>
                </a:cubicBezTo>
                <a:cubicBezTo>
                  <a:pt x="884" y="133"/>
                  <a:pt x="974" y="1044"/>
                  <a:pt x="1047" y="1472"/>
                </a:cubicBezTo>
                <a:cubicBezTo>
                  <a:pt x="871" y="1414"/>
                  <a:pt x="720" y="1305"/>
                  <a:pt x="615" y="1153"/>
                </a:cubicBezTo>
                <a:cubicBezTo>
                  <a:pt x="472" y="949"/>
                  <a:pt x="534" y="753"/>
                  <a:pt x="583" y="533"/>
                </a:cubicBezTo>
                <a:cubicBezTo>
                  <a:pt x="595" y="480"/>
                  <a:pt x="538" y="452"/>
                  <a:pt x="498" y="484"/>
                </a:cubicBezTo>
                <a:cubicBezTo>
                  <a:pt x="0" y="904"/>
                  <a:pt x="535" y="1561"/>
                  <a:pt x="967" y="1736"/>
                </a:cubicBezTo>
                <a:cubicBezTo>
                  <a:pt x="1016" y="1756"/>
                  <a:pt x="1064" y="1768"/>
                  <a:pt x="1118" y="1781"/>
                </a:cubicBezTo>
                <a:cubicBezTo>
                  <a:pt x="1219" y="2128"/>
                  <a:pt x="1419" y="2474"/>
                  <a:pt x="1734" y="2597"/>
                </a:cubicBezTo>
                <a:cubicBezTo>
                  <a:pt x="1722" y="2682"/>
                  <a:pt x="1726" y="2769"/>
                  <a:pt x="1766" y="2846"/>
                </a:cubicBezTo>
                <a:cubicBezTo>
                  <a:pt x="1786" y="2888"/>
                  <a:pt x="1827" y="2920"/>
                  <a:pt x="1863" y="2944"/>
                </a:cubicBezTo>
                <a:cubicBezTo>
                  <a:pt x="1855" y="2956"/>
                  <a:pt x="1851" y="2968"/>
                  <a:pt x="1843" y="2981"/>
                </a:cubicBezTo>
                <a:cubicBezTo>
                  <a:pt x="1582" y="2777"/>
                  <a:pt x="1215" y="2765"/>
                  <a:pt x="892" y="2908"/>
                </a:cubicBezTo>
                <a:cubicBezTo>
                  <a:pt x="782" y="2957"/>
                  <a:pt x="827" y="3112"/>
                  <a:pt x="924" y="3144"/>
                </a:cubicBezTo>
                <a:cubicBezTo>
                  <a:pt x="1156" y="3217"/>
                  <a:pt x="1390" y="3401"/>
                  <a:pt x="1630" y="3494"/>
                </a:cubicBezTo>
                <a:cubicBezTo>
                  <a:pt x="1372" y="4326"/>
                  <a:pt x="1536" y="5216"/>
                  <a:pt x="2638" y="5106"/>
                </a:cubicBezTo>
                <a:cubicBezTo>
                  <a:pt x="2087" y="5714"/>
                  <a:pt x="1307" y="7901"/>
                  <a:pt x="2507" y="7697"/>
                </a:cubicBezTo>
                <a:cubicBezTo>
                  <a:pt x="2568" y="7685"/>
                  <a:pt x="2622" y="7616"/>
                  <a:pt x="2618" y="7554"/>
                </a:cubicBezTo>
                <a:cubicBezTo>
                  <a:pt x="2590" y="7073"/>
                  <a:pt x="2618" y="6616"/>
                  <a:pt x="2776" y="6196"/>
                </a:cubicBezTo>
                <a:cubicBezTo>
                  <a:pt x="2891" y="6580"/>
                  <a:pt x="3082" y="6946"/>
                  <a:pt x="3307" y="7285"/>
                </a:cubicBezTo>
                <a:cubicBezTo>
                  <a:pt x="3311" y="7309"/>
                  <a:pt x="3315" y="7334"/>
                  <a:pt x="3323" y="7354"/>
                </a:cubicBezTo>
                <a:cubicBezTo>
                  <a:pt x="3339" y="7428"/>
                  <a:pt x="3400" y="7456"/>
                  <a:pt x="3462" y="7452"/>
                </a:cubicBezTo>
                <a:cubicBezTo>
                  <a:pt x="3486" y="7460"/>
                  <a:pt x="3515" y="7464"/>
                  <a:pt x="3543" y="7456"/>
                </a:cubicBezTo>
                <a:cubicBezTo>
                  <a:pt x="3620" y="7428"/>
                  <a:pt x="3702" y="7394"/>
                  <a:pt x="3779" y="7366"/>
                </a:cubicBezTo>
                <a:cubicBezTo>
                  <a:pt x="3852" y="7338"/>
                  <a:pt x="3910" y="7269"/>
                  <a:pt x="3882" y="7186"/>
                </a:cubicBezTo>
                <a:cubicBezTo>
                  <a:pt x="3592" y="6293"/>
                  <a:pt x="3702" y="5178"/>
                  <a:pt x="4860" y="5154"/>
                </a:cubicBezTo>
                <a:cubicBezTo>
                  <a:pt x="4930" y="5154"/>
                  <a:pt x="4991" y="5154"/>
                  <a:pt x="5056" y="5162"/>
                </a:cubicBezTo>
                <a:cubicBezTo>
                  <a:pt x="5595" y="5717"/>
                  <a:pt x="5228" y="6826"/>
                  <a:pt x="4934" y="7434"/>
                </a:cubicBezTo>
                <a:cubicBezTo>
                  <a:pt x="4892" y="7524"/>
                  <a:pt x="4926" y="7622"/>
                  <a:pt x="5023" y="7654"/>
                </a:cubicBezTo>
                <a:cubicBezTo>
                  <a:pt x="5538" y="7817"/>
                  <a:pt x="5835" y="7405"/>
                  <a:pt x="6002" y="6977"/>
                </a:cubicBezTo>
                <a:cubicBezTo>
                  <a:pt x="6071" y="6805"/>
                  <a:pt x="6164" y="6492"/>
                  <a:pt x="6206" y="6177"/>
                </a:cubicBezTo>
                <a:cubicBezTo>
                  <a:pt x="6324" y="6528"/>
                  <a:pt x="6360" y="6920"/>
                  <a:pt x="6320" y="7274"/>
                </a:cubicBezTo>
                <a:cubicBezTo>
                  <a:pt x="6316" y="7324"/>
                  <a:pt x="6352" y="7389"/>
                  <a:pt x="6398" y="7409"/>
                </a:cubicBezTo>
                <a:cubicBezTo>
                  <a:pt x="6483" y="7446"/>
                  <a:pt x="6556" y="7494"/>
                  <a:pt x="6643" y="7482"/>
                </a:cubicBezTo>
                <a:cubicBezTo>
                  <a:pt x="6684" y="7528"/>
                  <a:pt x="6762" y="7536"/>
                  <a:pt x="6802" y="7466"/>
                </a:cubicBezTo>
                <a:cubicBezTo>
                  <a:pt x="7291" y="6678"/>
                  <a:pt x="7194" y="5524"/>
                  <a:pt x="6679" y="4737"/>
                </a:cubicBezTo>
                <a:cubicBezTo>
                  <a:pt x="6863" y="4814"/>
                  <a:pt x="7083" y="4794"/>
                  <a:pt x="7259" y="4688"/>
                </a:cubicBezTo>
                <a:cubicBezTo>
                  <a:pt x="7536" y="4513"/>
                  <a:pt x="7602" y="4170"/>
                  <a:pt x="7520" y="3880"/>
                </a:cubicBezTo>
                <a:close/>
                <a:moveTo>
                  <a:pt x="1796" y="4353"/>
                </a:moveTo>
                <a:cubicBezTo>
                  <a:pt x="1834" y="4472"/>
                  <a:pt x="1878" y="4589"/>
                  <a:pt x="1939" y="4696"/>
                </a:cubicBezTo>
                <a:cubicBezTo>
                  <a:pt x="1854" y="4610"/>
                  <a:pt x="1808" y="4492"/>
                  <a:pt x="1796" y="4353"/>
                </a:cubicBezTo>
                <a:close/>
              </a:path>
            </a:pathLst>
          </a:custGeom>
          <a:solidFill>
            <a:srgbClr val="CC4B4A"/>
          </a:solidFill>
          <a:ln>
            <a:noFill/>
          </a:ln>
        </p:spPr>
      </p:sp>
      <p:sp>
        <p:nvSpPr>
          <p:cNvPr id="49" name="reindeer_66672"/>
          <p:cNvSpPr>
            <a:spLocks noChangeAspect="1"/>
          </p:cNvSpPr>
          <p:nvPr/>
        </p:nvSpPr>
        <p:spPr bwMode="auto">
          <a:xfrm>
            <a:off x="8012205" y="6461759"/>
            <a:ext cx="387786" cy="402379"/>
          </a:xfrm>
          <a:custGeom>
            <a:avLst/>
            <a:gdLst>
              <a:gd name="T0" fmla="*/ 7235 w 7602"/>
              <a:gd name="T1" fmla="*/ 3880 h 7901"/>
              <a:gd name="T2" fmla="*/ 6338 w 7602"/>
              <a:gd name="T3" fmla="*/ 4317 h 7901"/>
              <a:gd name="T4" fmla="*/ 6248 w 7602"/>
              <a:gd name="T5" fmla="*/ 4244 h 7901"/>
              <a:gd name="T6" fmla="*/ 3662 w 7602"/>
              <a:gd name="T7" fmla="*/ 3786 h 7901"/>
              <a:gd name="T8" fmla="*/ 3715 w 7602"/>
              <a:gd name="T9" fmla="*/ 3178 h 7901"/>
              <a:gd name="T10" fmla="*/ 4024 w 7602"/>
              <a:gd name="T11" fmla="*/ 2469 h 7901"/>
              <a:gd name="T12" fmla="*/ 3238 w 7602"/>
              <a:gd name="T13" fmla="*/ 2784 h 7901"/>
              <a:gd name="T14" fmla="*/ 3263 w 7602"/>
              <a:gd name="T15" fmla="*/ 2290 h 7901"/>
              <a:gd name="T16" fmla="*/ 4271 w 7602"/>
              <a:gd name="T17" fmla="*/ 1502 h 7901"/>
              <a:gd name="T18" fmla="*/ 4148 w 7602"/>
              <a:gd name="T19" fmla="*/ 821 h 7901"/>
              <a:gd name="T20" fmla="*/ 3691 w 7602"/>
              <a:gd name="T21" fmla="*/ 1249 h 7901"/>
              <a:gd name="T22" fmla="*/ 3368 w 7602"/>
              <a:gd name="T23" fmla="*/ 49 h 7901"/>
              <a:gd name="T24" fmla="*/ 3426 w 7602"/>
              <a:gd name="T25" fmla="*/ 1118 h 7901"/>
              <a:gd name="T26" fmla="*/ 2924 w 7602"/>
              <a:gd name="T27" fmla="*/ 441 h 7901"/>
              <a:gd name="T28" fmla="*/ 2594 w 7602"/>
              <a:gd name="T29" fmla="*/ 906 h 7901"/>
              <a:gd name="T30" fmla="*/ 3398 w 7602"/>
              <a:gd name="T31" fmla="*/ 1473 h 7901"/>
              <a:gd name="T32" fmla="*/ 3100 w 7602"/>
              <a:gd name="T33" fmla="*/ 2252 h 7901"/>
              <a:gd name="T34" fmla="*/ 2819 w 7602"/>
              <a:gd name="T35" fmla="*/ 2430 h 7901"/>
              <a:gd name="T36" fmla="*/ 2308 w 7602"/>
              <a:gd name="T37" fmla="*/ 2402 h 7901"/>
              <a:gd name="T38" fmla="*/ 2206 w 7602"/>
              <a:gd name="T39" fmla="*/ 2476 h 7901"/>
              <a:gd name="T40" fmla="*/ 1863 w 7602"/>
              <a:gd name="T41" fmla="*/ 2365 h 7901"/>
              <a:gd name="T42" fmla="*/ 1439 w 7602"/>
              <a:gd name="T43" fmla="*/ 1793 h 7901"/>
              <a:gd name="T44" fmla="*/ 2154 w 7602"/>
              <a:gd name="T45" fmla="*/ 728 h 7901"/>
              <a:gd name="T46" fmla="*/ 1652 w 7602"/>
              <a:gd name="T47" fmla="*/ 1381 h 7901"/>
              <a:gd name="T48" fmla="*/ 1330 w 7602"/>
              <a:gd name="T49" fmla="*/ 1292 h 7901"/>
              <a:gd name="T50" fmla="*/ 1431 w 7602"/>
              <a:gd name="T51" fmla="*/ 117 h 7901"/>
              <a:gd name="T52" fmla="*/ 1047 w 7602"/>
              <a:gd name="T53" fmla="*/ 1472 h 7901"/>
              <a:gd name="T54" fmla="*/ 583 w 7602"/>
              <a:gd name="T55" fmla="*/ 533 h 7901"/>
              <a:gd name="T56" fmla="*/ 967 w 7602"/>
              <a:gd name="T57" fmla="*/ 1736 h 7901"/>
              <a:gd name="T58" fmla="*/ 1734 w 7602"/>
              <a:gd name="T59" fmla="*/ 2597 h 7901"/>
              <a:gd name="T60" fmla="*/ 1863 w 7602"/>
              <a:gd name="T61" fmla="*/ 2944 h 7901"/>
              <a:gd name="T62" fmla="*/ 892 w 7602"/>
              <a:gd name="T63" fmla="*/ 2908 h 7901"/>
              <a:gd name="T64" fmla="*/ 1630 w 7602"/>
              <a:gd name="T65" fmla="*/ 3494 h 7901"/>
              <a:gd name="T66" fmla="*/ 2507 w 7602"/>
              <a:gd name="T67" fmla="*/ 7697 h 7901"/>
              <a:gd name="T68" fmla="*/ 2776 w 7602"/>
              <a:gd name="T69" fmla="*/ 6196 h 7901"/>
              <a:gd name="T70" fmla="*/ 3323 w 7602"/>
              <a:gd name="T71" fmla="*/ 7354 h 7901"/>
              <a:gd name="T72" fmla="*/ 3543 w 7602"/>
              <a:gd name="T73" fmla="*/ 7456 h 7901"/>
              <a:gd name="T74" fmla="*/ 3882 w 7602"/>
              <a:gd name="T75" fmla="*/ 7186 h 7901"/>
              <a:gd name="T76" fmla="*/ 5056 w 7602"/>
              <a:gd name="T77" fmla="*/ 5162 h 7901"/>
              <a:gd name="T78" fmla="*/ 5023 w 7602"/>
              <a:gd name="T79" fmla="*/ 7654 h 7901"/>
              <a:gd name="T80" fmla="*/ 6206 w 7602"/>
              <a:gd name="T81" fmla="*/ 6177 h 7901"/>
              <a:gd name="T82" fmla="*/ 6398 w 7602"/>
              <a:gd name="T83" fmla="*/ 7409 h 7901"/>
              <a:gd name="T84" fmla="*/ 6802 w 7602"/>
              <a:gd name="T85" fmla="*/ 7466 h 7901"/>
              <a:gd name="T86" fmla="*/ 7259 w 7602"/>
              <a:gd name="T87" fmla="*/ 4688 h 7901"/>
              <a:gd name="T88" fmla="*/ 1796 w 7602"/>
              <a:gd name="T89" fmla="*/ 4353 h 7901"/>
              <a:gd name="T90" fmla="*/ 1796 w 7602"/>
              <a:gd name="T91" fmla="*/ 4353 h 7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02" h="7901">
                <a:moveTo>
                  <a:pt x="7520" y="3880"/>
                </a:moveTo>
                <a:cubicBezTo>
                  <a:pt x="7483" y="3749"/>
                  <a:pt x="7259" y="3729"/>
                  <a:pt x="7235" y="3880"/>
                </a:cubicBezTo>
                <a:cubicBezTo>
                  <a:pt x="7215" y="4026"/>
                  <a:pt x="6999" y="4080"/>
                  <a:pt x="6880" y="4121"/>
                </a:cubicBezTo>
                <a:cubicBezTo>
                  <a:pt x="6696" y="4182"/>
                  <a:pt x="6510" y="4228"/>
                  <a:pt x="6338" y="4317"/>
                </a:cubicBezTo>
                <a:cubicBezTo>
                  <a:pt x="6334" y="4317"/>
                  <a:pt x="6334" y="4321"/>
                  <a:pt x="6330" y="4321"/>
                </a:cubicBezTo>
                <a:cubicBezTo>
                  <a:pt x="6302" y="4297"/>
                  <a:pt x="6276" y="4268"/>
                  <a:pt x="6248" y="4244"/>
                </a:cubicBezTo>
                <a:cubicBezTo>
                  <a:pt x="5620" y="3729"/>
                  <a:pt x="4412" y="3546"/>
                  <a:pt x="3674" y="3994"/>
                </a:cubicBezTo>
                <a:cubicBezTo>
                  <a:pt x="3674" y="3925"/>
                  <a:pt x="3670" y="3856"/>
                  <a:pt x="3662" y="3786"/>
                </a:cubicBezTo>
                <a:cubicBezTo>
                  <a:pt x="3638" y="3610"/>
                  <a:pt x="3584" y="3416"/>
                  <a:pt x="3499" y="3228"/>
                </a:cubicBezTo>
                <a:cubicBezTo>
                  <a:pt x="3576" y="3224"/>
                  <a:pt x="3658" y="3204"/>
                  <a:pt x="3715" y="3178"/>
                </a:cubicBezTo>
                <a:cubicBezTo>
                  <a:pt x="3943" y="3076"/>
                  <a:pt x="4086" y="2868"/>
                  <a:pt x="4151" y="2636"/>
                </a:cubicBezTo>
                <a:cubicBezTo>
                  <a:pt x="4175" y="2554"/>
                  <a:pt x="4110" y="2464"/>
                  <a:pt x="4024" y="2469"/>
                </a:cubicBezTo>
                <a:cubicBezTo>
                  <a:pt x="3755" y="2477"/>
                  <a:pt x="3424" y="2588"/>
                  <a:pt x="3254" y="2808"/>
                </a:cubicBezTo>
                <a:cubicBezTo>
                  <a:pt x="3250" y="2800"/>
                  <a:pt x="3242" y="2792"/>
                  <a:pt x="3238" y="2784"/>
                </a:cubicBezTo>
                <a:cubicBezTo>
                  <a:pt x="3352" y="2649"/>
                  <a:pt x="3434" y="2441"/>
                  <a:pt x="3287" y="2306"/>
                </a:cubicBezTo>
                <a:cubicBezTo>
                  <a:pt x="3279" y="2298"/>
                  <a:pt x="3271" y="2294"/>
                  <a:pt x="3263" y="2290"/>
                </a:cubicBezTo>
                <a:cubicBezTo>
                  <a:pt x="3463" y="2082"/>
                  <a:pt x="3578" y="1817"/>
                  <a:pt x="3643" y="1540"/>
                </a:cubicBezTo>
                <a:cubicBezTo>
                  <a:pt x="3855" y="1589"/>
                  <a:pt x="4079" y="1593"/>
                  <a:pt x="4271" y="1502"/>
                </a:cubicBezTo>
                <a:cubicBezTo>
                  <a:pt x="4552" y="1372"/>
                  <a:pt x="4556" y="922"/>
                  <a:pt x="4320" y="752"/>
                </a:cubicBezTo>
                <a:cubicBezTo>
                  <a:pt x="4263" y="710"/>
                  <a:pt x="4158" y="752"/>
                  <a:pt x="4148" y="821"/>
                </a:cubicBezTo>
                <a:cubicBezTo>
                  <a:pt x="4132" y="936"/>
                  <a:pt x="4255" y="1184"/>
                  <a:pt x="4103" y="1245"/>
                </a:cubicBezTo>
                <a:cubicBezTo>
                  <a:pt x="3976" y="1294"/>
                  <a:pt x="3830" y="1277"/>
                  <a:pt x="3691" y="1249"/>
                </a:cubicBezTo>
                <a:cubicBezTo>
                  <a:pt x="3695" y="1204"/>
                  <a:pt x="3699" y="1164"/>
                  <a:pt x="3703" y="1118"/>
                </a:cubicBezTo>
                <a:cubicBezTo>
                  <a:pt x="3731" y="784"/>
                  <a:pt x="3683" y="249"/>
                  <a:pt x="3368" y="49"/>
                </a:cubicBezTo>
                <a:cubicBezTo>
                  <a:pt x="3287" y="0"/>
                  <a:pt x="3176" y="81"/>
                  <a:pt x="3206" y="176"/>
                </a:cubicBezTo>
                <a:cubicBezTo>
                  <a:pt x="3320" y="506"/>
                  <a:pt x="3426" y="760"/>
                  <a:pt x="3426" y="1118"/>
                </a:cubicBezTo>
                <a:lnTo>
                  <a:pt x="3426" y="1172"/>
                </a:lnTo>
                <a:cubicBezTo>
                  <a:pt x="3132" y="1061"/>
                  <a:pt x="2487" y="732"/>
                  <a:pt x="2924" y="441"/>
                </a:cubicBezTo>
                <a:cubicBezTo>
                  <a:pt x="2998" y="392"/>
                  <a:pt x="2936" y="290"/>
                  <a:pt x="2855" y="326"/>
                </a:cubicBezTo>
                <a:cubicBezTo>
                  <a:pt x="2598" y="441"/>
                  <a:pt x="2447" y="616"/>
                  <a:pt x="2594" y="906"/>
                </a:cubicBezTo>
                <a:cubicBezTo>
                  <a:pt x="2740" y="1192"/>
                  <a:pt x="3095" y="1356"/>
                  <a:pt x="3378" y="1465"/>
                </a:cubicBezTo>
                <a:cubicBezTo>
                  <a:pt x="3386" y="1469"/>
                  <a:pt x="3390" y="1469"/>
                  <a:pt x="3398" y="1473"/>
                </a:cubicBezTo>
                <a:cubicBezTo>
                  <a:pt x="3352" y="1742"/>
                  <a:pt x="3259" y="2004"/>
                  <a:pt x="3108" y="2236"/>
                </a:cubicBezTo>
                <a:cubicBezTo>
                  <a:pt x="3104" y="2240"/>
                  <a:pt x="3104" y="2248"/>
                  <a:pt x="3100" y="2252"/>
                </a:cubicBezTo>
                <a:cubicBezTo>
                  <a:pt x="3072" y="2252"/>
                  <a:pt x="3047" y="2260"/>
                  <a:pt x="3023" y="2268"/>
                </a:cubicBezTo>
                <a:cubicBezTo>
                  <a:pt x="2938" y="2300"/>
                  <a:pt x="2872" y="2361"/>
                  <a:pt x="2819" y="2430"/>
                </a:cubicBezTo>
                <a:cubicBezTo>
                  <a:pt x="2696" y="2369"/>
                  <a:pt x="2566" y="2333"/>
                  <a:pt x="2419" y="2333"/>
                </a:cubicBezTo>
                <a:cubicBezTo>
                  <a:pt x="2362" y="2333"/>
                  <a:pt x="2326" y="2365"/>
                  <a:pt x="2308" y="2402"/>
                </a:cubicBezTo>
                <a:cubicBezTo>
                  <a:pt x="2288" y="2406"/>
                  <a:pt x="2267" y="2410"/>
                  <a:pt x="2251" y="2430"/>
                </a:cubicBezTo>
                <a:cubicBezTo>
                  <a:pt x="2235" y="2446"/>
                  <a:pt x="2223" y="2462"/>
                  <a:pt x="2206" y="2476"/>
                </a:cubicBezTo>
                <a:cubicBezTo>
                  <a:pt x="2194" y="2460"/>
                  <a:pt x="2182" y="2444"/>
                  <a:pt x="2164" y="2426"/>
                </a:cubicBezTo>
                <a:cubicBezTo>
                  <a:pt x="2083" y="2345"/>
                  <a:pt x="1968" y="2341"/>
                  <a:pt x="1863" y="2365"/>
                </a:cubicBezTo>
                <a:cubicBezTo>
                  <a:pt x="1855" y="2369"/>
                  <a:pt x="1843" y="2373"/>
                  <a:pt x="1835" y="2377"/>
                </a:cubicBezTo>
                <a:cubicBezTo>
                  <a:pt x="1639" y="2254"/>
                  <a:pt x="1516" y="2030"/>
                  <a:pt x="1439" y="1793"/>
                </a:cubicBezTo>
                <a:cubicBezTo>
                  <a:pt x="1554" y="1777"/>
                  <a:pt x="1667" y="1736"/>
                  <a:pt x="1766" y="1674"/>
                </a:cubicBezTo>
                <a:cubicBezTo>
                  <a:pt x="2039" y="1502"/>
                  <a:pt x="2263" y="1042"/>
                  <a:pt x="2154" y="728"/>
                </a:cubicBezTo>
                <a:cubicBezTo>
                  <a:pt x="2122" y="642"/>
                  <a:pt x="1999" y="609"/>
                  <a:pt x="1946" y="700"/>
                </a:cubicBezTo>
                <a:cubicBezTo>
                  <a:pt x="1819" y="928"/>
                  <a:pt x="1852" y="1185"/>
                  <a:pt x="1652" y="1381"/>
                </a:cubicBezTo>
                <a:cubicBezTo>
                  <a:pt x="1575" y="1458"/>
                  <a:pt x="1472" y="1496"/>
                  <a:pt x="1367" y="1508"/>
                </a:cubicBezTo>
                <a:cubicBezTo>
                  <a:pt x="1351" y="1434"/>
                  <a:pt x="1339" y="1361"/>
                  <a:pt x="1330" y="1292"/>
                </a:cubicBezTo>
                <a:cubicBezTo>
                  <a:pt x="1298" y="1042"/>
                  <a:pt x="1302" y="782"/>
                  <a:pt x="1342" y="537"/>
                </a:cubicBezTo>
                <a:cubicBezTo>
                  <a:pt x="1366" y="394"/>
                  <a:pt x="1452" y="264"/>
                  <a:pt x="1431" y="117"/>
                </a:cubicBezTo>
                <a:cubicBezTo>
                  <a:pt x="1423" y="60"/>
                  <a:pt x="1358" y="40"/>
                  <a:pt x="1308" y="48"/>
                </a:cubicBezTo>
                <a:cubicBezTo>
                  <a:pt x="884" y="133"/>
                  <a:pt x="974" y="1044"/>
                  <a:pt x="1047" y="1472"/>
                </a:cubicBezTo>
                <a:cubicBezTo>
                  <a:pt x="871" y="1414"/>
                  <a:pt x="720" y="1305"/>
                  <a:pt x="615" y="1153"/>
                </a:cubicBezTo>
                <a:cubicBezTo>
                  <a:pt x="472" y="949"/>
                  <a:pt x="534" y="753"/>
                  <a:pt x="583" y="533"/>
                </a:cubicBezTo>
                <a:cubicBezTo>
                  <a:pt x="595" y="480"/>
                  <a:pt x="538" y="452"/>
                  <a:pt x="498" y="484"/>
                </a:cubicBezTo>
                <a:cubicBezTo>
                  <a:pt x="0" y="904"/>
                  <a:pt x="535" y="1561"/>
                  <a:pt x="967" y="1736"/>
                </a:cubicBezTo>
                <a:cubicBezTo>
                  <a:pt x="1016" y="1756"/>
                  <a:pt x="1064" y="1768"/>
                  <a:pt x="1118" y="1781"/>
                </a:cubicBezTo>
                <a:cubicBezTo>
                  <a:pt x="1219" y="2128"/>
                  <a:pt x="1419" y="2474"/>
                  <a:pt x="1734" y="2597"/>
                </a:cubicBezTo>
                <a:cubicBezTo>
                  <a:pt x="1722" y="2682"/>
                  <a:pt x="1726" y="2769"/>
                  <a:pt x="1766" y="2846"/>
                </a:cubicBezTo>
                <a:cubicBezTo>
                  <a:pt x="1786" y="2888"/>
                  <a:pt x="1827" y="2920"/>
                  <a:pt x="1863" y="2944"/>
                </a:cubicBezTo>
                <a:cubicBezTo>
                  <a:pt x="1855" y="2956"/>
                  <a:pt x="1851" y="2968"/>
                  <a:pt x="1843" y="2981"/>
                </a:cubicBezTo>
                <a:cubicBezTo>
                  <a:pt x="1582" y="2777"/>
                  <a:pt x="1215" y="2765"/>
                  <a:pt x="892" y="2908"/>
                </a:cubicBezTo>
                <a:cubicBezTo>
                  <a:pt x="782" y="2957"/>
                  <a:pt x="827" y="3112"/>
                  <a:pt x="924" y="3144"/>
                </a:cubicBezTo>
                <a:cubicBezTo>
                  <a:pt x="1156" y="3217"/>
                  <a:pt x="1390" y="3401"/>
                  <a:pt x="1630" y="3494"/>
                </a:cubicBezTo>
                <a:cubicBezTo>
                  <a:pt x="1372" y="4326"/>
                  <a:pt x="1536" y="5216"/>
                  <a:pt x="2638" y="5106"/>
                </a:cubicBezTo>
                <a:cubicBezTo>
                  <a:pt x="2087" y="5714"/>
                  <a:pt x="1307" y="7901"/>
                  <a:pt x="2507" y="7697"/>
                </a:cubicBezTo>
                <a:cubicBezTo>
                  <a:pt x="2568" y="7685"/>
                  <a:pt x="2622" y="7616"/>
                  <a:pt x="2618" y="7554"/>
                </a:cubicBezTo>
                <a:cubicBezTo>
                  <a:pt x="2590" y="7073"/>
                  <a:pt x="2618" y="6616"/>
                  <a:pt x="2776" y="6196"/>
                </a:cubicBezTo>
                <a:cubicBezTo>
                  <a:pt x="2891" y="6580"/>
                  <a:pt x="3082" y="6946"/>
                  <a:pt x="3307" y="7285"/>
                </a:cubicBezTo>
                <a:cubicBezTo>
                  <a:pt x="3311" y="7309"/>
                  <a:pt x="3315" y="7334"/>
                  <a:pt x="3323" y="7354"/>
                </a:cubicBezTo>
                <a:cubicBezTo>
                  <a:pt x="3339" y="7428"/>
                  <a:pt x="3400" y="7456"/>
                  <a:pt x="3462" y="7452"/>
                </a:cubicBezTo>
                <a:cubicBezTo>
                  <a:pt x="3486" y="7460"/>
                  <a:pt x="3515" y="7464"/>
                  <a:pt x="3543" y="7456"/>
                </a:cubicBezTo>
                <a:cubicBezTo>
                  <a:pt x="3620" y="7428"/>
                  <a:pt x="3702" y="7394"/>
                  <a:pt x="3779" y="7366"/>
                </a:cubicBezTo>
                <a:cubicBezTo>
                  <a:pt x="3852" y="7338"/>
                  <a:pt x="3910" y="7269"/>
                  <a:pt x="3882" y="7186"/>
                </a:cubicBezTo>
                <a:cubicBezTo>
                  <a:pt x="3592" y="6293"/>
                  <a:pt x="3702" y="5178"/>
                  <a:pt x="4860" y="5154"/>
                </a:cubicBezTo>
                <a:cubicBezTo>
                  <a:pt x="4930" y="5154"/>
                  <a:pt x="4991" y="5154"/>
                  <a:pt x="5056" y="5162"/>
                </a:cubicBezTo>
                <a:cubicBezTo>
                  <a:pt x="5595" y="5717"/>
                  <a:pt x="5228" y="6826"/>
                  <a:pt x="4934" y="7434"/>
                </a:cubicBezTo>
                <a:cubicBezTo>
                  <a:pt x="4892" y="7524"/>
                  <a:pt x="4926" y="7622"/>
                  <a:pt x="5023" y="7654"/>
                </a:cubicBezTo>
                <a:cubicBezTo>
                  <a:pt x="5538" y="7817"/>
                  <a:pt x="5835" y="7405"/>
                  <a:pt x="6002" y="6977"/>
                </a:cubicBezTo>
                <a:cubicBezTo>
                  <a:pt x="6071" y="6805"/>
                  <a:pt x="6164" y="6492"/>
                  <a:pt x="6206" y="6177"/>
                </a:cubicBezTo>
                <a:cubicBezTo>
                  <a:pt x="6324" y="6528"/>
                  <a:pt x="6360" y="6920"/>
                  <a:pt x="6320" y="7274"/>
                </a:cubicBezTo>
                <a:cubicBezTo>
                  <a:pt x="6316" y="7324"/>
                  <a:pt x="6352" y="7389"/>
                  <a:pt x="6398" y="7409"/>
                </a:cubicBezTo>
                <a:cubicBezTo>
                  <a:pt x="6483" y="7446"/>
                  <a:pt x="6556" y="7494"/>
                  <a:pt x="6643" y="7482"/>
                </a:cubicBezTo>
                <a:cubicBezTo>
                  <a:pt x="6684" y="7528"/>
                  <a:pt x="6762" y="7536"/>
                  <a:pt x="6802" y="7466"/>
                </a:cubicBezTo>
                <a:cubicBezTo>
                  <a:pt x="7291" y="6678"/>
                  <a:pt x="7194" y="5524"/>
                  <a:pt x="6679" y="4737"/>
                </a:cubicBezTo>
                <a:cubicBezTo>
                  <a:pt x="6863" y="4814"/>
                  <a:pt x="7083" y="4794"/>
                  <a:pt x="7259" y="4688"/>
                </a:cubicBezTo>
                <a:cubicBezTo>
                  <a:pt x="7536" y="4513"/>
                  <a:pt x="7602" y="4170"/>
                  <a:pt x="7520" y="3880"/>
                </a:cubicBezTo>
                <a:close/>
                <a:moveTo>
                  <a:pt x="1796" y="4353"/>
                </a:moveTo>
                <a:cubicBezTo>
                  <a:pt x="1834" y="4472"/>
                  <a:pt x="1878" y="4589"/>
                  <a:pt x="1939" y="4696"/>
                </a:cubicBezTo>
                <a:cubicBezTo>
                  <a:pt x="1854" y="4610"/>
                  <a:pt x="1808" y="4492"/>
                  <a:pt x="1796" y="4353"/>
                </a:cubicBezTo>
                <a:close/>
              </a:path>
            </a:pathLst>
          </a:custGeom>
          <a:solidFill>
            <a:srgbClr val="CC4B4A"/>
          </a:solidFill>
          <a:ln>
            <a:noFill/>
          </a:ln>
        </p:spPr>
      </p:sp>
      <p:sp>
        <p:nvSpPr>
          <p:cNvPr id="50" name="reindeer_66672"/>
          <p:cNvSpPr>
            <a:spLocks noChangeAspect="1"/>
          </p:cNvSpPr>
          <p:nvPr/>
        </p:nvSpPr>
        <p:spPr bwMode="auto">
          <a:xfrm>
            <a:off x="8415656" y="6372747"/>
            <a:ext cx="256227" cy="265870"/>
          </a:xfrm>
          <a:custGeom>
            <a:avLst/>
            <a:gdLst>
              <a:gd name="T0" fmla="*/ 7235 w 7602"/>
              <a:gd name="T1" fmla="*/ 3880 h 7901"/>
              <a:gd name="T2" fmla="*/ 6338 w 7602"/>
              <a:gd name="T3" fmla="*/ 4317 h 7901"/>
              <a:gd name="T4" fmla="*/ 6248 w 7602"/>
              <a:gd name="T5" fmla="*/ 4244 h 7901"/>
              <a:gd name="T6" fmla="*/ 3662 w 7602"/>
              <a:gd name="T7" fmla="*/ 3786 h 7901"/>
              <a:gd name="T8" fmla="*/ 3715 w 7602"/>
              <a:gd name="T9" fmla="*/ 3178 h 7901"/>
              <a:gd name="T10" fmla="*/ 4024 w 7602"/>
              <a:gd name="T11" fmla="*/ 2469 h 7901"/>
              <a:gd name="T12" fmla="*/ 3238 w 7602"/>
              <a:gd name="T13" fmla="*/ 2784 h 7901"/>
              <a:gd name="T14" fmla="*/ 3263 w 7602"/>
              <a:gd name="T15" fmla="*/ 2290 h 7901"/>
              <a:gd name="T16" fmla="*/ 4271 w 7602"/>
              <a:gd name="T17" fmla="*/ 1502 h 7901"/>
              <a:gd name="T18" fmla="*/ 4148 w 7602"/>
              <a:gd name="T19" fmla="*/ 821 h 7901"/>
              <a:gd name="T20" fmla="*/ 3691 w 7602"/>
              <a:gd name="T21" fmla="*/ 1249 h 7901"/>
              <a:gd name="T22" fmla="*/ 3368 w 7602"/>
              <a:gd name="T23" fmla="*/ 49 h 7901"/>
              <a:gd name="T24" fmla="*/ 3426 w 7602"/>
              <a:gd name="T25" fmla="*/ 1118 h 7901"/>
              <a:gd name="T26" fmla="*/ 2924 w 7602"/>
              <a:gd name="T27" fmla="*/ 441 h 7901"/>
              <a:gd name="T28" fmla="*/ 2594 w 7602"/>
              <a:gd name="T29" fmla="*/ 906 h 7901"/>
              <a:gd name="T30" fmla="*/ 3398 w 7602"/>
              <a:gd name="T31" fmla="*/ 1473 h 7901"/>
              <a:gd name="T32" fmla="*/ 3100 w 7602"/>
              <a:gd name="T33" fmla="*/ 2252 h 7901"/>
              <a:gd name="T34" fmla="*/ 2819 w 7602"/>
              <a:gd name="T35" fmla="*/ 2430 h 7901"/>
              <a:gd name="T36" fmla="*/ 2308 w 7602"/>
              <a:gd name="T37" fmla="*/ 2402 h 7901"/>
              <a:gd name="T38" fmla="*/ 2206 w 7602"/>
              <a:gd name="T39" fmla="*/ 2476 h 7901"/>
              <a:gd name="T40" fmla="*/ 1863 w 7602"/>
              <a:gd name="T41" fmla="*/ 2365 h 7901"/>
              <a:gd name="T42" fmla="*/ 1439 w 7602"/>
              <a:gd name="T43" fmla="*/ 1793 h 7901"/>
              <a:gd name="T44" fmla="*/ 2154 w 7602"/>
              <a:gd name="T45" fmla="*/ 728 h 7901"/>
              <a:gd name="T46" fmla="*/ 1652 w 7602"/>
              <a:gd name="T47" fmla="*/ 1381 h 7901"/>
              <a:gd name="T48" fmla="*/ 1330 w 7602"/>
              <a:gd name="T49" fmla="*/ 1292 h 7901"/>
              <a:gd name="T50" fmla="*/ 1431 w 7602"/>
              <a:gd name="T51" fmla="*/ 117 h 7901"/>
              <a:gd name="T52" fmla="*/ 1047 w 7602"/>
              <a:gd name="T53" fmla="*/ 1472 h 7901"/>
              <a:gd name="T54" fmla="*/ 583 w 7602"/>
              <a:gd name="T55" fmla="*/ 533 h 7901"/>
              <a:gd name="T56" fmla="*/ 967 w 7602"/>
              <a:gd name="T57" fmla="*/ 1736 h 7901"/>
              <a:gd name="T58" fmla="*/ 1734 w 7602"/>
              <a:gd name="T59" fmla="*/ 2597 h 7901"/>
              <a:gd name="T60" fmla="*/ 1863 w 7602"/>
              <a:gd name="T61" fmla="*/ 2944 h 7901"/>
              <a:gd name="T62" fmla="*/ 892 w 7602"/>
              <a:gd name="T63" fmla="*/ 2908 h 7901"/>
              <a:gd name="T64" fmla="*/ 1630 w 7602"/>
              <a:gd name="T65" fmla="*/ 3494 h 7901"/>
              <a:gd name="T66" fmla="*/ 2507 w 7602"/>
              <a:gd name="T67" fmla="*/ 7697 h 7901"/>
              <a:gd name="T68" fmla="*/ 2776 w 7602"/>
              <a:gd name="T69" fmla="*/ 6196 h 7901"/>
              <a:gd name="T70" fmla="*/ 3323 w 7602"/>
              <a:gd name="T71" fmla="*/ 7354 h 7901"/>
              <a:gd name="T72" fmla="*/ 3543 w 7602"/>
              <a:gd name="T73" fmla="*/ 7456 h 7901"/>
              <a:gd name="T74" fmla="*/ 3882 w 7602"/>
              <a:gd name="T75" fmla="*/ 7186 h 7901"/>
              <a:gd name="T76" fmla="*/ 5056 w 7602"/>
              <a:gd name="T77" fmla="*/ 5162 h 7901"/>
              <a:gd name="T78" fmla="*/ 5023 w 7602"/>
              <a:gd name="T79" fmla="*/ 7654 h 7901"/>
              <a:gd name="T80" fmla="*/ 6206 w 7602"/>
              <a:gd name="T81" fmla="*/ 6177 h 7901"/>
              <a:gd name="T82" fmla="*/ 6398 w 7602"/>
              <a:gd name="T83" fmla="*/ 7409 h 7901"/>
              <a:gd name="T84" fmla="*/ 6802 w 7602"/>
              <a:gd name="T85" fmla="*/ 7466 h 7901"/>
              <a:gd name="T86" fmla="*/ 7259 w 7602"/>
              <a:gd name="T87" fmla="*/ 4688 h 7901"/>
              <a:gd name="T88" fmla="*/ 1796 w 7602"/>
              <a:gd name="T89" fmla="*/ 4353 h 7901"/>
              <a:gd name="T90" fmla="*/ 1796 w 7602"/>
              <a:gd name="T91" fmla="*/ 4353 h 7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02" h="7901">
                <a:moveTo>
                  <a:pt x="7520" y="3880"/>
                </a:moveTo>
                <a:cubicBezTo>
                  <a:pt x="7483" y="3749"/>
                  <a:pt x="7259" y="3729"/>
                  <a:pt x="7235" y="3880"/>
                </a:cubicBezTo>
                <a:cubicBezTo>
                  <a:pt x="7215" y="4026"/>
                  <a:pt x="6999" y="4080"/>
                  <a:pt x="6880" y="4121"/>
                </a:cubicBezTo>
                <a:cubicBezTo>
                  <a:pt x="6696" y="4182"/>
                  <a:pt x="6510" y="4228"/>
                  <a:pt x="6338" y="4317"/>
                </a:cubicBezTo>
                <a:cubicBezTo>
                  <a:pt x="6334" y="4317"/>
                  <a:pt x="6334" y="4321"/>
                  <a:pt x="6330" y="4321"/>
                </a:cubicBezTo>
                <a:cubicBezTo>
                  <a:pt x="6302" y="4297"/>
                  <a:pt x="6276" y="4268"/>
                  <a:pt x="6248" y="4244"/>
                </a:cubicBezTo>
                <a:cubicBezTo>
                  <a:pt x="5620" y="3729"/>
                  <a:pt x="4412" y="3546"/>
                  <a:pt x="3674" y="3994"/>
                </a:cubicBezTo>
                <a:cubicBezTo>
                  <a:pt x="3674" y="3925"/>
                  <a:pt x="3670" y="3856"/>
                  <a:pt x="3662" y="3786"/>
                </a:cubicBezTo>
                <a:cubicBezTo>
                  <a:pt x="3638" y="3610"/>
                  <a:pt x="3584" y="3416"/>
                  <a:pt x="3499" y="3228"/>
                </a:cubicBezTo>
                <a:cubicBezTo>
                  <a:pt x="3576" y="3224"/>
                  <a:pt x="3658" y="3204"/>
                  <a:pt x="3715" y="3178"/>
                </a:cubicBezTo>
                <a:cubicBezTo>
                  <a:pt x="3943" y="3076"/>
                  <a:pt x="4086" y="2868"/>
                  <a:pt x="4151" y="2636"/>
                </a:cubicBezTo>
                <a:cubicBezTo>
                  <a:pt x="4175" y="2554"/>
                  <a:pt x="4110" y="2464"/>
                  <a:pt x="4024" y="2469"/>
                </a:cubicBezTo>
                <a:cubicBezTo>
                  <a:pt x="3755" y="2477"/>
                  <a:pt x="3424" y="2588"/>
                  <a:pt x="3254" y="2808"/>
                </a:cubicBezTo>
                <a:cubicBezTo>
                  <a:pt x="3250" y="2800"/>
                  <a:pt x="3242" y="2792"/>
                  <a:pt x="3238" y="2784"/>
                </a:cubicBezTo>
                <a:cubicBezTo>
                  <a:pt x="3352" y="2649"/>
                  <a:pt x="3434" y="2441"/>
                  <a:pt x="3287" y="2306"/>
                </a:cubicBezTo>
                <a:cubicBezTo>
                  <a:pt x="3279" y="2298"/>
                  <a:pt x="3271" y="2294"/>
                  <a:pt x="3263" y="2290"/>
                </a:cubicBezTo>
                <a:cubicBezTo>
                  <a:pt x="3463" y="2082"/>
                  <a:pt x="3578" y="1817"/>
                  <a:pt x="3643" y="1540"/>
                </a:cubicBezTo>
                <a:cubicBezTo>
                  <a:pt x="3855" y="1589"/>
                  <a:pt x="4079" y="1593"/>
                  <a:pt x="4271" y="1502"/>
                </a:cubicBezTo>
                <a:cubicBezTo>
                  <a:pt x="4552" y="1372"/>
                  <a:pt x="4556" y="922"/>
                  <a:pt x="4320" y="752"/>
                </a:cubicBezTo>
                <a:cubicBezTo>
                  <a:pt x="4263" y="710"/>
                  <a:pt x="4158" y="752"/>
                  <a:pt x="4148" y="821"/>
                </a:cubicBezTo>
                <a:cubicBezTo>
                  <a:pt x="4132" y="936"/>
                  <a:pt x="4255" y="1184"/>
                  <a:pt x="4103" y="1245"/>
                </a:cubicBezTo>
                <a:cubicBezTo>
                  <a:pt x="3976" y="1294"/>
                  <a:pt x="3830" y="1277"/>
                  <a:pt x="3691" y="1249"/>
                </a:cubicBezTo>
                <a:cubicBezTo>
                  <a:pt x="3695" y="1204"/>
                  <a:pt x="3699" y="1164"/>
                  <a:pt x="3703" y="1118"/>
                </a:cubicBezTo>
                <a:cubicBezTo>
                  <a:pt x="3731" y="784"/>
                  <a:pt x="3683" y="249"/>
                  <a:pt x="3368" y="49"/>
                </a:cubicBezTo>
                <a:cubicBezTo>
                  <a:pt x="3287" y="0"/>
                  <a:pt x="3176" y="81"/>
                  <a:pt x="3206" y="176"/>
                </a:cubicBezTo>
                <a:cubicBezTo>
                  <a:pt x="3320" y="506"/>
                  <a:pt x="3426" y="760"/>
                  <a:pt x="3426" y="1118"/>
                </a:cubicBezTo>
                <a:lnTo>
                  <a:pt x="3426" y="1172"/>
                </a:lnTo>
                <a:cubicBezTo>
                  <a:pt x="3132" y="1061"/>
                  <a:pt x="2487" y="732"/>
                  <a:pt x="2924" y="441"/>
                </a:cubicBezTo>
                <a:cubicBezTo>
                  <a:pt x="2998" y="392"/>
                  <a:pt x="2936" y="290"/>
                  <a:pt x="2855" y="326"/>
                </a:cubicBezTo>
                <a:cubicBezTo>
                  <a:pt x="2598" y="441"/>
                  <a:pt x="2447" y="616"/>
                  <a:pt x="2594" y="906"/>
                </a:cubicBezTo>
                <a:cubicBezTo>
                  <a:pt x="2740" y="1192"/>
                  <a:pt x="3095" y="1356"/>
                  <a:pt x="3378" y="1465"/>
                </a:cubicBezTo>
                <a:cubicBezTo>
                  <a:pt x="3386" y="1469"/>
                  <a:pt x="3390" y="1469"/>
                  <a:pt x="3398" y="1473"/>
                </a:cubicBezTo>
                <a:cubicBezTo>
                  <a:pt x="3352" y="1742"/>
                  <a:pt x="3259" y="2004"/>
                  <a:pt x="3108" y="2236"/>
                </a:cubicBezTo>
                <a:cubicBezTo>
                  <a:pt x="3104" y="2240"/>
                  <a:pt x="3104" y="2248"/>
                  <a:pt x="3100" y="2252"/>
                </a:cubicBezTo>
                <a:cubicBezTo>
                  <a:pt x="3072" y="2252"/>
                  <a:pt x="3047" y="2260"/>
                  <a:pt x="3023" y="2268"/>
                </a:cubicBezTo>
                <a:cubicBezTo>
                  <a:pt x="2938" y="2300"/>
                  <a:pt x="2872" y="2361"/>
                  <a:pt x="2819" y="2430"/>
                </a:cubicBezTo>
                <a:cubicBezTo>
                  <a:pt x="2696" y="2369"/>
                  <a:pt x="2566" y="2333"/>
                  <a:pt x="2419" y="2333"/>
                </a:cubicBezTo>
                <a:cubicBezTo>
                  <a:pt x="2362" y="2333"/>
                  <a:pt x="2326" y="2365"/>
                  <a:pt x="2308" y="2402"/>
                </a:cubicBezTo>
                <a:cubicBezTo>
                  <a:pt x="2288" y="2406"/>
                  <a:pt x="2267" y="2410"/>
                  <a:pt x="2251" y="2430"/>
                </a:cubicBezTo>
                <a:cubicBezTo>
                  <a:pt x="2235" y="2446"/>
                  <a:pt x="2223" y="2462"/>
                  <a:pt x="2206" y="2476"/>
                </a:cubicBezTo>
                <a:cubicBezTo>
                  <a:pt x="2194" y="2460"/>
                  <a:pt x="2182" y="2444"/>
                  <a:pt x="2164" y="2426"/>
                </a:cubicBezTo>
                <a:cubicBezTo>
                  <a:pt x="2083" y="2345"/>
                  <a:pt x="1968" y="2341"/>
                  <a:pt x="1863" y="2365"/>
                </a:cubicBezTo>
                <a:cubicBezTo>
                  <a:pt x="1855" y="2369"/>
                  <a:pt x="1843" y="2373"/>
                  <a:pt x="1835" y="2377"/>
                </a:cubicBezTo>
                <a:cubicBezTo>
                  <a:pt x="1639" y="2254"/>
                  <a:pt x="1516" y="2030"/>
                  <a:pt x="1439" y="1793"/>
                </a:cubicBezTo>
                <a:cubicBezTo>
                  <a:pt x="1554" y="1777"/>
                  <a:pt x="1667" y="1736"/>
                  <a:pt x="1766" y="1674"/>
                </a:cubicBezTo>
                <a:cubicBezTo>
                  <a:pt x="2039" y="1502"/>
                  <a:pt x="2263" y="1042"/>
                  <a:pt x="2154" y="728"/>
                </a:cubicBezTo>
                <a:cubicBezTo>
                  <a:pt x="2122" y="642"/>
                  <a:pt x="1999" y="609"/>
                  <a:pt x="1946" y="700"/>
                </a:cubicBezTo>
                <a:cubicBezTo>
                  <a:pt x="1819" y="928"/>
                  <a:pt x="1852" y="1185"/>
                  <a:pt x="1652" y="1381"/>
                </a:cubicBezTo>
                <a:cubicBezTo>
                  <a:pt x="1575" y="1458"/>
                  <a:pt x="1472" y="1496"/>
                  <a:pt x="1367" y="1508"/>
                </a:cubicBezTo>
                <a:cubicBezTo>
                  <a:pt x="1351" y="1434"/>
                  <a:pt x="1339" y="1361"/>
                  <a:pt x="1330" y="1292"/>
                </a:cubicBezTo>
                <a:cubicBezTo>
                  <a:pt x="1298" y="1042"/>
                  <a:pt x="1302" y="782"/>
                  <a:pt x="1342" y="537"/>
                </a:cubicBezTo>
                <a:cubicBezTo>
                  <a:pt x="1366" y="394"/>
                  <a:pt x="1452" y="264"/>
                  <a:pt x="1431" y="117"/>
                </a:cubicBezTo>
                <a:cubicBezTo>
                  <a:pt x="1423" y="60"/>
                  <a:pt x="1358" y="40"/>
                  <a:pt x="1308" y="48"/>
                </a:cubicBezTo>
                <a:cubicBezTo>
                  <a:pt x="884" y="133"/>
                  <a:pt x="974" y="1044"/>
                  <a:pt x="1047" y="1472"/>
                </a:cubicBezTo>
                <a:cubicBezTo>
                  <a:pt x="871" y="1414"/>
                  <a:pt x="720" y="1305"/>
                  <a:pt x="615" y="1153"/>
                </a:cubicBezTo>
                <a:cubicBezTo>
                  <a:pt x="472" y="949"/>
                  <a:pt x="534" y="753"/>
                  <a:pt x="583" y="533"/>
                </a:cubicBezTo>
                <a:cubicBezTo>
                  <a:pt x="595" y="480"/>
                  <a:pt x="538" y="452"/>
                  <a:pt x="498" y="484"/>
                </a:cubicBezTo>
                <a:cubicBezTo>
                  <a:pt x="0" y="904"/>
                  <a:pt x="535" y="1561"/>
                  <a:pt x="967" y="1736"/>
                </a:cubicBezTo>
                <a:cubicBezTo>
                  <a:pt x="1016" y="1756"/>
                  <a:pt x="1064" y="1768"/>
                  <a:pt x="1118" y="1781"/>
                </a:cubicBezTo>
                <a:cubicBezTo>
                  <a:pt x="1219" y="2128"/>
                  <a:pt x="1419" y="2474"/>
                  <a:pt x="1734" y="2597"/>
                </a:cubicBezTo>
                <a:cubicBezTo>
                  <a:pt x="1722" y="2682"/>
                  <a:pt x="1726" y="2769"/>
                  <a:pt x="1766" y="2846"/>
                </a:cubicBezTo>
                <a:cubicBezTo>
                  <a:pt x="1786" y="2888"/>
                  <a:pt x="1827" y="2920"/>
                  <a:pt x="1863" y="2944"/>
                </a:cubicBezTo>
                <a:cubicBezTo>
                  <a:pt x="1855" y="2956"/>
                  <a:pt x="1851" y="2968"/>
                  <a:pt x="1843" y="2981"/>
                </a:cubicBezTo>
                <a:cubicBezTo>
                  <a:pt x="1582" y="2777"/>
                  <a:pt x="1215" y="2765"/>
                  <a:pt x="892" y="2908"/>
                </a:cubicBezTo>
                <a:cubicBezTo>
                  <a:pt x="782" y="2957"/>
                  <a:pt x="827" y="3112"/>
                  <a:pt x="924" y="3144"/>
                </a:cubicBezTo>
                <a:cubicBezTo>
                  <a:pt x="1156" y="3217"/>
                  <a:pt x="1390" y="3401"/>
                  <a:pt x="1630" y="3494"/>
                </a:cubicBezTo>
                <a:cubicBezTo>
                  <a:pt x="1372" y="4326"/>
                  <a:pt x="1536" y="5216"/>
                  <a:pt x="2638" y="5106"/>
                </a:cubicBezTo>
                <a:cubicBezTo>
                  <a:pt x="2087" y="5714"/>
                  <a:pt x="1307" y="7901"/>
                  <a:pt x="2507" y="7697"/>
                </a:cubicBezTo>
                <a:cubicBezTo>
                  <a:pt x="2568" y="7685"/>
                  <a:pt x="2622" y="7616"/>
                  <a:pt x="2618" y="7554"/>
                </a:cubicBezTo>
                <a:cubicBezTo>
                  <a:pt x="2590" y="7073"/>
                  <a:pt x="2618" y="6616"/>
                  <a:pt x="2776" y="6196"/>
                </a:cubicBezTo>
                <a:cubicBezTo>
                  <a:pt x="2891" y="6580"/>
                  <a:pt x="3082" y="6946"/>
                  <a:pt x="3307" y="7285"/>
                </a:cubicBezTo>
                <a:cubicBezTo>
                  <a:pt x="3311" y="7309"/>
                  <a:pt x="3315" y="7334"/>
                  <a:pt x="3323" y="7354"/>
                </a:cubicBezTo>
                <a:cubicBezTo>
                  <a:pt x="3339" y="7428"/>
                  <a:pt x="3400" y="7456"/>
                  <a:pt x="3462" y="7452"/>
                </a:cubicBezTo>
                <a:cubicBezTo>
                  <a:pt x="3486" y="7460"/>
                  <a:pt x="3515" y="7464"/>
                  <a:pt x="3543" y="7456"/>
                </a:cubicBezTo>
                <a:cubicBezTo>
                  <a:pt x="3620" y="7428"/>
                  <a:pt x="3702" y="7394"/>
                  <a:pt x="3779" y="7366"/>
                </a:cubicBezTo>
                <a:cubicBezTo>
                  <a:pt x="3852" y="7338"/>
                  <a:pt x="3910" y="7269"/>
                  <a:pt x="3882" y="7186"/>
                </a:cubicBezTo>
                <a:cubicBezTo>
                  <a:pt x="3592" y="6293"/>
                  <a:pt x="3702" y="5178"/>
                  <a:pt x="4860" y="5154"/>
                </a:cubicBezTo>
                <a:cubicBezTo>
                  <a:pt x="4930" y="5154"/>
                  <a:pt x="4991" y="5154"/>
                  <a:pt x="5056" y="5162"/>
                </a:cubicBezTo>
                <a:cubicBezTo>
                  <a:pt x="5595" y="5717"/>
                  <a:pt x="5228" y="6826"/>
                  <a:pt x="4934" y="7434"/>
                </a:cubicBezTo>
                <a:cubicBezTo>
                  <a:pt x="4892" y="7524"/>
                  <a:pt x="4926" y="7622"/>
                  <a:pt x="5023" y="7654"/>
                </a:cubicBezTo>
                <a:cubicBezTo>
                  <a:pt x="5538" y="7817"/>
                  <a:pt x="5835" y="7405"/>
                  <a:pt x="6002" y="6977"/>
                </a:cubicBezTo>
                <a:cubicBezTo>
                  <a:pt x="6071" y="6805"/>
                  <a:pt x="6164" y="6492"/>
                  <a:pt x="6206" y="6177"/>
                </a:cubicBezTo>
                <a:cubicBezTo>
                  <a:pt x="6324" y="6528"/>
                  <a:pt x="6360" y="6920"/>
                  <a:pt x="6320" y="7274"/>
                </a:cubicBezTo>
                <a:cubicBezTo>
                  <a:pt x="6316" y="7324"/>
                  <a:pt x="6352" y="7389"/>
                  <a:pt x="6398" y="7409"/>
                </a:cubicBezTo>
                <a:cubicBezTo>
                  <a:pt x="6483" y="7446"/>
                  <a:pt x="6556" y="7494"/>
                  <a:pt x="6643" y="7482"/>
                </a:cubicBezTo>
                <a:cubicBezTo>
                  <a:pt x="6684" y="7528"/>
                  <a:pt x="6762" y="7536"/>
                  <a:pt x="6802" y="7466"/>
                </a:cubicBezTo>
                <a:cubicBezTo>
                  <a:pt x="7291" y="6678"/>
                  <a:pt x="7194" y="5524"/>
                  <a:pt x="6679" y="4737"/>
                </a:cubicBezTo>
                <a:cubicBezTo>
                  <a:pt x="6863" y="4814"/>
                  <a:pt x="7083" y="4794"/>
                  <a:pt x="7259" y="4688"/>
                </a:cubicBezTo>
                <a:cubicBezTo>
                  <a:pt x="7536" y="4513"/>
                  <a:pt x="7602" y="4170"/>
                  <a:pt x="7520" y="3880"/>
                </a:cubicBezTo>
                <a:close/>
                <a:moveTo>
                  <a:pt x="1796" y="4353"/>
                </a:moveTo>
                <a:cubicBezTo>
                  <a:pt x="1834" y="4472"/>
                  <a:pt x="1878" y="4589"/>
                  <a:pt x="1939" y="4696"/>
                </a:cubicBezTo>
                <a:cubicBezTo>
                  <a:pt x="1854" y="4610"/>
                  <a:pt x="1808" y="4492"/>
                  <a:pt x="1796" y="4353"/>
                </a:cubicBezTo>
                <a:close/>
              </a:path>
            </a:pathLst>
          </a:custGeom>
          <a:solidFill>
            <a:srgbClr val="CC4B4A"/>
          </a:solidFill>
          <a:ln>
            <a:noFill/>
          </a:ln>
        </p:spPr>
      </p:sp>
      <p:sp>
        <p:nvSpPr>
          <p:cNvPr id="51" name="reindeer_66672"/>
          <p:cNvSpPr>
            <a:spLocks noChangeAspect="1"/>
          </p:cNvSpPr>
          <p:nvPr/>
        </p:nvSpPr>
        <p:spPr bwMode="auto">
          <a:xfrm>
            <a:off x="7632971" y="6505682"/>
            <a:ext cx="303125" cy="314532"/>
          </a:xfrm>
          <a:custGeom>
            <a:avLst/>
            <a:gdLst>
              <a:gd name="T0" fmla="*/ 7235 w 7602"/>
              <a:gd name="T1" fmla="*/ 3880 h 7901"/>
              <a:gd name="T2" fmla="*/ 6338 w 7602"/>
              <a:gd name="T3" fmla="*/ 4317 h 7901"/>
              <a:gd name="T4" fmla="*/ 6248 w 7602"/>
              <a:gd name="T5" fmla="*/ 4244 h 7901"/>
              <a:gd name="T6" fmla="*/ 3662 w 7602"/>
              <a:gd name="T7" fmla="*/ 3786 h 7901"/>
              <a:gd name="T8" fmla="*/ 3715 w 7602"/>
              <a:gd name="T9" fmla="*/ 3178 h 7901"/>
              <a:gd name="T10" fmla="*/ 4024 w 7602"/>
              <a:gd name="T11" fmla="*/ 2469 h 7901"/>
              <a:gd name="T12" fmla="*/ 3238 w 7602"/>
              <a:gd name="T13" fmla="*/ 2784 h 7901"/>
              <a:gd name="T14" fmla="*/ 3263 w 7602"/>
              <a:gd name="T15" fmla="*/ 2290 h 7901"/>
              <a:gd name="T16" fmla="*/ 4271 w 7602"/>
              <a:gd name="T17" fmla="*/ 1502 h 7901"/>
              <a:gd name="T18" fmla="*/ 4148 w 7602"/>
              <a:gd name="T19" fmla="*/ 821 h 7901"/>
              <a:gd name="T20" fmla="*/ 3691 w 7602"/>
              <a:gd name="T21" fmla="*/ 1249 h 7901"/>
              <a:gd name="T22" fmla="*/ 3368 w 7602"/>
              <a:gd name="T23" fmla="*/ 49 h 7901"/>
              <a:gd name="T24" fmla="*/ 3426 w 7602"/>
              <a:gd name="T25" fmla="*/ 1118 h 7901"/>
              <a:gd name="T26" fmla="*/ 2924 w 7602"/>
              <a:gd name="T27" fmla="*/ 441 h 7901"/>
              <a:gd name="T28" fmla="*/ 2594 w 7602"/>
              <a:gd name="T29" fmla="*/ 906 h 7901"/>
              <a:gd name="T30" fmla="*/ 3398 w 7602"/>
              <a:gd name="T31" fmla="*/ 1473 h 7901"/>
              <a:gd name="T32" fmla="*/ 3100 w 7602"/>
              <a:gd name="T33" fmla="*/ 2252 h 7901"/>
              <a:gd name="T34" fmla="*/ 2819 w 7602"/>
              <a:gd name="T35" fmla="*/ 2430 h 7901"/>
              <a:gd name="T36" fmla="*/ 2308 w 7602"/>
              <a:gd name="T37" fmla="*/ 2402 h 7901"/>
              <a:gd name="T38" fmla="*/ 2206 w 7602"/>
              <a:gd name="T39" fmla="*/ 2476 h 7901"/>
              <a:gd name="T40" fmla="*/ 1863 w 7602"/>
              <a:gd name="T41" fmla="*/ 2365 h 7901"/>
              <a:gd name="T42" fmla="*/ 1439 w 7602"/>
              <a:gd name="T43" fmla="*/ 1793 h 7901"/>
              <a:gd name="T44" fmla="*/ 2154 w 7602"/>
              <a:gd name="T45" fmla="*/ 728 h 7901"/>
              <a:gd name="T46" fmla="*/ 1652 w 7602"/>
              <a:gd name="T47" fmla="*/ 1381 h 7901"/>
              <a:gd name="T48" fmla="*/ 1330 w 7602"/>
              <a:gd name="T49" fmla="*/ 1292 h 7901"/>
              <a:gd name="T50" fmla="*/ 1431 w 7602"/>
              <a:gd name="T51" fmla="*/ 117 h 7901"/>
              <a:gd name="T52" fmla="*/ 1047 w 7602"/>
              <a:gd name="T53" fmla="*/ 1472 h 7901"/>
              <a:gd name="T54" fmla="*/ 583 w 7602"/>
              <a:gd name="T55" fmla="*/ 533 h 7901"/>
              <a:gd name="T56" fmla="*/ 967 w 7602"/>
              <a:gd name="T57" fmla="*/ 1736 h 7901"/>
              <a:gd name="T58" fmla="*/ 1734 w 7602"/>
              <a:gd name="T59" fmla="*/ 2597 h 7901"/>
              <a:gd name="T60" fmla="*/ 1863 w 7602"/>
              <a:gd name="T61" fmla="*/ 2944 h 7901"/>
              <a:gd name="T62" fmla="*/ 892 w 7602"/>
              <a:gd name="T63" fmla="*/ 2908 h 7901"/>
              <a:gd name="T64" fmla="*/ 1630 w 7602"/>
              <a:gd name="T65" fmla="*/ 3494 h 7901"/>
              <a:gd name="T66" fmla="*/ 2507 w 7602"/>
              <a:gd name="T67" fmla="*/ 7697 h 7901"/>
              <a:gd name="T68" fmla="*/ 2776 w 7602"/>
              <a:gd name="T69" fmla="*/ 6196 h 7901"/>
              <a:gd name="T70" fmla="*/ 3323 w 7602"/>
              <a:gd name="T71" fmla="*/ 7354 h 7901"/>
              <a:gd name="T72" fmla="*/ 3543 w 7602"/>
              <a:gd name="T73" fmla="*/ 7456 h 7901"/>
              <a:gd name="T74" fmla="*/ 3882 w 7602"/>
              <a:gd name="T75" fmla="*/ 7186 h 7901"/>
              <a:gd name="T76" fmla="*/ 5056 w 7602"/>
              <a:gd name="T77" fmla="*/ 5162 h 7901"/>
              <a:gd name="T78" fmla="*/ 5023 w 7602"/>
              <a:gd name="T79" fmla="*/ 7654 h 7901"/>
              <a:gd name="T80" fmla="*/ 6206 w 7602"/>
              <a:gd name="T81" fmla="*/ 6177 h 7901"/>
              <a:gd name="T82" fmla="*/ 6398 w 7602"/>
              <a:gd name="T83" fmla="*/ 7409 h 7901"/>
              <a:gd name="T84" fmla="*/ 6802 w 7602"/>
              <a:gd name="T85" fmla="*/ 7466 h 7901"/>
              <a:gd name="T86" fmla="*/ 7259 w 7602"/>
              <a:gd name="T87" fmla="*/ 4688 h 7901"/>
              <a:gd name="T88" fmla="*/ 1796 w 7602"/>
              <a:gd name="T89" fmla="*/ 4353 h 7901"/>
              <a:gd name="T90" fmla="*/ 1796 w 7602"/>
              <a:gd name="T91" fmla="*/ 4353 h 7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02" h="7901">
                <a:moveTo>
                  <a:pt x="7520" y="3880"/>
                </a:moveTo>
                <a:cubicBezTo>
                  <a:pt x="7483" y="3749"/>
                  <a:pt x="7259" y="3729"/>
                  <a:pt x="7235" y="3880"/>
                </a:cubicBezTo>
                <a:cubicBezTo>
                  <a:pt x="7215" y="4026"/>
                  <a:pt x="6999" y="4080"/>
                  <a:pt x="6880" y="4121"/>
                </a:cubicBezTo>
                <a:cubicBezTo>
                  <a:pt x="6696" y="4182"/>
                  <a:pt x="6510" y="4228"/>
                  <a:pt x="6338" y="4317"/>
                </a:cubicBezTo>
                <a:cubicBezTo>
                  <a:pt x="6334" y="4317"/>
                  <a:pt x="6334" y="4321"/>
                  <a:pt x="6330" y="4321"/>
                </a:cubicBezTo>
                <a:cubicBezTo>
                  <a:pt x="6302" y="4297"/>
                  <a:pt x="6276" y="4268"/>
                  <a:pt x="6248" y="4244"/>
                </a:cubicBezTo>
                <a:cubicBezTo>
                  <a:pt x="5620" y="3729"/>
                  <a:pt x="4412" y="3546"/>
                  <a:pt x="3674" y="3994"/>
                </a:cubicBezTo>
                <a:cubicBezTo>
                  <a:pt x="3674" y="3925"/>
                  <a:pt x="3670" y="3856"/>
                  <a:pt x="3662" y="3786"/>
                </a:cubicBezTo>
                <a:cubicBezTo>
                  <a:pt x="3638" y="3610"/>
                  <a:pt x="3584" y="3416"/>
                  <a:pt x="3499" y="3228"/>
                </a:cubicBezTo>
                <a:cubicBezTo>
                  <a:pt x="3576" y="3224"/>
                  <a:pt x="3658" y="3204"/>
                  <a:pt x="3715" y="3178"/>
                </a:cubicBezTo>
                <a:cubicBezTo>
                  <a:pt x="3943" y="3076"/>
                  <a:pt x="4086" y="2868"/>
                  <a:pt x="4151" y="2636"/>
                </a:cubicBezTo>
                <a:cubicBezTo>
                  <a:pt x="4175" y="2554"/>
                  <a:pt x="4110" y="2464"/>
                  <a:pt x="4024" y="2469"/>
                </a:cubicBezTo>
                <a:cubicBezTo>
                  <a:pt x="3755" y="2477"/>
                  <a:pt x="3424" y="2588"/>
                  <a:pt x="3254" y="2808"/>
                </a:cubicBezTo>
                <a:cubicBezTo>
                  <a:pt x="3250" y="2800"/>
                  <a:pt x="3242" y="2792"/>
                  <a:pt x="3238" y="2784"/>
                </a:cubicBezTo>
                <a:cubicBezTo>
                  <a:pt x="3352" y="2649"/>
                  <a:pt x="3434" y="2441"/>
                  <a:pt x="3287" y="2306"/>
                </a:cubicBezTo>
                <a:cubicBezTo>
                  <a:pt x="3279" y="2298"/>
                  <a:pt x="3271" y="2294"/>
                  <a:pt x="3263" y="2290"/>
                </a:cubicBezTo>
                <a:cubicBezTo>
                  <a:pt x="3463" y="2082"/>
                  <a:pt x="3578" y="1817"/>
                  <a:pt x="3643" y="1540"/>
                </a:cubicBezTo>
                <a:cubicBezTo>
                  <a:pt x="3855" y="1589"/>
                  <a:pt x="4079" y="1593"/>
                  <a:pt x="4271" y="1502"/>
                </a:cubicBezTo>
                <a:cubicBezTo>
                  <a:pt x="4552" y="1372"/>
                  <a:pt x="4556" y="922"/>
                  <a:pt x="4320" y="752"/>
                </a:cubicBezTo>
                <a:cubicBezTo>
                  <a:pt x="4263" y="710"/>
                  <a:pt x="4158" y="752"/>
                  <a:pt x="4148" y="821"/>
                </a:cubicBezTo>
                <a:cubicBezTo>
                  <a:pt x="4132" y="936"/>
                  <a:pt x="4255" y="1184"/>
                  <a:pt x="4103" y="1245"/>
                </a:cubicBezTo>
                <a:cubicBezTo>
                  <a:pt x="3976" y="1294"/>
                  <a:pt x="3830" y="1277"/>
                  <a:pt x="3691" y="1249"/>
                </a:cubicBezTo>
                <a:cubicBezTo>
                  <a:pt x="3695" y="1204"/>
                  <a:pt x="3699" y="1164"/>
                  <a:pt x="3703" y="1118"/>
                </a:cubicBezTo>
                <a:cubicBezTo>
                  <a:pt x="3731" y="784"/>
                  <a:pt x="3683" y="249"/>
                  <a:pt x="3368" y="49"/>
                </a:cubicBezTo>
                <a:cubicBezTo>
                  <a:pt x="3287" y="0"/>
                  <a:pt x="3176" y="81"/>
                  <a:pt x="3206" y="176"/>
                </a:cubicBezTo>
                <a:cubicBezTo>
                  <a:pt x="3320" y="506"/>
                  <a:pt x="3426" y="760"/>
                  <a:pt x="3426" y="1118"/>
                </a:cubicBezTo>
                <a:lnTo>
                  <a:pt x="3426" y="1172"/>
                </a:lnTo>
                <a:cubicBezTo>
                  <a:pt x="3132" y="1061"/>
                  <a:pt x="2487" y="732"/>
                  <a:pt x="2924" y="441"/>
                </a:cubicBezTo>
                <a:cubicBezTo>
                  <a:pt x="2998" y="392"/>
                  <a:pt x="2936" y="290"/>
                  <a:pt x="2855" y="326"/>
                </a:cubicBezTo>
                <a:cubicBezTo>
                  <a:pt x="2598" y="441"/>
                  <a:pt x="2447" y="616"/>
                  <a:pt x="2594" y="906"/>
                </a:cubicBezTo>
                <a:cubicBezTo>
                  <a:pt x="2740" y="1192"/>
                  <a:pt x="3095" y="1356"/>
                  <a:pt x="3378" y="1465"/>
                </a:cubicBezTo>
                <a:cubicBezTo>
                  <a:pt x="3386" y="1469"/>
                  <a:pt x="3390" y="1469"/>
                  <a:pt x="3398" y="1473"/>
                </a:cubicBezTo>
                <a:cubicBezTo>
                  <a:pt x="3352" y="1742"/>
                  <a:pt x="3259" y="2004"/>
                  <a:pt x="3108" y="2236"/>
                </a:cubicBezTo>
                <a:cubicBezTo>
                  <a:pt x="3104" y="2240"/>
                  <a:pt x="3104" y="2248"/>
                  <a:pt x="3100" y="2252"/>
                </a:cubicBezTo>
                <a:cubicBezTo>
                  <a:pt x="3072" y="2252"/>
                  <a:pt x="3047" y="2260"/>
                  <a:pt x="3023" y="2268"/>
                </a:cubicBezTo>
                <a:cubicBezTo>
                  <a:pt x="2938" y="2300"/>
                  <a:pt x="2872" y="2361"/>
                  <a:pt x="2819" y="2430"/>
                </a:cubicBezTo>
                <a:cubicBezTo>
                  <a:pt x="2696" y="2369"/>
                  <a:pt x="2566" y="2333"/>
                  <a:pt x="2419" y="2333"/>
                </a:cubicBezTo>
                <a:cubicBezTo>
                  <a:pt x="2362" y="2333"/>
                  <a:pt x="2326" y="2365"/>
                  <a:pt x="2308" y="2402"/>
                </a:cubicBezTo>
                <a:cubicBezTo>
                  <a:pt x="2288" y="2406"/>
                  <a:pt x="2267" y="2410"/>
                  <a:pt x="2251" y="2430"/>
                </a:cubicBezTo>
                <a:cubicBezTo>
                  <a:pt x="2235" y="2446"/>
                  <a:pt x="2223" y="2462"/>
                  <a:pt x="2206" y="2476"/>
                </a:cubicBezTo>
                <a:cubicBezTo>
                  <a:pt x="2194" y="2460"/>
                  <a:pt x="2182" y="2444"/>
                  <a:pt x="2164" y="2426"/>
                </a:cubicBezTo>
                <a:cubicBezTo>
                  <a:pt x="2083" y="2345"/>
                  <a:pt x="1968" y="2341"/>
                  <a:pt x="1863" y="2365"/>
                </a:cubicBezTo>
                <a:cubicBezTo>
                  <a:pt x="1855" y="2369"/>
                  <a:pt x="1843" y="2373"/>
                  <a:pt x="1835" y="2377"/>
                </a:cubicBezTo>
                <a:cubicBezTo>
                  <a:pt x="1639" y="2254"/>
                  <a:pt x="1516" y="2030"/>
                  <a:pt x="1439" y="1793"/>
                </a:cubicBezTo>
                <a:cubicBezTo>
                  <a:pt x="1554" y="1777"/>
                  <a:pt x="1667" y="1736"/>
                  <a:pt x="1766" y="1674"/>
                </a:cubicBezTo>
                <a:cubicBezTo>
                  <a:pt x="2039" y="1502"/>
                  <a:pt x="2263" y="1042"/>
                  <a:pt x="2154" y="728"/>
                </a:cubicBezTo>
                <a:cubicBezTo>
                  <a:pt x="2122" y="642"/>
                  <a:pt x="1999" y="609"/>
                  <a:pt x="1946" y="700"/>
                </a:cubicBezTo>
                <a:cubicBezTo>
                  <a:pt x="1819" y="928"/>
                  <a:pt x="1852" y="1185"/>
                  <a:pt x="1652" y="1381"/>
                </a:cubicBezTo>
                <a:cubicBezTo>
                  <a:pt x="1575" y="1458"/>
                  <a:pt x="1472" y="1496"/>
                  <a:pt x="1367" y="1508"/>
                </a:cubicBezTo>
                <a:cubicBezTo>
                  <a:pt x="1351" y="1434"/>
                  <a:pt x="1339" y="1361"/>
                  <a:pt x="1330" y="1292"/>
                </a:cubicBezTo>
                <a:cubicBezTo>
                  <a:pt x="1298" y="1042"/>
                  <a:pt x="1302" y="782"/>
                  <a:pt x="1342" y="537"/>
                </a:cubicBezTo>
                <a:cubicBezTo>
                  <a:pt x="1366" y="394"/>
                  <a:pt x="1452" y="264"/>
                  <a:pt x="1431" y="117"/>
                </a:cubicBezTo>
                <a:cubicBezTo>
                  <a:pt x="1423" y="60"/>
                  <a:pt x="1358" y="40"/>
                  <a:pt x="1308" y="48"/>
                </a:cubicBezTo>
                <a:cubicBezTo>
                  <a:pt x="884" y="133"/>
                  <a:pt x="974" y="1044"/>
                  <a:pt x="1047" y="1472"/>
                </a:cubicBezTo>
                <a:cubicBezTo>
                  <a:pt x="871" y="1414"/>
                  <a:pt x="720" y="1305"/>
                  <a:pt x="615" y="1153"/>
                </a:cubicBezTo>
                <a:cubicBezTo>
                  <a:pt x="472" y="949"/>
                  <a:pt x="534" y="753"/>
                  <a:pt x="583" y="533"/>
                </a:cubicBezTo>
                <a:cubicBezTo>
                  <a:pt x="595" y="480"/>
                  <a:pt x="538" y="452"/>
                  <a:pt x="498" y="484"/>
                </a:cubicBezTo>
                <a:cubicBezTo>
                  <a:pt x="0" y="904"/>
                  <a:pt x="535" y="1561"/>
                  <a:pt x="967" y="1736"/>
                </a:cubicBezTo>
                <a:cubicBezTo>
                  <a:pt x="1016" y="1756"/>
                  <a:pt x="1064" y="1768"/>
                  <a:pt x="1118" y="1781"/>
                </a:cubicBezTo>
                <a:cubicBezTo>
                  <a:pt x="1219" y="2128"/>
                  <a:pt x="1419" y="2474"/>
                  <a:pt x="1734" y="2597"/>
                </a:cubicBezTo>
                <a:cubicBezTo>
                  <a:pt x="1722" y="2682"/>
                  <a:pt x="1726" y="2769"/>
                  <a:pt x="1766" y="2846"/>
                </a:cubicBezTo>
                <a:cubicBezTo>
                  <a:pt x="1786" y="2888"/>
                  <a:pt x="1827" y="2920"/>
                  <a:pt x="1863" y="2944"/>
                </a:cubicBezTo>
                <a:cubicBezTo>
                  <a:pt x="1855" y="2956"/>
                  <a:pt x="1851" y="2968"/>
                  <a:pt x="1843" y="2981"/>
                </a:cubicBezTo>
                <a:cubicBezTo>
                  <a:pt x="1582" y="2777"/>
                  <a:pt x="1215" y="2765"/>
                  <a:pt x="892" y="2908"/>
                </a:cubicBezTo>
                <a:cubicBezTo>
                  <a:pt x="782" y="2957"/>
                  <a:pt x="827" y="3112"/>
                  <a:pt x="924" y="3144"/>
                </a:cubicBezTo>
                <a:cubicBezTo>
                  <a:pt x="1156" y="3217"/>
                  <a:pt x="1390" y="3401"/>
                  <a:pt x="1630" y="3494"/>
                </a:cubicBezTo>
                <a:cubicBezTo>
                  <a:pt x="1372" y="4326"/>
                  <a:pt x="1536" y="5216"/>
                  <a:pt x="2638" y="5106"/>
                </a:cubicBezTo>
                <a:cubicBezTo>
                  <a:pt x="2087" y="5714"/>
                  <a:pt x="1307" y="7901"/>
                  <a:pt x="2507" y="7697"/>
                </a:cubicBezTo>
                <a:cubicBezTo>
                  <a:pt x="2568" y="7685"/>
                  <a:pt x="2622" y="7616"/>
                  <a:pt x="2618" y="7554"/>
                </a:cubicBezTo>
                <a:cubicBezTo>
                  <a:pt x="2590" y="7073"/>
                  <a:pt x="2618" y="6616"/>
                  <a:pt x="2776" y="6196"/>
                </a:cubicBezTo>
                <a:cubicBezTo>
                  <a:pt x="2891" y="6580"/>
                  <a:pt x="3082" y="6946"/>
                  <a:pt x="3307" y="7285"/>
                </a:cubicBezTo>
                <a:cubicBezTo>
                  <a:pt x="3311" y="7309"/>
                  <a:pt x="3315" y="7334"/>
                  <a:pt x="3323" y="7354"/>
                </a:cubicBezTo>
                <a:cubicBezTo>
                  <a:pt x="3339" y="7428"/>
                  <a:pt x="3400" y="7456"/>
                  <a:pt x="3462" y="7452"/>
                </a:cubicBezTo>
                <a:cubicBezTo>
                  <a:pt x="3486" y="7460"/>
                  <a:pt x="3515" y="7464"/>
                  <a:pt x="3543" y="7456"/>
                </a:cubicBezTo>
                <a:cubicBezTo>
                  <a:pt x="3620" y="7428"/>
                  <a:pt x="3702" y="7394"/>
                  <a:pt x="3779" y="7366"/>
                </a:cubicBezTo>
                <a:cubicBezTo>
                  <a:pt x="3852" y="7338"/>
                  <a:pt x="3910" y="7269"/>
                  <a:pt x="3882" y="7186"/>
                </a:cubicBezTo>
                <a:cubicBezTo>
                  <a:pt x="3592" y="6293"/>
                  <a:pt x="3702" y="5178"/>
                  <a:pt x="4860" y="5154"/>
                </a:cubicBezTo>
                <a:cubicBezTo>
                  <a:pt x="4930" y="5154"/>
                  <a:pt x="4991" y="5154"/>
                  <a:pt x="5056" y="5162"/>
                </a:cubicBezTo>
                <a:cubicBezTo>
                  <a:pt x="5595" y="5717"/>
                  <a:pt x="5228" y="6826"/>
                  <a:pt x="4934" y="7434"/>
                </a:cubicBezTo>
                <a:cubicBezTo>
                  <a:pt x="4892" y="7524"/>
                  <a:pt x="4926" y="7622"/>
                  <a:pt x="5023" y="7654"/>
                </a:cubicBezTo>
                <a:cubicBezTo>
                  <a:pt x="5538" y="7817"/>
                  <a:pt x="5835" y="7405"/>
                  <a:pt x="6002" y="6977"/>
                </a:cubicBezTo>
                <a:cubicBezTo>
                  <a:pt x="6071" y="6805"/>
                  <a:pt x="6164" y="6492"/>
                  <a:pt x="6206" y="6177"/>
                </a:cubicBezTo>
                <a:cubicBezTo>
                  <a:pt x="6324" y="6528"/>
                  <a:pt x="6360" y="6920"/>
                  <a:pt x="6320" y="7274"/>
                </a:cubicBezTo>
                <a:cubicBezTo>
                  <a:pt x="6316" y="7324"/>
                  <a:pt x="6352" y="7389"/>
                  <a:pt x="6398" y="7409"/>
                </a:cubicBezTo>
                <a:cubicBezTo>
                  <a:pt x="6483" y="7446"/>
                  <a:pt x="6556" y="7494"/>
                  <a:pt x="6643" y="7482"/>
                </a:cubicBezTo>
                <a:cubicBezTo>
                  <a:pt x="6684" y="7528"/>
                  <a:pt x="6762" y="7536"/>
                  <a:pt x="6802" y="7466"/>
                </a:cubicBezTo>
                <a:cubicBezTo>
                  <a:pt x="7291" y="6678"/>
                  <a:pt x="7194" y="5524"/>
                  <a:pt x="6679" y="4737"/>
                </a:cubicBezTo>
                <a:cubicBezTo>
                  <a:pt x="6863" y="4814"/>
                  <a:pt x="7083" y="4794"/>
                  <a:pt x="7259" y="4688"/>
                </a:cubicBezTo>
                <a:cubicBezTo>
                  <a:pt x="7536" y="4513"/>
                  <a:pt x="7602" y="4170"/>
                  <a:pt x="7520" y="3880"/>
                </a:cubicBezTo>
                <a:close/>
                <a:moveTo>
                  <a:pt x="1796" y="4353"/>
                </a:moveTo>
                <a:cubicBezTo>
                  <a:pt x="1834" y="4472"/>
                  <a:pt x="1878" y="4589"/>
                  <a:pt x="1939" y="4696"/>
                </a:cubicBezTo>
                <a:cubicBezTo>
                  <a:pt x="1854" y="4610"/>
                  <a:pt x="1808" y="4492"/>
                  <a:pt x="1796" y="4353"/>
                </a:cubicBezTo>
                <a:close/>
              </a:path>
            </a:pathLst>
          </a:custGeom>
          <a:solidFill>
            <a:srgbClr val="CC4B4A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7" grpId="0" animBg="1"/>
      <p:bldP spid="28" grpId="0" animBg="1"/>
      <p:bldP spid="26" grpId="0" animBg="1"/>
      <p:bldP spid="8" grpId="0" animBg="1"/>
      <p:bldP spid="2" grpId="0" animBg="1"/>
      <p:bldP spid="37" grpId="0"/>
      <p:bldP spid="41" grpId="0" animBg="1"/>
      <p:bldP spid="42" grpId="0"/>
      <p:bldP spid="43" grpId="0" animBg="1"/>
      <p:bldP spid="44" grpId="0"/>
      <p:bldP spid="45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owman_66270"/>
          <p:cNvSpPr>
            <a:spLocks noChangeAspect="1"/>
          </p:cNvSpPr>
          <p:nvPr/>
        </p:nvSpPr>
        <p:spPr bwMode="auto">
          <a:xfrm>
            <a:off x="1941466" y="4900924"/>
            <a:ext cx="1912903" cy="1961245"/>
          </a:xfrm>
          <a:custGeom>
            <a:avLst/>
            <a:gdLst>
              <a:gd name="connsiteX0" fmla="*/ 316425 w 592773"/>
              <a:gd name="connsiteY0" fmla="*/ 495043 h 607753"/>
              <a:gd name="connsiteX1" fmla="*/ 299650 w 592773"/>
              <a:gd name="connsiteY1" fmla="*/ 515345 h 607753"/>
              <a:gd name="connsiteX2" fmla="*/ 320698 w 592773"/>
              <a:gd name="connsiteY2" fmla="*/ 527905 h 607753"/>
              <a:gd name="connsiteX3" fmla="*/ 330035 w 592773"/>
              <a:gd name="connsiteY3" fmla="*/ 510210 h 607753"/>
              <a:gd name="connsiteX4" fmla="*/ 316425 w 592773"/>
              <a:gd name="connsiteY4" fmla="*/ 495043 h 607753"/>
              <a:gd name="connsiteX5" fmla="*/ 413944 w 592773"/>
              <a:gd name="connsiteY5" fmla="*/ 488460 h 607753"/>
              <a:gd name="connsiteX6" fmla="*/ 437615 w 592773"/>
              <a:gd name="connsiteY6" fmla="*/ 507432 h 607753"/>
              <a:gd name="connsiteX7" fmla="*/ 449887 w 592773"/>
              <a:gd name="connsiteY7" fmla="*/ 495812 h 607753"/>
              <a:gd name="connsiteX8" fmla="*/ 434369 w 592773"/>
              <a:gd name="connsiteY8" fmla="*/ 495179 h 607753"/>
              <a:gd name="connsiteX9" fmla="*/ 430094 w 592773"/>
              <a:gd name="connsiteY9" fmla="*/ 492966 h 607753"/>
              <a:gd name="connsiteX10" fmla="*/ 413944 w 592773"/>
              <a:gd name="connsiteY10" fmla="*/ 488460 h 607753"/>
              <a:gd name="connsiteX11" fmla="*/ 315792 w 592773"/>
              <a:gd name="connsiteY11" fmla="*/ 480824 h 607753"/>
              <a:gd name="connsiteX12" fmla="*/ 344199 w 592773"/>
              <a:gd name="connsiteY12" fmla="*/ 512896 h 607753"/>
              <a:gd name="connsiteX13" fmla="*/ 318957 w 592773"/>
              <a:gd name="connsiteY13" fmla="*/ 542598 h 607753"/>
              <a:gd name="connsiteX14" fmla="*/ 284775 w 592773"/>
              <a:gd name="connsiteY14" fmla="*/ 514634 h 607753"/>
              <a:gd name="connsiteX15" fmla="*/ 307405 w 592773"/>
              <a:gd name="connsiteY15" fmla="*/ 488486 h 607753"/>
              <a:gd name="connsiteX16" fmla="*/ 315792 w 592773"/>
              <a:gd name="connsiteY16" fmla="*/ 480824 h 607753"/>
              <a:gd name="connsiteX17" fmla="*/ 313499 w 592773"/>
              <a:gd name="connsiteY17" fmla="*/ 427835 h 607753"/>
              <a:gd name="connsiteX18" fmla="*/ 298624 w 592773"/>
              <a:gd name="connsiteY18" fmla="*/ 435893 h 607753"/>
              <a:gd name="connsiteX19" fmla="*/ 303134 w 592773"/>
              <a:gd name="connsiteY19" fmla="*/ 449798 h 607753"/>
              <a:gd name="connsiteX20" fmla="*/ 323547 w 592773"/>
              <a:gd name="connsiteY20" fmla="*/ 447270 h 607753"/>
              <a:gd name="connsiteX21" fmla="*/ 315397 w 592773"/>
              <a:gd name="connsiteY21" fmla="*/ 429415 h 607753"/>
              <a:gd name="connsiteX22" fmla="*/ 313499 w 592773"/>
              <a:gd name="connsiteY22" fmla="*/ 427835 h 607753"/>
              <a:gd name="connsiteX23" fmla="*/ 321332 w 592773"/>
              <a:gd name="connsiteY23" fmla="*/ 419539 h 607753"/>
              <a:gd name="connsiteX24" fmla="*/ 334861 w 592773"/>
              <a:gd name="connsiteY24" fmla="*/ 455012 h 607753"/>
              <a:gd name="connsiteX25" fmla="*/ 295459 w 592773"/>
              <a:gd name="connsiteY25" fmla="*/ 463071 h 607753"/>
              <a:gd name="connsiteX26" fmla="*/ 285094 w 592773"/>
              <a:gd name="connsiteY26" fmla="*/ 432733 h 607753"/>
              <a:gd name="connsiteX27" fmla="*/ 315160 w 592773"/>
              <a:gd name="connsiteY27" fmla="*/ 419855 h 607753"/>
              <a:gd name="connsiteX28" fmla="*/ 321332 w 592773"/>
              <a:gd name="connsiteY28" fmla="*/ 419539 h 607753"/>
              <a:gd name="connsiteX29" fmla="*/ 456300 w 592773"/>
              <a:gd name="connsiteY29" fmla="*/ 413602 h 607753"/>
              <a:gd name="connsiteX30" fmla="*/ 455666 w 592773"/>
              <a:gd name="connsiteY30" fmla="*/ 413918 h 607753"/>
              <a:gd name="connsiteX31" fmla="*/ 422731 w 592773"/>
              <a:gd name="connsiteY31" fmla="*/ 419767 h 607753"/>
              <a:gd name="connsiteX32" fmla="*/ 423048 w 592773"/>
              <a:gd name="connsiteY32" fmla="*/ 443956 h 607753"/>
              <a:gd name="connsiteX33" fmla="*/ 421465 w 592773"/>
              <a:gd name="connsiteY33" fmla="*/ 453363 h 607753"/>
              <a:gd name="connsiteX34" fmla="*/ 437932 w 592773"/>
              <a:gd name="connsiteY34" fmla="*/ 453363 h 607753"/>
              <a:gd name="connsiteX35" fmla="*/ 460812 w 592773"/>
              <a:gd name="connsiteY35" fmla="*/ 453363 h 607753"/>
              <a:gd name="connsiteX36" fmla="*/ 456300 w 592773"/>
              <a:gd name="connsiteY36" fmla="*/ 413602 h 607753"/>
              <a:gd name="connsiteX37" fmla="*/ 338098 w 592773"/>
              <a:gd name="connsiteY37" fmla="*/ 349573 h 607753"/>
              <a:gd name="connsiteX38" fmla="*/ 301838 w 592773"/>
              <a:gd name="connsiteY38" fmla="*/ 360481 h 607753"/>
              <a:gd name="connsiteX39" fmla="*/ 304055 w 592773"/>
              <a:gd name="connsiteY39" fmla="*/ 383089 h 607753"/>
              <a:gd name="connsiteX40" fmla="*/ 350291 w 592773"/>
              <a:gd name="connsiteY40" fmla="*/ 373999 h 607753"/>
              <a:gd name="connsiteX41" fmla="*/ 348074 w 592773"/>
              <a:gd name="connsiteY41" fmla="*/ 371785 h 607753"/>
              <a:gd name="connsiteX42" fmla="*/ 345857 w 592773"/>
              <a:gd name="connsiteY42" fmla="*/ 367279 h 607753"/>
              <a:gd name="connsiteX43" fmla="*/ 341978 w 592773"/>
              <a:gd name="connsiteY43" fmla="*/ 359849 h 607753"/>
              <a:gd name="connsiteX44" fmla="*/ 338098 w 592773"/>
              <a:gd name="connsiteY44" fmla="*/ 349573 h 607753"/>
              <a:gd name="connsiteX45" fmla="*/ 425898 w 592773"/>
              <a:gd name="connsiteY45" fmla="*/ 342063 h 607753"/>
              <a:gd name="connsiteX46" fmla="*/ 423681 w 592773"/>
              <a:gd name="connsiteY46" fmla="*/ 345304 h 607753"/>
              <a:gd name="connsiteX47" fmla="*/ 400485 w 592773"/>
              <a:gd name="connsiteY47" fmla="*/ 368860 h 607753"/>
              <a:gd name="connsiteX48" fmla="*/ 413706 w 592773"/>
              <a:gd name="connsiteY48" fmla="*/ 389808 h 607753"/>
              <a:gd name="connsiteX49" fmla="*/ 436903 w 592773"/>
              <a:gd name="connsiteY49" fmla="*/ 376212 h 607753"/>
              <a:gd name="connsiteX50" fmla="*/ 443632 w 592773"/>
              <a:gd name="connsiteY50" fmla="*/ 375896 h 607753"/>
              <a:gd name="connsiteX51" fmla="*/ 425898 w 592773"/>
              <a:gd name="connsiteY51" fmla="*/ 342063 h 607753"/>
              <a:gd name="connsiteX52" fmla="*/ 444187 w 592773"/>
              <a:gd name="connsiteY52" fmla="*/ 337320 h 607753"/>
              <a:gd name="connsiteX53" fmla="*/ 473163 w 592773"/>
              <a:gd name="connsiteY53" fmla="*/ 418582 h 607753"/>
              <a:gd name="connsiteX54" fmla="*/ 456695 w 592773"/>
              <a:gd name="connsiteY54" fmla="*/ 515020 h 607753"/>
              <a:gd name="connsiteX55" fmla="*/ 397318 w 592773"/>
              <a:gd name="connsiteY55" fmla="*/ 506562 h 607753"/>
              <a:gd name="connsiteX56" fmla="*/ 403414 w 592773"/>
              <a:gd name="connsiteY56" fmla="*/ 457236 h 607753"/>
              <a:gd name="connsiteX57" fmla="*/ 394626 w 592773"/>
              <a:gd name="connsiteY57" fmla="*/ 372734 h 607753"/>
              <a:gd name="connsiteX58" fmla="*/ 261857 w 592773"/>
              <a:gd name="connsiteY58" fmla="*/ 401112 h 607753"/>
              <a:gd name="connsiteX59" fmla="*/ 158540 w 592773"/>
              <a:gd name="connsiteY59" fmla="*/ 369493 h 607753"/>
              <a:gd name="connsiteX60" fmla="*/ 146902 w 592773"/>
              <a:gd name="connsiteY60" fmla="*/ 397476 h 607753"/>
              <a:gd name="connsiteX61" fmla="*/ 195038 w 592773"/>
              <a:gd name="connsiteY61" fmla="*/ 416922 h 607753"/>
              <a:gd name="connsiteX62" fmla="*/ 194088 w 592773"/>
              <a:gd name="connsiteY62" fmla="*/ 424985 h 607753"/>
              <a:gd name="connsiteX63" fmla="*/ 142389 w 592773"/>
              <a:gd name="connsiteY63" fmla="*/ 413127 h 607753"/>
              <a:gd name="connsiteX64" fmla="*/ 139064 w 592773"/>
              <a:gd name="connsiteY64" fmla="*/ 493756 h 607753"/>
              <a:gd name="connsiteX65" fmla="*/ 288380 w 592773"/>
              <a:gd name="connsiteY65" fmla="*/ 586559 h 607753"/>
              <a:gd name="connsiteX66" fmla="*/ 473400 w 592773"/>
              <a:gd name="connsiteY66" fmla="*/ 505218 h 607753"/>
              <a:gd name="connsiteX67" fmla="*/ 444187 w 592773"/>
              <a:gd name="connsiteY67" fmla="*/ 337320 h 607753"/>
              <a:gd name="connsiteX68" fmla="*/ 202955 w 592773"/>
              <a:gd name="connsiteY68" fmla="*/ 330048 h 607753"/>
              <a:gd name="connsiteX69" fmla="*/ 198125 w 592773"/>
              <a:gd name="connsiteY69" fmla="*/ 345225 h 607753"/>
              <a:gd name="connsiteX70" fmla="*/ 190367 w 592773"/>
              <a:gd name="connsiteY70" fmla="*/ 366173 h 607753"/>
              <a:gd name="connsiteX71" fmla="*/ 196542 w 592773"/>
              <a:gd name="connsiteY71" fmla="*/ 369177 h 607753"/>
              <a:gd name="connsiteX72" fmla="*/ 224885 w 592773"/>
              <a:gd name="connsiteY72" fmla="*/ 376844 h 607753"/>
              <a:gd name="connsiteX73" fmla="*/ 244361 w 592773"/>
              <a:gd name="connsiteY73" fmla="*/ 380085 h 607753"/>
              <a:gd name="connsiteX74" fmla="*/ 248477 w 592773"/>
              <a:gd name="connsiteY74" fmla="*/ 357794 h 607753"/>
              <a:gd name="connsiteX75" fmla="*/ 202955 w 592773"/>
              <a:gd name="connsiteY75" fmla="*/ 330048 h 607753"/>
              <a:gd name="connsiteX76" fmla="*/ 381088 w 592773"/>
              <a:gd name="connsiteY76" fmla="*/ 318428 h 607753"/>
              <a:gd name="connsiteX77" fmla="*/ 363354 w 592773"/>
              <a:gd name="connsiteY77" fmla="*/ 333921 h 607753"/>
              <a:gd name="connsiteX78" fmla="*/ 374279 w 592773"/>
              <a:gd name="connsiteY78" fmla="*/ 350996 h 607753"/>
              <a:gd name="connsiteX79" fmla="*/ 379504 w 592773"/>
              <a:gd name="connsiteY79" fmla="*/ 359770 h 607753"/>
              <a:gd name="connsiteX80" fmla="*/ 396209 w 592773"/>
              <a:gd name="connsiteY80" fmla="*/ 346885 h 607753"/>
              <a:gd name="connsiteX81" fmla="*/ 403018 w 592773"/>
              <a:gd name="connsiteY81" fmla="*/ 339850 h 607753"/>
              <a:gd name="connsiteX82" fmla="*/ 402068 w 592773"/>
              <a:gd name="connsiteY82" fmla="*/ 338664 h 607753"/>
              <a:gd name="connsiteX83" fmla="*/ 395022 w 592773"/>
              <a:gd name="connsiteY83" fmla="*/ 325858 h 607753"/>
              <a:gd name="connsiteX84" fmla="*/ 391697 w 592773"/>
              <a:gd name="connsiteY84" fmla="*/ 323645 h 607753"/>
              <a:gd name="connsiteX85" fmla="*/ 381088 w 592773"/>
              <a:gd name="connsiteY85" fmla="*/ 318428 h 607753"/>
              <a:gd name="connsiteX86" fmla="*/ 247629 w 592773"/>
              <a:gd name="connsiteY86" fmla="*/ 207635 h 607753"/>
              <a:gd name="connsiteX87" fmla="*/ 247629 w 592773"/>
              <a:gd name="connsiteY87" fmla="*/ 227605 h 607753"/>
              <a:gd name="connsiteX88" fmla="*/ 247629 w 592773"/>
              <a:gd name="connsiteY88" fmla="*/ 207635 h 607753"/>
              <a:gd name="connsiteX89" fmla="*/ 319604 w 592773"/>
              <a:gd name="connsiteY89" fmla="*/ 178308 h 607753"/>
              <a:gd name="connsiteX90" fmla="*/ 335131 w 592773"/>
              <a:gd name="connsiteY90" fmla="*/ 190231 h 607753"/>
              <a:gd name="connsiteX91" fmla="*/ 319604 w 592773"/>
              <a:gd name="connsiteY91" fmla="*/ 202074 h 607753"/>
              <a:gd name="connsiteX92" fmla="*/ 318653 w 592773"/>
              <a:gd name="connsiteY92" fmla="*/ 201759 h 607753"/>
              <a:gd name="connsiteX93" fmla="*/ 309939 w 592773"/>
              <a:gd name="connsiteY93" fmla="*/ 190231 h 607753"/>
              <a:gd name="connsiteX94" fmla="*/ 318653 w 592773"/>
              <a:gd name="connsiteY94" fmla="*/ 178624 h 607753"/>
              <a:gd name="connsiteX95" fmla="*/ 319604 w 592773"/>
              <a:gd name="connsiteY95" fmla="*/ 178308 h 607753"/>
              <a:gd name="connsiteX96" fmla="*/ 38281 w 592773"/>
              <a:gd name="connsiteY96" fmla="*/ 153613 h 607753"/>
              <a:gd name="connsiteX97" fmla="*/ 16350 w 592773"/>
              <a:gd name="connsiteY97" fmla="*/ 173612 h 607753"/>
              <a:gd name="connsiteX98" fmla="*/ 37964 w 592773"/>
              <a:gd name="connsiteY98" fmla="*/ 198196 h 607753"/>
              <a:gd name="connsiteX99" fmla="*/ 59261 w 592773"/>
              <a:gd name="connsiteY99" fmla="*/ 175667 h 607753"/>
              <a:gd name="connsiteX100" fmla="*/ 55698 w 592773"/>
              <a:gd name="connsiteY100" fmla="*/ 161597 h 607753"/>
              <a:gd name="connsiteX101" fmla="*/ 54115 w 592773"/>
              <a:gd name="connsiteY101" fmla="*/ 160016 h 607753"/>
              <a:gd name="connsiteX102" fmla="*/ 53165 w 592773"/>
              <a:gd name="connsiteY102" fmla="*/ 160648 h 607753"/>
              <a:gd name="connsiteX103" fmla="*/ 49285 w 592773"/>
              <a:gd name="connsiteY103" fmla="*/ 160016 h 607753"/>
              <a:gd name="connsiteX104" fmla="*/ 48969 w 592773"/>
              <a:gd name="connsiteY104" fmla="*/ 158751 h 607753"/>
              <a:gd name="connsiteX105" fmla="*/ 46752 w 592773"/>
              <a:gd name="connsiteY105" fmla="*/ 158435 h 607753"/>
              <a:gd name="connsiteX106" fmla="*/ 38281 w 592773"/>
              <a:gd name="connsiteY106" fmla="*/ 153613 h 607753"/>
              <a:gd name="connsiteX107" fmla="*/ 277691 w 592773"/>
              <a:gd name="connsiteY107" fmla="*/ 145313 h 607753"/>
              <a:gd name="connsiteX108" fmla="*/ 195354 w 592773"/>
              <a:gd name="connsiteY108" fmla="*/ 235269 h 607753"/>
              <a:gd name="connsiteX109" fmla="*/ 265420 w 592773"/>
              <a:gd name="connsiteY109" fmla="*/ 342379 h 607753"/>
              <a:gd name="connsiteX110" fmla="*/ 395259 w 592773"/>
              <a:gd name="connsiteY110" fmla="*/ 261434 h 607753"/>
              <a:gd name="connsiteX111" fmla="*/ 332240 w 592773"/>
              <a:gd name="connsiteY111" fmla="*/ 266889 h 607753"/>
              <a:gd name="connsiteX112" fmla="*/ 298038 w 592773"/>
              <a:gd name="connsiteY112" fmla="*/ 232740 h 607753"/>
              <a:gd name="connsiteX113" fmla="*/ 358129 w 592773"/>
              <a:gd name="connsiteY113" fmla="*/ 222147 h 607753"/>
              <a:gd name="connsiteX114" fmla="*/ 397476 w 592773"/>
              <a:gd name="connsiteY114" fmla="*/ 227918 h 607753"/>
              <a:gd name="connsiteX115" fmla="*/ 281887 w 592773"/>
              <a:gd name="connsiteY115" fmla="*/ 146261 h 607753"/>
              <a:gd name="connsiteX116" fmla="*/ 277691 w 592773"/>
              <a:gd name="connsiteY116" fmla="*/ 145313 h 607753"/>
              <a:gd name="connsiteX117" fmla="*/ 132889 w 592773"/>
              <a:gd name="connsiteY117" fmla="*/ 133772 h 607753"/>
              <a:gd name="connsiteX118" fmla="*/ 135818 w 592773"/>
              <a:gd name="connsiteY118" fmla="*/ 146024 h 607753"/>
              <a:gd name="connsiteX119" fmla="*/ 143102 w 592773"/>
              <a:gd name="connsiteY119" fmla="*/ 158988 h 607753"/>
              <a:gd name="connsiteX120" fmla="*/ 137322 w 592773"/>
              <a:gd name="connsiteY120" fmla="*/ 142862 h 607753"/>
              <a:gd name="connsiteX121" fmla="*/ 134789 w 592773"/>
              <a:gd name="connsiteY121" fmla="*/ 139305 h 607753"/>
              <a:gd name="connsiteX122" fmla="*/ 132889 w 592773"/>
              <a:gd name="connsiteY122" fmla="*/ 133772 h 607753"/>
              <a:gd name="connsiteX123" fmla="*/ 323256 w 592773"/>
              <a:gd name="connsiteY123" fmla="*/ 100678 h 607753"/>
              <a:gd name="connsiteX124" fmla="*/ 290523 w 592773"/>
              <a:gd name="connsiteY124" fmla="*/ 101703 h 607753"/>
              <a:gd name="connsiteX125" fmla="*/ 250457 w 592773"/>
              <a:gd name="connsiteY125" fmla="*/ 111164 h 607753"/>
              <a:gd name="connsiteX126" fmla="*/ 183954 w 592773"/>
              <a:gd name="connsiteY126" fmla="*/ 211476 h 607753"/>
              <a:gd name="connsiteX127" fmla="*/ 274287 w 592773"/>
              <a:gd name="connsiteY127" fmla="*/ 132744 h 607753"/>
              <a:gd name="connsiteX128" fmla="*/ 282442 w 592773"/>
              <a:gd name="connsiteY128" fmla="*/ 127290 h 607753"/>
              <a:gd name="connsiteX129" fmla="*/ 379980 w 592773"/>
              <a:gd name="connsiteY129" fmla="*/ 155905 h 607753"/>
              <a:gd name="connsiteX130" fmla="*/ 323256 w 592773"/>
              <a:gd name="connsiteY130" fmla="*/ 100678 h 607753"/>
              <a:gd name="connsiteX131" fmla="*/ 239364 w 592773"/>
              <a:gd name="connsiteY131" fmla="*/ 320 h 607753"/>
              <a:gd name="connsiteX132" fmla="*/ 369212 w 592773"/>
              <a:gd name="connsiteY132" fmla="*/ 100888 h 607753"/>
              <a:gd name="connsiteX133" fmla="*/ 394468 w 592773"/>
              <a:gd name="connsiteY133" fmla="*/ 159304 h 607753"/>
              <a:gd name="connsiteX134" fmla="*/ 390192 w 592773"/>
              <a:gd name="connsiteY134" fmla="*/ 165075 h 607753"/>
              <a:gd name="connsiteX135" fmla="*/ 418931 w 592773"/>
              <a:gd name="connsiteY135" fmla="*/ 231475 h 607753"/>
              <a:gd name="connsiteX136" fmla="*/ 434765 w 592773"/>
              <a:gd name="connsiteY136" fmla="*/ 232740 h 607753"/>
              <a:gd name="connsiteX137" fmla="*/ 442761 w 592773"/>
              <a:gd name="connsiteY137" fmla="*/ 243727 h 607753"/>
              <a:gd name="connsiteX138" fmla="*/ 439199 w 592773"/>
              <a:gd name="connsiteY138" fmla="*/ 249498 h 607753"/>
              <a:gd name="connsiteX139" fmla="*/ 416319 w 592773"/>
              <a:gd name="connsiteY139" fmla="*/ 256928 h 607753"/>
              <a:gd name="connsiteX140" fmla="*/ 410460 w 592773"/>
              <a:gd name="connsiteY140" fmla="*/ 275268 h 607753"/>
              <a:gd name="connsiteX141" fmla="*/ 439832 w 592773"/>
              <a:gd name="connsiteY141" fmla="*/ 305938 h 607753"/>
              <a:gd name="connsiteX142" fmla="*/ 477280 w 592773"/>
              <a:gd name="connsiteY142" fmla="*/ 340403 h 607753"/>
              <a:gd name="connsiteX143" fmla="*/ 477596 w 592773"/>
              <a:gd name="connsiteY143" fmla="*/ 339771 h 607753"/>
              <a:gd name="connsiteX144" fmla="*/ 503802 w 592773"/>
              <a:gd name="connsiteY144" fmla="*/ 267521 h 607753"/>
              <a:gd name="connsiteX145" fmla="*/ 460812 w 592773"/>
              <a:gd name="connsiteY145" fmla="*/ 200488 h 607753"/>
              <a:gd name="connsiteX146" fmla="*/ 471500 w 592773"/>
              <a:gd name="connsiteY146" fmla="*/ 200488 h 607753"/>
              <a:gd name="connsiteX147" fmla="*/ 505385 w 592773"/>
              <a:gd name="connsiteY147" fmla="*/ 250130 h 607753"/>
              <a:gd name="connsiteX148" fmla="*/ 505702 w 592773"/>
              <a:gd name="connsiteY148" fmla="*/ 171715 h 607753"/>
              <a:gd name="connsiteX149" fmla="*/ 519952 w 592773"/>
              <a:gd name="connsiteY149" fmla="*/ 167841 h 607753"/>
              <a:gd name="connsiteX150" fmla="*/ 526049 w 592773"/>
              <a:gd name="connsiteY150" fmla="*/ 253925 h 607753"/>
              <a:gd name="connsiteX151" fmla="*/ 526761 w 592773"/>
              <a:gd name="connsiteY151" fmla="*/ 253925 h 607753"/>
              <a:gd name="connsiteX152" fmla="*/ 573551 w 592773"/>
              <a:gd name="connsiteY152" fmla="*/ 203018 h 607753"/>
              <a:gd name="connsiteX153" fmla="*/ 591918 w 592773"/>
              <a:gd name="connsiteY153" fmla="*/ 200488 h 607753"/>
              <a:gd name="connsiteX154" fmla="*/ 527949 w 592773"/>
              <a:gd name="connsiteY154" fmla="*/ 272264 h 607753"/>
              <a:gd name="connsiteX155" fmla="*/ 523436 w 592773"/>
              <a:gd name="connsiteY155" fmla="*/ 271631 h 607753"/>
              <a:gd name="connsiteX156" fmla="*/ 486622 w 592773"/>
              <a:gd name="connsiteY156" fmla="*/ 345857 h 607753"/>
              <a:gd name="connsiteX157" fmla="*/ 483297 w 592773"/>
              <a:gd name="connsiteY157" fmla="*/ 347438 h 607753"/>
              <a:gd name="connsiteX158" fmla="*/ 501981 w 592773"/>
              <a:gd name="connsiteY158" fmla="*/ 497076 h 607753"/>
              <a:gd name="connsiteX159" fmla="*/ 289092 w 592773"/>
              <a:gd name="connsiteY159" fmla="*/ 607744 h 607753"/>
              <a:gd name="connsiteX160" fmla="*/ 119905 w 592773"/>
              <a:gd name="connsiteY160" fmla="*/ 499448 h 607753"/>
              <a:gd name="connsiteX161" fmla="*/ 126001 w 592773"/>
              <a:gd name="connsiteY161" fmla="*/ 403009 h 607753"/>
              <a:gd name="connsiteX162" fmla="*/ 80478 w 592773"/>
              <a:gd name="connsiteY162" fmla="*/ 352418 h 607753"/>
              <a:gd name="connsiteX163" fmla="*/ 29493 w 592773"/>
              <a:gd name="connsiteY163" fmla="*/ 311709 h 607753"/>
              <a:gd name="connsiteX164" fmla="*/ 37251 w 592773"/>
              <a:gd name="connsiteY164" fmla="*/ 308468 h 607753"/>
              <a:gd name="connsiteX165" fmla="*/ 63061 w 592773"/>
              <a:gd name="connsiteY165" fmla="*/ 339771 h 607753"/>
              <a:gd name="connsiteX166" fmla="*/ 73749 w 592773"/>
              <a:gd name="connsiteY166" fmla="*/ 339455 h 607753"/>
              <a:gd name="connsiteX167" fmla="*/ 71532 w 592773"/>
              <a:gd name="connsiteY167" fmla="*/ 256612 h 607753"/>
              <a:gd name="connsiteX168" fmla="*/ 85149 w 592773"/>
              <a:gd name="connsiteY168" fmla="*/ 260169 h 607753"/>
              <a:gd name="connsiteX169" fmla="*/ 93304 w 592773"/>
              <a:gd name="connsiteY169" fmla="*/ 328230 h 607753"/>
              <a:gd name="connsiteX170" fmla="*/ 94887 w 592773"/>
              <a:gd name="connsiteY170" fmla="*/ 326649 h 607753"/>
              <a:gd name="connsiteX171" fmla="*/ 117451 w 592773"/>
              <a:gd name="connsiteY171" fmla="*/ 292500 h 607753"/>
              <a:gd name="connsiteX172" fmla="*/ 124497 w 592773"/>
              <a:gd name="connsiteY172" fmla="*/ 255110 h 607753"/>
              <a:gd name="connsiteX173" fmla="*/ 138431 w 592773"/>
              <a:gd name="connsiteY173" fmla="*/ 255110 h 607753"/>
              <a:gd name="connsiteX174" fmla="*/ 99717 w 592773"/>
              <a:gd name="connsiteY174" fmla="*/ 343407 h 607753"/>
              <a:gd name="connsiteX175" fmla="*/ 110088 w 592773"/>
              <a:gd name="connsiteY175" fmla="*/ 360798 h 607753"/>
              <a:gd name="connsiteX176" fmla="*/ 132335 w 592773"/>
              <a:gd name="connsiteY176" fmla="*/ 385381 h 607753"/>
              <a:gd name="connsiteX177" fmla="*/ 149436 w 592773"/>
              <a:gd name="connsiteY177" fmla="*/ 352814 h 607753"/>
              <a:gd name="connsiteX178" fmla="*/ 186566 w 592773"/>
              <a:gd name="connsiteY178" fmla="*/ 301512 h 607753"/>
              <a:gd name="connsiteX179" fmla="*/ 182687 w 592773"/>
              <a:gd name="connsiteY179" fmla="*/ 219618 h 607753"/>
              <a:gd name="connsiteX180" fmla="*/ 157748 w 592773"/>
              <a:gd name="connsiteY180" fmla="*/ 190291 h 607753"/>
              <a:gd name="connsiteX181" fmla="*/ 155215 w 592773"/>
              <a:gd name="connsiteY181" fmla="*/ 190291 h 607753"/>
              <a:gd name="connsiteX182" fmla="*/ 122597 w 592773"/>
              <a:gd name="connsiteY182" fmla="*/ 115432 h 607753"/>
              <a:gd name="connsiteX183" fmla="*/ 98767 w 592773"/>
              <a:gd name="connsiteY183" fmla="*/ 127053 h 607753"/>
              <a:gd name="connsiteX184" fmla="*/ 68365 w 592773"/>
              <a:gd name="connsiteY184" fmla="*/ 148633 h 607753"/>
              <a:gd name="connsiteX185" fmla="*/ 75411 w 592773"/>
              <a:gd name="connsiteY185" fmla="*/ 184520 h 607753"/>
              <a:gd name="connsiteX186" fmla="*/ 32501 w 592773"/>
              <a:gd name="connsiteY186" fmla="*/ 214875 h 607753"/>
              <a:gd name="connsiteX187" fmla="*/ 2733 w 592773"/>
              <a:gd name="connsiteY187" fmla="*/ 165549 h 607753"/>
              <a:gd name="connsiteX188" fmla="*/ 34085 w 592773"/>
              <a:gd name="connsiteY188" fmla="*/ 142309 h 607753"/>
              <a:gd name="connsiteX189" fmla="*/ 54115 w 592773"/>
              <a:gd name="connsiteY189" fmla="*/ 91402 h 607753"/>
              <a:gd name="connsiteX190" fmla="*/ 179441 w 592773"/>
              <a:gd name="connsiteY190" fmla="*/ 4686 h 607753"/>
              <a:gd name="connsiteX191" fmla="*/ 239364 w 592773"/>
              <a:gd name="connsiteY191" fmla="*/ 320 h 60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592773" h="607753">
                <a:moveTo>
                  <a:pt x="316425" y="495043"/>
                </a:moveTo>
                <a:cubicBezTo>
                  <a:pt x="308750" y="498914"/>
                  <a:pt x="301629" y="506892"/>
                  <a:pt x="299650" y="515345"/>
                </a:cubicBezTo>
                <a:cubicBezTo>
                  <a:pt x="297435" y="525693"/>
                  <a:pt x="312627" y="530828"/>
                  <a:pt x="320698" y="527905"/>
                </a:cubicBezTo>
                <a:cubicBezTo>
                  <a:pt x="327424" y="525535"/>
                  <a:pt x="331301" y="517241"/>
                  <a:pt x="330035" y="510210"/>
                </a:cubicBezTo>
                <a:cubicBezTo>
                  <a:pt x="328373" y="502390"/>
                  <a:pt x="323547" y="497571"/>
                  <a:pt x="316425" y="495043"/>
                </a:cubicBezTo>
                <a:close/>
                <a:moveTo>
                  <a:pt x="413944" y="488460"/>
                </a:moveTo>
                <a:cubicBezTo>
                  <a:pt x="412677" y="501424"/>
                  <a:pt x="412677" y="523004"/>
                  <a:pt x="437615" y="507432"/>
                </a:cubicBezTo>
                <a:cubicBezTo>
                  <a:pt x="442761" y="504586"/>
                  <a:pt x="446878" y="500713"/>
                  <a:pt x="449887" y="495812"/>
                </a:cubicBezTo>
                <a:cubicBezTo>
                  <a:pt x="444662" y="495812"/>
                  <a:pt x="439516" y="496128"/>
                  <a:pt x="434369" y="495179"/>
                </a:cubicBezTo>
                <a:cubicBezTo>
                  <a:pt x="432311" y="494863"/>
                  <a:pt x="431044" y="493914"/>
                  <a:pt x="430094" y="492966"/>
                </a:cubicBezTo>
                <a:cubicBezTo>
                  <a:pt x="424948" y="491701"/>
                  <a:pt x="419485" y="490041"/>
                  <a:pt x="413944" y="488460"/>
                </a:cubicBezTo>
                <a:close/>
                <a:moveTo>
                  <a:pt x="315792" y="480824"/>
                </a:moveTo>
                <a:cubicBezTo>
                  <a:pt x="331618" y="483668"/>
                  <a:pt x="344515" y="496623"/>
                  <a:pt x="344199" y="512896"/>
                </a:cubicBezTo>
                <a:cubicBezTo>
                  <a:pt x="344199" y="527747"/>
                  <a:pt x="334466" y="541018"/>
                  <a:pt x="318957" y="542598"/>
                </a:cubicBezTo>
                <a:cubicBezTo>
                  <a:pt x="302815" y="544020"/>
                  <a:pt x="282559" y="533356"/>
                  <a:pt x="284775" y="514634"/>
                </a:cubicBezTo>
                <a:cubicBezTo>
                  <a:pt x="286041" y="502706"/>
                  <a:pt x="296090" y="492673"/>
                  <a:pt x="307405" y="488486"/>
                </a:cubicBezTo>
                <a:cubicBezTo>
                  <a:pt x="307088" y="484695"/>
                  <a:pt x="310333" y="479876"/>
                  <a:pt x="315792" y="480824"/>
                </a:cubicBezTo>
                <a:close/>
                <a:moveTo>
                  <a:pt x="313499" y="427835"/>
                </a:moveTo>
                <a:cubicBezTo>
                  <a:pt x="307723" y="428467"/>
                  <a:pt x="300206" y="430047"/>
                  <a:pt x="298624" y="435893"/>
                </a:cubicBezTo>
                <a:cubicBezTo>
                  <a:pt x="297358" y="440396"/>
                  <a:pt x="298940" y="446164"/>
                  <a:pt x="303134" y="449798"/>
                </a:cubicBezTo>
                <a:cubicBezTo>
                  <a:pt x="308989" y="454933"/>
                  <a:pt x="318641" y="452405"/>
                  <a:pt x="323547" y="447270"/>
                </a:cubicBezTo>
                <a:cubicBezTo>
                  <a:pt x="329323" y="440712"/>
                  <a:pt x="320699" y="433049"/>
                  <a:pt x="315397" y="429415"/>
                </a:cubicBezTo>
                <a:cubicBezTo>
                  <a:pt x="314448" y="429099"/>
                  <a:pt x="313815" y="428467"/>
                  <a:pt x="313499" y="427835"/>
                </a:cubicBezTo>
                <a:close/>
                <a:moveTo>
                  <a:pt x="321332" y="419539"/>
                </a:moveTo>
                <a:cubicBezTo>
                  <a:pt x="333516" y="426255"/>
                  <a:pt x="343881" y="441107"/>
                  <a:pt x="334861" y="455012"/>
                </a:cubicBezTo>
                <a:cubicBezTo>
                  <a:pt x="326474" y="467258"/>
                  <a:pt x="307723" y="471761"/>
                  <a:pt x="295459" y="463071"/>
                </a:cubicBezTo>
                <a:cubicBezTo>
                  <a:pt x="286676" y="456513"/>
                  <a:pt x="280584" y="443319"/>
                  <a:pt x="285094" y="432733"/>
                </a:cubicBezTo>
                <a:cubicBezTo>
                  <a:pt x="290316" y="419855"/>
                  <a:pt x="302975" y="416932"/>
                  <a:pt x="315160" y="419855"/>
                </a:cubicBezTo>
                <a:cubicBezTo>
                  <a:pt x="316743" y="418591"/>
                  <a:pt x="319116" y="418275"/>
                  <a:pt x="321332" y="419539"/>
                </a:cubicBezTo>
                <a:close/>
                <a:moveTo>
                  <a:pt x="456300" y="413602"/>
                </a:moveTo>
                <a:cubicBezTo>
                  <a:pt x="455983" y="413602"/>
                  <a:pt x="455983" y="413918"/>
                  <a:pt x="455666" y="413918"/>
                </a:cubicBezTo>
                <a:cubicBezTo>
                  <a:pt x="444978" y="417238"/>
                  <a:pt x="433419" y="416764"/>
                  <a:pt x="422731" y="419767"/>
                </a:cubicBezTo>
                <a:cubicBezTo>
                  <a:pt x="423998" y="427830"/>
                  <a:pt x="424315" y="435893"/>
                  <a:pt x="423048" y="443956"/>
                </a:cubicBezTo>
                <a:cubicBezTo>
                  <a:pt x="422731" y="447276"/>
                  <a:pt x="422098" y="450122"/>
                  <a:pt x="421465" y="453363"/>
                </a:cubicBezTo>
                <a:lnTo>
                  <a:pt x="437932" y="453363"/>
                </a:lnTo>
                <a:cubicBezTo>
                  <a:pt x="445295" y="451782"/>
                  <a:pt x="453133" y="451782"/>
                  <a:pt x="460812" y="453363"/>
                </a:cubicBezTo>
                <a:cubicBezTo>
                  <a:pt x="461129" y="440083"/>
                  <a:pt x="459466" y="426566"/>
                  <a:pt x="456300" y="413602"/>
                </a:cubicBezTo>
                <a:close/>
                <a:moveTo>
                  <a:pt x="338098" y="349573"/>
                </a:moveTo>
                <a:cubicBezTo>
                  <a:pt x="326460" y="354711"/>
                  <a:pt x="314427" y="358584"/>
                  <a:pt x="301838" y="360481"/>
                </a:cubicBezTo>
                <a:cubicBezTo>
                  <a:pt x="303105" y="367912"/>
                  <a:pt x="304530" y="375580"/>
                  <a:pt x="304055" y="383089"/>
                </a:cubicBezTo>
                <a:cubicBezTo>
                  <a:pt x="319573" y="381666"/>
                  <a:pt x="335407" y="378821"/>
                  <a:pt x="350291" y="373999"/>
                </a:cubicBezTo>
                <a:cubicBezTo>
                  <a:pt x="349341" y="373366"/>
                  <a:pt x="348707" y="372734"/>
                  <a:pt x="348074" y="371785"/>
                </a:cubicBezTo>
                <a:cubicBezTo>
                  <a:pt x="347757" y="370520"/>
                  <a:pt x="346174" y="367912"/>
                  <a:pt x="345857" y="367279"/>
                </a:cubicBezTo>
                <a:cubicBezTo>
                  <a:pt x="344511" y="364750"/>
                  <a:pt x="343245" y="362379"/>
                  <a:pt x="341978" y="359849"/>
                </a:cubicBezTo>
                <a:cubicBezTo>
                  <a:pt x="340315" y="356292"/>
                  <a:pt x="339048" y="353130"/>
                  <a:pt x="338098" y="349573"/>
                </a:cubicBezTo>
                <a:close/>
                <a:moveTo>
                  <a:pt x="425898" y="342063"/>
                </a:moveTo>
                <a:cubicBezTo>
                  <a:pt x="425265" y="343091"/>
                  <a:pt x="424632" y="344356"/>
                  <a:pt x="423681" y="345304"/>
                </a:cubicBezTo>
                <a:cubicBezTo>
                  <a:pt x="416477" y="354316"/>
                  <a:pt x="408797" y="362062"/>
                  <a:pt x="400485" y="368860"/>
                </a:cubicBezTo>
                <a:cubicBezTo>
                  <a:pt x="405551" y="375263"/>
                  <a:pt x="410064" y="382457"/>
                  <a:pt x="413706" y="389808"/>
                </a:cubicBezTo>
                <a:cubicBezTo>
                  <a:pt x="421386" y="385619"/>
                  <a:pt x="428907" y="380401"/>
                  <a:pt x="436903" y="376212"/>
                </a:cubicBezTo>
                <a:cubicBezTo>
                  <a:pt x="439436" y="374947"/>
                  <a:pt x="441732" y="374947"/>
                  <a:pt x="443632" y="375896"/>
                </a:cubicBezTo>
                <a:cubicBezTo>
                  <a:pt x="438170" y="363643"/>
                  <a:pt x="432074" y="352102"/>
                  <a:pt x="425898" y="342063"/>
                </a:cubicBezTo>
                <a:close/>
                <a:moveTo>
                  <a:pt x="444187" y="337320"/>
                </a:moveTo>
                <a:cubicBezTo>
                  <a:pt x="462237" y="357636"/>
                  <a:pt x="469917" y="396053"/>
                  <a:pt x="473163" y="418582"/>
                </a:cubicBezTo>
                <a:cubicBezTo>
                  <a:pt x="477438" y="447276"/>
                  <a:pt x="482584" y="493756"/>
                  <a:pt x="456695" y="515020"/>
                </a:cubicBezTo>
                <a:cubicBezTo>
                  <a:pt x="438011" y="530830"/>
                  <a:pt x="405393" y="535257"/>
                  <a:pt x="397318" y="506562"/>
                </a:cubicBezTo>
                <a:cubicBezTo>
                  <a:pt x="393043" y="491385"/>
                  <a:pt x="399851" y="471781"/>
                  <a:pt x="403414" y="457236"/>
                </a:cubicBezTo>
                <a:cubicBezTo>
                  <a:pt x="409827" y="429095"/>
                  <a:pt x="406897" y="398899"/>
                  <a:pt x="394626" y="372734"/>
                </a:cubicBezTo>
                <a:cubicBezTo>
                  <a:pt x="356862" y="398583"/>
                  <a:pt x="306430" y="405302"/>
                  <a:pt x="261857" y="401112"/>
                </a:cubicBezTo>
                <a:cubicBezTo>
                  <a:pt x="233435" y="398108"/>
                  <a:pt x="182054" y="393603"/>
                  <a:pt x="158540" y="369493"/>
                </a:cubicBezTo>
                <a:cubicBezTo>
                  <a:pt x="154265" y="378821"/>
                  <a:pt x="150148" y="387832"/>
                  <a:pt x="146902" y="397476"/>
                </a:cubicBezTo>
                <a:cubicBezTo>
                  <a:pt x="161469" y="406883"/>
                  <a:pt x="177303" y="413602"/>
                  <a:pt x="195038" y="416922"/>
                </a:cubicBezTo>
                <a:cubicBezTo>
                  <a:pt x="199867" y="417949"/>
                  <a:pt x="198284" y="424668"/>
                  <a:pt x="194088" y="424985"/>
                </a:cubicBezTo>
                <a:cubicBezTo>
                  <a:pt x="176908" y="426249"/>
                  <a:pt x="159173" y="421823"/>
                  <a:pt x="142389" y="413127"/>
                </a:cubicBezTo>
                <a:cubicBezTo>
                  <a:pt x="134868" y="439846"/>
                  <a:pt x="132651" y="467591"/>
                  <a:pt x="139064" y="493756"/>
                </a:cubicBezTo>
                <a:cubicBezTo>
                  <a:pt x="156640" y="564662"/>
                  <a:pt x="220451" y="588140"/>
                  <a:pt x="288380" y="586559"/>
                </a:cubicBezTo>
                <a:cubicBezTo>
                  <a:pt x="352982" y="584583"/>
                  <a:pt x="438882" y="567192"/>
                  <a:pt x="473400" y="505218"/>
                </a:cubicBezTo>
                <a:cubicBezTo>
                  <a:pt x="508235" y="442691"/>
                  <a:pt x="489868" y="379769"/>
                  <a:pt x="444187" y="337320"/>
                </a:cubicBezTo>
                <a:close/>
                <a:moveTo>
                  <a:pt x="202955" y="330048"/>
                </a:moveTo>
                <a:cubicBezTo>
                  <a:pt x="203271" y="335186"/>
                  <a:pt x="200342" y="340087"/>
                  <a:pt x="198125" y="345225"/>
                </a:cubicBezTo>
                <a:cubicBezTo>
                  <a:pt x="195275" y="351944"/>
                  <a:pt x="192900" y="359138"/>
                  <a:pt x="190367" y="366173"/>
                </a:cubicBezTo>
                <a:lnTo>
                  <a:pt x="196542" y="369177"/>
                </a:lnTo>
                <a:cubicBezTo>
                  <a:pt x="205805" y="372339"/>
                  <a:pt x="215226" y="375263"/>
                  <a:pt x="224885" y="376844"/>
                </a:cubicBezTo>
                <a:cubicBezTo>
                  <a:pt x="231456" y="377872"/>
                  <a:pt x="237869" y="379137"/>
                  <a:pt x="244361" y="380085"/>
                </a:cubicBezTo>
                <a:cubicBezTo>
                  <a:pt x="243727" y="372101"/>
                  <a:pt x="245073" y="364592"/>
                  <a:pt x="248477" y="357794"/>
                </a:cubicBezTo>
                <a:cubicBezTo>
                  <a:pt x="229477" y="352260"/>
                  <a:pt x="214276" y="342617"/>
                  <a:pt x="202955" y="330048"/>
                </a:cubicBezTo>
                <a:close/>
                <a:moveTo>
                  <a:pt x="381088" y="318428"/>
                </a:moveTo>
                <a:cubicBezTo>
                  <a:pt x="375546" y="323961"/>
                  <a:pt x="369767" y="329099"/>
                  <a:pt x="363354" y="333921"/>
                </a:cubicBezTo>
                <a:cubicBezTo>
                  <a:pt x="367233" y="339455"/>
                  <a:pt x="371033" y="345225"/>
                  <a:pt x="374279" y="350996"/>
                </a:cubicBezTo>
                <a:cubicBezTo>
                  <a:pt x="375863" y="353999"/>
                  <a:pt x="377921" y="356845"/>
                  <a:pt x="379504" y="359770"/>
                </a:cubicBezTo>
                <a:cubicBezTo>
                  <a:pt x="385601" y="355976"/>
                  <a:pt x="391063" y="352102"/>
                  <a:pt x="396209" y="346885"/>
                </a:cubicBezTo>
                <a:cubicBezTo>
                  <a:pt x="398426" y="344988"/>
                  <a:pt x="400801" y="342379"/>
                  <a:pt x="403018" y="339850"/>
                </a:cubicBezTo>
                <a:cubicBezTo>
                  <a:pt x="402701" y="339850"/>
                  <a:pt x="402701" y="339534"/>
                  <a:pt x="402068" y="338664"/>
                </a:cubicBezTo>
                <a:cubicBezTo>
                  <a:pt x="399535" y="334554"/>
                  <a:pt x="397239" y="330364"/>
                  <a:pt x="395022" y="325858"/>
                </a:cubicBezTo>
                <a:cubicBezTo>
                  <a:pt x="393913" y="324910"/>
                  <a:pt x="392963" y="324277"/>
                  <a:pt x="391697" y="323645"/>
                </a:cubicBezTo>
                <a:cubicBezTo>
                  <a:pt x="388134" y="322064"/>
                  <a:pt x="384651" y="320325"/>
                  <a:pt x="381088" y="318428"/>
                </a:cubicBezTo>
                <a:close/>
                <a:moveTo>
                  <a:pt x="247629" y="207635"/>
                </a:moveTo>
                <a:cubicBezTo>
                  <a:pt x="260543" y="207635"/>
                  <a:pt x="260543" y="227289"/>
                  <a:pt x="247629" y="227605"/>
                </a:cubicBezTo>
                <a:cubicBezTo>
                  <a:pt x="234716" y="227605"/>
                  <a:pt x="234716" y="207635"/>
                  <a:pt x="247629" y="207635"/>
                </a:cubicBezTo>
                <a:close/>
                <a:moveTo>
                  <a:pt x="319604" y="178308"/>
                </a:moveTo>
                <a:cubicBezTo>
                  <a:pt x="327130" y="175387"/>
                  <a:pt x="335131" y="183125"/>
                  <a:pt x="335131" y="190231"/>
                </a:cubicBezTo>
                <a:cubicBezTo>
                  <a:pt x="335131" y="197890"/>
                  <a:pt x="327368" y="204601"/>
                  <a:pt x="319604" y="202074"/>
                </a:cubicBezTo>
                <a:cubicBezTo>
                  <a:pt x="319366" y="202074"/>
                  <a:pt x="319049" y="201759"/>
                  <a:pt x="318653" y="201759"/>
                </a:cubicBezTo>
                <a:cubicBezTo>
                  <a:pt x="313504" y="199864"/>
                  <a:pt x="309939" y="195679"/>
                  <a:pt x="309939" y="190231"/>
                </a:cubicBezTo>
                <a:cubicBezTo>
                  <a:pt x="309939" y="184388"/>
                  <a:pt x="313504" y="180519"/>
                  <a:pt x="318653" y="178624"/>
                </a:cubicBezTo>
                <a:cubicBezTo>
                  <a:pt x="318970" y="178624"/>
                  <a:pt x="319287" y="178308"/>
                  <a:pt x="319604" y="178308"/>
                </a:cubicBezTo>
                <a:close/>
                <a:moveTo>
                  <a:pt x="38281" y="153613"/>
                </a:moveTo>
                <a:cubicBezTo>
                  <a:pt x="27909" y="155905"/>
                  <a:pt x="18884" y="162703"/>
                  <a:pt x="16350" y="173612"/>
                </a:cubicBezTo>
                <a:cubicBezTo>
                  <a:pt x="13342" y="186259"/>
                  <a:pt x="24347" y="199461"/>
                  <a:pt x="37964" y="198196"/>
                </a:cubicBezTo>
                <a:cubicBezTo>
                  <a:pt x="49285" y="197247"/>
                  <a:pt x="57677" y="186259"/>
                  <a:pt x="59261" y="175667"/>
                </a:cubicBezTo>
                <a:cubicBezTo>
                  <a:pt x="59894" y="170766"/>
                  <a:pt x="58944" y="165312"/>
                  <a:pt x="55698" y="161597"/>
                </a:cubicBezTo>
                <a:cubicBezTo>
                  <a:pt x="55381" y="160964"/>
                  <a:pt x="54748" y="160648"/>
                  <a:pt x="54115" y="160016"/>
                </a:cubicBezTo>
                <a:cubicBezTo>
                  <a:pt x="53798" y="160332"/>
                  <a:pt x="53481" y="160332"/>
                  <a:pt x="53165" y="160648"/>
                </a:cubicBezTo>
                <a:cubicBezTo>
                  <a:pt x="52215" y="161597"/>
                  <a:pt x="49919" y="161597"/>
                  <a:pt x="49285" y="160016"/>
                </a:cubicBezTo>
                <a:cubicBezTo>
                  <a:pt x="49285" y="159699"/>
                  <a:pt x="48969" y="159067"/>
                  <a:pt x="48969" y="158751"/>
                </a:cubicBezTo>
                <a:cubicBezTo>
                  <a:pt x="48335" y="158751"/>
                  <a:pt x="47385" y="158751"/>
                  <a:pt x="46752" y="158435"/>
                </a:cubicBezTo>
                <a:cubicBezTo>
                  <a:pt x="43110" y="157486"/>
                  <a:pt x="40181" y="155510"/>
                  <a:pt x="38281" y="153613"/>
                </a:cubicBezTo>
                <a:close/>
                <a:moveTo>
                  <a:pt x="277691" y="145313"/>
                </a:moveTo>
                <a:cubicBezTo>
                  <a:pt x="235335" y="158277"/>
                  <a:pt x="202084" y="188789"/>
                  <a:pt x="195354" y="235269"/>
                </a:cubicBezTo>
                <a:cubicBezTo>
                  <a:pt x="188625" y="282066"/>
                  <a:pt x="210555" y="339455"/>
                  <a:pt x="265420" y="342379"/>
                </a:cubicBezTo>
                <a:cubicBezTo>
                  <a:pt x="317831" y="344988"/>
                  <a:pt x="381642" y="315266"/>
                  <a:pt x="395259" y="261434"/>
                </a:cubicBezTo>
                <a:cubicBezTo>
                  <a:pt x="373963" y="265940"/>
                  <a:pt x="352349" y="268153"/>
                  <a:pt x="332240" y="266889"/>
                </a:cubicBezTo>
                <a:cubicBezTo>
                  <a:pt x="317514" y="265624"/>
                  <a:pt x="287113" y="253767"/>
                  <a:pt x="298038" y="232740"/>
                </a:cubicBezTo>
                <a:cubicBezTo>
                  <a:pt x="307460" y="214717"/>
                  <a:pt x="342294" y="220566"/>
                  <a:pt x="358129" y="222147"/>
                </a:cubicBezTo>
                <a:cubicBezTo>
                  <a:pt x="371350" y="223412"/>
                  <a:pt x="384334" y="225704"/>
                  <a:pt x="397476" y="227918"/>
                </a:cubicBezTo>
                <a:cubicBezTo>
                  <a:pt x="391380" y="170766"/>
                  <a:pt x="338732" y="145392"/>
                  <a:pt x="281887" y="146261"/>
                </a:cubicBezTo>
                <a:cubicBezTo>
                  <a:pt x="280225" y="146261"/>
                  <a:pt x="278958" y="145945"/>
                  <a:pt x="277691" y="145313"/>
                </a:cubicBezTo>
                <a:close/>
                <a:moveTo>
                  <a:pt x="132889" y="133772"/>
                </a:moveTo>
                <a:cubicBezTo>
                  <a:pt x="133601" y="137882"/>
                  <a:pt x="134552" y="142151"/>
                  <a:pt x="135818" y="146024"/>
                </a:cubicBezTo>
                <a:cubicBezTo>
                  <a:pt x="137481" y="150846"/>
                  <a:pt x="140014" y="154956"/>
                  <a:pt x="143102" y="158988"/>
                </a:cubicBezTo>
                <a:cubicBezTo>
                  <a:pt x="140568" y="153850"/>
                  <a:pt x="138273" y="148633"/>
                  <a:pt x="137322" y="142862"/>
                </a:cubicBezTo>
                <a:cubicBezTo>
                  <a:pt x="136056" y="141835"/>
                  <a:pt x="135422" y="140886"/>
                  <a:pt x="134789" y="139305"/>
                </a:cubicBezTo>
                <a:cubicBezTo>
                  <a:pt x="133839" y="137408"/>
                  <a:pt x="133522" y="135669"/>
                  <a:pt x="132889" y="133772"/>
                </a:cubicBezTo>
                <a:close/>
                <a:moveTo>
                  <a:pt x="323256" y="100678"/>
                </a:moveTo>
                <a:cubicBezTo>
                  <a:pt x="312634" y="99823"/>
                  <a:pt x="301435" y="100306"/>
                  <a:pt x="290523" y="101703"/>
                </a:cubicBezTo>
                <a:cubicBezTo>
                  <a:pt x="275974" y="103566"/>
                  <a:pt x="261937" y="107054"/>
                  <a:pt x="250457" y="111164"/>
                </a:cubicBezTo>
                <a:cubicBezTo>
                  <a:pt x="227577" y="119227"/>
                  <a:pt x="133601" y="199223"/>
                  <a:pt x="183954" y="211476"/>
                </a:cubicBezTo>
                <a:cubicBezTo>
                  <a:pt x="197254" y="171398"/>
                  <a:pt x="228606" y="137566"/>
                  <a:pt x="274287" y="132744"/>
                </a:cubicBezTo>
                <a:cubicBezTo>
                  <a:pt x="275712" y="129819"/>
                  <a:pt x="278245" y="127606"/>
                  <a:pt x="282442" y="127290"/>
                </a:cubicBezTo>
                <a:cubicBezTo>
                  <a:pt x="316643" y="125234"/>
                  <a:pt x="353457" y="135274"/>
                  <a:pt x="379980" y="155905"/>
                </a:cubicBezTo>
                <a:cubicBezTo>
                  <a:pt x="381805" y="117843"/>
                  <a:pt x="355124" y="103242"/>
                  <a:pt x="323256" y="100678"/>
                </a:cubicBezTo>
                <a:close/>
                <a:moveTo>
                  <a:pt x="239364" y="320"/>
                </a:moveTo>
                <a:cubicBezTo>
                  <a:pt x="302131" y="3540"/>
                  <a:pt x="366422" y="31404"/>
                  <a:pt x="369212" y="100888"/>
                </a:cubicBezTo>
                <a:cubicBezTo>
                  <a:pt x="386709" y="112191"/>
                  <a:pt x="397714" y="130610"/>
                  <a:pt x="394468" y="159304"/>
                </a:cubicBezTo>
                <a:cubicBezTo>
                  <a:pt x="394151" y="162150"/>
                  <a:pt x="392093" y="164126"/>
                  <a:pt x="390192" y="165075"/>
                </a:cubicBezTo>
                <a:cubicBezTo>
                  <a:pt x="407293" y="181833"/>
                  <a:pt x="418615" y="204441"/>
                  <a:pt x="418931" y="231475"/>
                </a:cubicBezTo>
                <a:cubicBezTo>
                  <a:pt x="424394" y="232107"/>
                  <a:pt x="429619" y="232424"/>
                  <a:pt x="434765" y="232740"/>
                </a:cubicBezTo>
                <a:cubicBezTo>
                  <a:pt x="441178" y="232740"/>
                  <a:pt x="443712" y="238905"/>
                  <a:pt x="442761" y="243727"/>
                </a:cubicBezTo>
                <a:cubicBezTo>
                  <a:pt x="443078" y="245941"/>
                  <a:pt x="442128" y="248549"/>
                  <a:pt x="439199" y="249498"/>
                </a:cubicBezTo>
                <a:cubicBezTo>
                  <a:pt x="432153" y="252027"/>
                  <a:pt x="424394" y="254715"/>
                  <a:pt x="416319" y="256928"/>
                </a:cubicBezTo>
                <a:cubicBezTo>
                  <a:pt x="415052" y="263331"/>
                  <a:pt x="412677" y="269418"/>
                  <a:pt x="410460" y="275268"/>
                </a:cubicBezTo>
                <a:cubicBezTo>
                  <a:pt x="430094" y="280406"/>
                  <a:pt x="439199" y="291710"/>
                  <a:pt x="439832" y="305938"/>
                </a:cubicBezTo>
                <a:cubicBezTo>
                  <a:pt x="454083" y="315503"/>
                  <a:pt x="466671" y="327202"/>
                  <a:pt x="477280" y="340403"/>
                </a:cubicBezTo>
                <a:cubicBezTo>
                  <a:pt x="477280" y="340403"/>
                  <a:pt x="477280" y="340087"/>
                  <a:pt x="477596" y="339771"/>
                </a:cubicBezTo>
                <a:cubicBezTo>
                  <a:pt x="492797" y="316214"/>
                  <a:pt x="500239" y="292105"/>
                  <a:pt x="503802" y="267521"/>
                </a:cubicBezTo>
                <a:cubicBezTo>
                  <a:pt x="476963" y="256928"/>
                  <a:pt x="459862" y="232107"/>
                  <a:pt x="460812" y="200488"/>
                </a:cubicBezTo>
                <a:cubicBezTo>
                  <a:pt x="460812" y="193453"/>
                  <a:pt x="470867" y="193769"/>
                  <a:pt x="471500" y="200488"/>
                </a:cubicBezTo>
                <a:cubicBezTo>
                  <a:pt x="473717" y="222147"/>
                  <a:pt x="485988" y="241751"/>
                  <a:pt x="505385" y="250130"/>
                </a:cubicBezTo>
                <a:cubicBezTo>
                  <a:pt x="507285" y="224677"/>
                  <a:pt x="506018" y="198828"/>
                  <a:pt x="505702" y="171715"/>
                </a:cubicBezTo>
                <a:cubicBezTo>
                  <a:pt x="505702" y="164284"/>
                  <a:pt x="516706" y="160806"/>
                  <a:pt x="519952" y="167841"/>
                </a:cubicBezTo>
                <a:cubicBezTo>
                  <a:pt x="530957" y="191002"/>
                  <a:pt x="531907" y="222622"/>
                  <a:pt x="526049" y="253925"/>
                </a:cubicBezTo>
                <a:lnTo>
                  <a:pt x="526761" y="253925"/>
                </a:lnTo>
                <a:cubicBezTo>
                  <a:pt x="558667" y="253292"/>
                  <a:pt x="571334" y="232345"/>
                  <a:pt x="573551" y="203018"/>
                </a:cubicBezTo>
                <a:cubicBezTo>
                  <a:pt x="574184" y="193137"/>
                  <a:pt x="590018" y="189580"/>
                  <a:pt x="591918" y="200488"/>
                </a:cubicBezTo>
                <a:cubicBezTo>
                  <a:pt x="598410" y="239538"/>
                  <a:pt x="567059" y="275030"/>
                  <a:pt x="527949" y="272264"/>
                </a:cubicBezTo>
                <a:cubicBezTo>
                  <a:pt x="526365" y="271948"/>
                  <a:pt x="525019" y="271948"/>
                  <a:pt x="523436" y="271631"/>
                </a:cubicBezTo>
                <a:cubicBezTo>
                  <a:pt x="515598" y="301037"/>
                  <a:pt x="502456" y="328151"/>
                  <a:pt x="486622" y="345857"/>
                </a:cubicBezTo>
                <a:cubicBezTo>
                  <a:pt x="485513" y="346806"/>
                  <a:pt x="484563" y="347438"/>
                  <a:pt x="483297" y="347438"/>
                </a:cubicBezTo>
                <a:cubicBezTo>
                  <a:pt x="514252" y="389729"/>
                  <a:pt x="525890" y="444509"/>
                  <a:pt x="501981" y="497076"/>
                </a:cubicBezTo>
                <a:cubicBezTo>
                  <a:pt x="465800" y="576757"/>
                  <a:pt x="371746" y="608376"/>
                  <a:pt x="289092" y="607744"/>
                </a:cubicBezTo>
                <a:cubicBezTo>
                  <a:pt x="215859" y="607111"/>
                  <a:pt x="134472" y="581658"/>
                  <a:pt x="119905" y="499448"/>
                </a:cubicBezTo>
                <a:cubicBezTo>
                  <a:pt x="114046" y="466564"/>
                  <a:pt x="116580" y="433680"/>
                  <a:pt x="126001" y="403009"/>
                </a:cubicBezTo>
                <a:cubicBezTo>
                  <a:pt x="107950" y="389808"/>
                  <a:pt x="91800" y="372101"/>
                  <a:pt x="80478" y="352418"/>
                </a:cubicBezTo>
                <a:cubicBezTo>
                  <a:pt x="54748" y="358505"/>
                  <a:pt x="34085" y="340719"/>
                  <a:pt x="29493" y="311709"/>
                </a:cubicBezTo>
                <a:cubicBezTo>
                  <a:pt x="28780" y="307519"/>
                  <a:pt x="35035" y="303567"/>
                  <a:pt x="37251" y="308468"/>
                </a:cubicBezTo>
                <a:cubicBezTo>
                  <a:pt x="42714" y="320325"/>
                  <a:pt x="48177" y="337241"/>
                  <a:pt x="63061" y="339771"/>
                </a:cubicBezTo>
                <a:cubicBezTo>
                  <a:pt x="66703" y="340403"/>
                  <a:pt x="70186" y="340087"/>
                  <a:pt x="73749" y="339455"/>
                </a:cubicBezTo>
                <a:cubicBezTo>
                  <a:pt x="61477" y="312025"/>
                  <a:pt x="58627" y="282382"/>
                  <a:pt x="71532" y="256612"/>
                </a:cubicBezTo>
                <a:cubicBezTo>
                  <a:pt x="74778" y="249814"/>
                  <a:pt x="85149" y="253134"/>
                  <a:pt x="85149" y="260169"/>
                </a:cubicBezTo>
                <a:cubicBezTo>
                  <a:pt x="85149" y="284753"/>
                  <a:pt x="86179" y="306966"/>
                  <a:pt x="93304" y="328230"/>
                </a:cubicBezTo>
                <a:cubicBezTo>
                  <a:pt x="93937" y="327597"/>
                  <a:pt x="94254" y="327281"/>
                  <a:pt x="94887" y="326649"/>
                </a:cubicBezTo>
                <a:cubicBezTo>
                  <a:pt x="104546" y="317084"/>
                  <a:pt x="112938" y="305385"/>
                  <a:pt x="117451" y="292500"/>
                </a:cubicBezTo>
                <a:cubicBezTo>
                  <a:pt x="121963" y="280010"/>
                  <a:pt x="121251" y="267679"/>
                  <a:pt x="124497" y="255110"/>
                </a:cubicBezTo>
                <a:cubicBezTo>
                  <a:pt x="126555" y="247759"/>
                  <a:pt x="135897" y="249024"/>
                  <a:pt x="138431" y="255110"/>
                </a:cubicBezTo>
                <a:cubicBezTo>
                  <a:pt x="149752" y="283489"/>
                  <a:pt x="124972" y="325700"/>
                  <a:pt x="99717" y="343407"/>
                </a:cubicBezTo>
                <a:cubicBezTo>
                  <a:pt x="102646" y="349257"/>
                  <a:pt x="105813" y="355027"/>
                  <a:pt x="110088" y="360798"/>
                </a:cubicBezTo>
                <a:cubicBezTo>
                  <a:pt x="116817" y="369888"/>
                  <a:pt x="124180" y="378030"/>
                  <a:pt x="132335" y="385381"/>
                </a:cubicBezTo>
                <a:cubicBezTo>
                  <a:pt x="137164" y="374078"/>
                  <a:pt x="143023" y="363169"/>
                  <a:pt x="149436" y="352814"/>
                </a:cubicBezTo>
                <a:cubicBezTo>
                  <a:pt x="141439" y="327281"/>
                  <a:pt x="159490" y="293053"/>
                  <a:pt x="186566" y="301512"/>
                </a:cubicBezTo>
                <a:cubicBezTo>
                  <a:pt x="176274" y="276374"/>
                  <a:pt x="175324" y="246968"/>
                  <a:pt x="182687" y="219618"/>
                </a:cubicBezTo>
                <a:cubicBezTo>
                  <a:pt x="158065" y="218353"/>
                  <a:pt x="152919" y="206417"/>
                  <a:pt x="157748" y="190291"/>
                </a:cubicBezTo>
                <a:cubicBezTo>
                  <a:pt x="156798" y="190607"/>
                  <a:pt x="156165" y="190607"/>
                  <a:pt x="155215" y="190291"/>
                </a:cubicBezTo>
                <a:cubicBezTo>
                  <a:pt x="126239" y="181833"/>
                  <a:pt x="120697" y="143811"/>
                  <a:pt x="122597" y="115432"/>
                </a:cubicBezTo>
                <a:cubicBezTo>
                  <a:pt x="114601" y="118911"/>
                  <a:pt x="106446" y="122547"/>
                  <a:pt x="98767" y="127053"/>
                </a:cubicBezTo>
                <a:cubicBezTo>
                  <a:pt x="87049" y="133455"/>
                  <a:pt x="77786" y="140965"/>
                  <a:pt x="68365" y="148633"/>
                </a:cubicBezTo>
                <a:cubicBezTo>
                  <a:pt x="76045" y="158356"/>
                  <a:pt x="79053" y="174165"/>
                  <a:pt x="75411" y="184520"/>
                </a:cubicBezTo>
                <a:cubicBezTo>
                  <a:pt x="69632" y="202622"/>
                  <a:pt x="52848" y="218116"/>
                  <a:pt x="32501" y="214875"/>
                </a:cubicBezTo>
                <a:cubicBezTo>
                  <a:pt x="9463" y="211397"/>
                  <a:pt x="-6688" y="187761"/>
                  <a:pt x="2733" y="165549"/>
                </a:cubicBezTo>
                <a:cubicBezTo>
                  <a:pt x="8513" y="151716"/>
                  <a:pt x="20467" y="143574"/>
                  <a:pt x="34085" y="142309"/>
                </a:cubicBezTo>
                <a:cubicBezTo>
                  <a:pt x="32818" y="125551"/>
                  <a:pt x="47385" y="101757"/>
                  <a:pt x="54115" y="91402"/>
                </a:cubicBezTo>
                <a:cubicBezTo>
                  <a:pt x="83803" y="46028"/>
                  <a:pt x="125447" y="15990"/>
                  <a:pt x="179441" y="4686"/>
                </a:cubicBezTo>
                <a:cubicBezTo>
                  <a:pt x="197690" y="912"/>
                  <a:pt x="218442" y="-753"/>
                  <a:pt x="239364" y="3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矩形 3"/>
          <p:cNvSpPr/>
          <p:nvPr/>
        </p:nvSpPr>
        <p:spPr>
          <a:xfrm>
            <a:off x="0" y="937549"/>
            <a:ext cx="3715473" cy="451413"/>
          </a:xfrm>
          <a:prstGeom prst="rect">
            <a:avLst/>
          </a:prstGeom>
          <a:pattFill prst="pct80">
            <a:fgClr>
              <a:srgbClr val="FFCD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3356658" y="1377387"/>
            <a:ext cx="1795971" cy="0"/>
          </a:xfrm>
          <a:prstGeom prst="line">
            <a:avLst/>
          </a:prstGeom>
          <a:ln>
            <a:solidFill>
              <a:srgbClr val="FFCD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827776" y="1008055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</a:rPr>
              <a:t>ADD YOU TITLE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7473" y="2141317"/>
            <a:ext cx="49230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16188" y="5569352"/>
            <a:ext cx="3715473" cy="451413"/>
          </a:xfrm>
          <a:prstGeom prst="rect">
            <a:avLst/>
          </a:prstGeom>
          <a:pattFill prst="pct80">
            <a:fgClr>
              <a:srgbClr val="FFCD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10372846" y="6009190"/>
            <a:ext cx="1795971" cy="0"/>
          </a:xfrm>
          <a:prstGeom prst="line">
            <a:avLst/>
          </a:prstGeom>
          <a:ln>
            <a:solidFill>
              <a:srgbClr val="FFCD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843964" y="5639858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ndara" panose="020E0502030303020204" pitchFamily="34" charset="0"/>
              </a:rPr>
              <a:t>ADD YOU TITLE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51102" y="3040548"/>
            <a:ext cx="49230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2933">
            <a:off x="9498956" y="424886"/>
            <a:ext cx="1905000" cy="1905000"/>
          </a:xfrm>
          <a:prstGeom prst="rect">
            <a:avLst/>
          </a:prstGeom>
        </p:spPr>
      </p:pic>
      <p:sp>
        <p:nvSpPr>
          <p:cNvPr id="16" name="snowflake-hand-drawn-shape_58318"/>
          <p:cNvSpPr>
            <a:spLocks noChangeAspect="1"/>
          </p:cNvSpPr>
          <p:nvPr/>
        </p:nvSpPr>
        <p:spPr bwMode="auto">
          <a:xfrm>
            <a:off x="3199897" y="5866378"/>
            <a:ext cx="411267" cy="39802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</p:sp>
      <p:sp>
        <p:nvSpPr>
          <p:cNvPr id="20" name="snowflake-hand-drawn-shape_58318"/>
          <p:cNvSpPr>
            <a:spLocks noChangeAspect="1"/>
          </p:cNvSpPr>
          <p:nvPr/>
        </p:nvSpPr>
        <p:spPr bwMode="auto">
          <a:xfrm>
            <a:off x="9102292" y="1577204"/>
            <a:ext cx="248682" cy="240676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</p:sp>
      <p:sp>
        <p:nvSpPr>
          <p:cNvPr id="21" name="snowflake-hand-drawn-shape_58318"/>
          <p:cNvSpPr>
            <a:spLocks noChangeAspect="1"/>
          </p:cNvSpPr>
          <p:nvPr/>
        </p:nvSpPr>
        <p:spPr bwMode="auto">
          <a:xfrm>
            <a:off x="10288032" y="2621882"/>
            <a:ext cx="124259" cy="120259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84000"/>
            </a:schemeClr>
          </a:solidFill>
          <a:ln>
            <a:noFill/>
          </a:ln>
        </p:spPr>
      </p:sp>
      <p:sp>
        <p:nvSpPr>
          <p:cNvPr id="22" name="snowflake-hand-drawn-shape_58318"/>
          <p:cNvSpPr>
            <a:spLocks noChangeAspect="1"/>
          </p:cNvSpPr>
          <p:nvPr/>
        </p:nvSpPr>
        <p:spPr bwMode="auto">
          <a:xfrm>
            <a:off x="9936783" y="4638955"/>
            <a:ext cx="205891" cy="199263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</p:sp>
      <p:sp>
        <p:nvSpPr>
          <p:cNvPr id="24" name="snowflake-hand-drawn-shape_58318"/>
          <p:cNvSpPr>
            <a:spLocks noChangeAspect="1"/>
          </p:cNvSpPr>
          <p:nvPr/>
        </p:nvSpPr>
        <p:spPr bwMode="auto">
          <a:xfrm>
            <a:off x="10661168" y="797270"/>
            <a:ext cx="111941" cy="10833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  <p:sp>
        <p:nvSpPr>
          <p:cNvPr id="25" name="snowflake-hand-drawn-shape_58318"/>
          <p:cNvSpPr>
            <a:spLocks noChangeAspect="1"/>
          </p:cNvSpPr>
          <p:nvPr/>
        </p:nvSpPr>
        <p:spPr bwMode="auto">
          <a:xfrm>
            <a:off x="3737509" y="899742"/>
            <a:ext cx="123291" cy="119322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6" name="snowflake-hand-drawn-shape_58318"/>
          <p:cNvSpPr>
            <a:spLocks noChangeAspect="1"/>
          </p:cNvSpPr>
          <p:nvPr/>
        </p:nvSpPr>
        <p:spPr bwMode="auto">
          <a:xfrm flipV="1">
            <a:off x="5159201" y="4900924"/>
            <a:ext cx="205279" cy="19867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  <p:sp>
        <p:nvSpPr>
          <p:cNvPr id="27" name="snowflake-hand-drawn-shape_58318"/>
          <p:cNvSpPr>
            <a:spLocks noChangeAspect="1"/>
          </p:cNvSpPr>
          <p:nvPr/>
        </p:nvSpPr>
        <p:spPr bwMode="auto">
          <a:xfrm flipV="1">
            <a:off x="4049421" y="6116857"/>
            <a:ext cx="233019" cy="22551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  <p:sp>
        <p:nvSpPr>
          <p:cNvPr id="28" name="snowflake-hand-drawn-shape_58318"/>
          <p:cNvSpPr>
            <a:spLocks noChangeAspect="1"/>
          </p:cNvSpPr>
          <p:nvPr/>
        </p:nvSpPr>
        <p:spPr bwMode="auto">
          <a:xfrm flipV="1">
            <a:off x="1209705" y="5611595"/>
            <a:ext cx="209840" cy="203085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1" h="2453">
                <a:moveTo>
                  <a:pt x="2322" y="1147"/>
                </a:moveTo>
                <a:cubicBezTo>
                  <a:pt x="2379" y="1130"/>
                  <a:pt x="2429" y="1176"/>
                  <a:pt x="2485" y="1160"/>
                </a:cubicBezTo>
                <a:cubicBezTo>
                  <a:pt x="2521" y="1149"/>
                  <a:pt x="2531" y="1113"/>
                  <a:pt x="2517" y="1082"/>
                </a:cubicBezTo>
                <a:cubicBezTo>
                  <a:pt x="2481" y="1003"/>
                  <a:pt x="2345" y="1002"/>
                  <a:pt x="2274" y="1023"/>
                </a:cubicBezTo>
                <a:cubicBezTo>
                  <a:pt x="2200" y="1045"/>
                  <a:pt x="2141" y="1107"/>
                  <a:pt x="2115" y="1178"/>
                </a:cubicBezTo>
                <a:cubicBezTo>
                  <a:pt x="2111" y="1190"/>
                  <a:pt x="2108" y="1202"/>
                  <a:pt x="2105" y="1214"/>
                </a:cubicBezTo>
                <a:cubicBezTo>
                  <a:pt x="1887" y="1197"/>
                  <a:pt x="1670" y="1171"/>
                  <a:pt x="1452" y="1153"/>
                </a:cubicBezTo>
                <a:cubicBezTo>
                  <a:pt x="1596" y="1043"/>
                  <a:pt x="1737" y="929"/>
                  <a:pt x="1869" y="805"/>
                </a:cubicBezTo>
                <a:cubicBezTo>
                  <a:pt x="1913" y="763"/>
                  <a:pt x="1965" y="714"/>
                  <a:pt x="2014" y="660"/>
                </a:cubicBezTo>
                <a:cubicBezTo>
                  <a:pt x="2107" y="688"/>
                  <a:pt x="2215" y="665"/>
                  <a:pt x="2279" y="588"/>
                </a:cubicBezTo>
                <a:cubicBezTo>
                  <a:pt x="2335" y="523"/>
                  <a:pt x="2250" y="436"/>
                  <a:pt x="2185" y="494"/>
                </a:cubicBezTo>
                <a:cubicBezTo>
                  <a:pt x="2160" y="516"/>
                  <a:pt x="2135" y="529"/>
                  <a:pt x="2110" y="535"/>
                </a:cubicBezTo>
                <a:cubicBezTo>
                  <a:pt x="2136" y="493"/>
                  <a:pt x="2156" y="450"/>
                  <a:pt x="2164" y="406"/>
                </a:cubicBezTo>
                <a:cubicBezTo>
                  <a:pt x="2172" y="366"/>
                  <a:pt x="2127" y="314"/>
                  <a:pt x="2086" y="346"/>
                </a:cubicBezTo>
                <a:cubicBezTo>
                  <a:pt x="2039" y="382"/>
                  <a:pt x="1998" y="426"/>
                  <a:pt x="1958" y="472"/>
                </a:cubicBezTo>
                <a:cubicBezTo>
                  <a:pt x="1933" y="430"/>
                  <a:pt x="1949" y="379"/>
                  <a:pt x="1984" y="338"/>
                </a:cubicBezTo>
                <a:cubicBezTo>
                  <a:pt x="2002" y="317"/>
                  <a:pt x="1986" y="278"/>
                  <a:pt x="1955" y="289"/>
                </a:cubicBezTo>
                <a:cubicBezTo>
                  <a:pt x="1827" y="333"/>
                  <a:pt x="1818" y="466"/>
                  <a:pt x="1884" y="564"/>
                </a:cubicBezTo>
                <a:cubicBezTo>
                  <a:pt x="1846" y="612"/>
                  <a:pt x="1808" y="659"/>
                  <a:pt x="1765" y="701"/>
                </a:cubicBezTo>
                <a:cubicBezTo>
                  <a:pt x="1618" y="846"/>
                  <a:pt x="1451" y="972"/>
                  <a:pt x="1285" y="1096"/>
                </a:cubicBezTo>
                <a:cubicBezTo>
                  <a:pt x="1281" y="1092"/>
                  <a:pt x="1277" y="1089"/>
                  <a:pt x="1273" y="1085"/>
                </a:cubicBezTo>
                <a:cubicBezTo>
                  <a:pt x="1274" y="1058"/>
                  <a:pt x="1275" y="1031"/>
                  <a:pt x="1276" y="1004"/>
                </a:cubicBezTo>
                <a:cubicBezTo>
                  <a:pt x="1284" y="799"/>
                  <a:pt x="1277" y="596"/>
                  <a:pt x="1281" y="393"/>
                </a:cubicBezTo>
                <a:cubicBezTo>
                  <a:pt x="1411" y="385"/>
                  <a:pt x="1540" y="304"/>
                  <a:pt x="1556" y="168"/>
                </a:cubicBezTo>
                <a:cubicBezTo>
                  <a:pt x="1560" y="126"/>
                  <a:pt x="1505" y="99"/>
                  <a:pt x="1473" y="120"/>
                </a:cubicBezTo>
                <a:cubicBezTo>
                  <a:pt x="1419" y="155"/>
                  <a:pt x="1391" y="212"/>
                  <a:pt x="1335" y="246"/>
                </a:cubicBezTo>
                <a:cubicBezTo>
                  <a:pt x="1319" y="255"/>
                  <a:pt x="1302" y="261"/>
                  <a:pt x="1285" y="264"/>
                </a:cubicBezTo>
                <a:cubicBezTo>
                  <a:pt x="1288" y="192"/>
                  <a:pt x="1292" y="120"/>
                  <a:pt x="1300" y="48"/>
                </a:cubicBezTo>
                <a:cubicBezTo>
                  <a:pt x="1304" y="13"/>
                  <a:pt x="1256" y="0"/>
                  <a:pt x="1234" y="21"/>
                </a:cubicBezTo>
                <a:cubicBezTo>
                  <a:pt x="1180" y="72"/>
                  <a:pt x="1148" y="143"/>
                  <a:pt x="1129" y="223"/>
                </a:cubicBezTo>
                <a:cubicBezTo>
                  <a:pt x="1090" y="195"/>
                  <a:pt x="1062" y="153"/>
                  <a:pt x="1049" y="105"/>
                </a:cubicBezTo>
                <a:cubicBezTo>
                  <a:pt x="1047" y="101"/>
                  <a:pt x="1043" y="96"/>
                  <a:pt x="1038" y="97"/>
                </a:cubicBezTo>
                <a:cubicBezTo>
                  <a:pt x="978" y="102"/>
                  <a:pt x="966" y="150"/>
                  <a:pt x="980" y="203"/>
                </a:cubicBezTo>
                <a:cubicBezTo>
                  <a:pt x="997" y="267"/>
                  <a:pt x="1054" y="320"/>
                  <a:pt x="1110" y="354"/>
                </a:cubicBezTo>
                <a:cubicBezTo>
                  <a:pt x="1095" y="551"/>
                  <a:pt x="1130" y="776"/>
                  <a:pt x="1130" y="926"/>
                </a:cubicBezTo>
                <a:cubicBezTo>
                  <a:pt x="1048" y="825"/>
                  <a:pt x="916" y="665"/>
                  <a:pt x="782" y="541"/>
                </a:cubicBezTo>
                <a:cubicBezTo>
                  <a:pt x="845" y="432"/>
                  <a:pt x="841" y="240"/>
                  <a:pt x="722" y="195"/>
                </a:cubicBezTo>
                <a:cubicBezTo>
                  <a:pt x="696" y="185"/>
                  <a:pt x="670" y="206"/>
                  <a:pt x="662" y="229"/>
                </a:cubicBezTo>
                <a:cubicBezTo>
                  <a:pt x="640" y="289"/>
                  <a:pt x="685" y="350"/>
                  <a:pt x="687" y="412"/>
                </a:cubicBezTo>
                <a:cubicBezTo>
                  <a:pt x="687" y="427"/>
                  <a:pt x="683" y="441"/>
                  <a:pt x="678" y="454"/>
                </a:cubicBezTo>
                <a:cubicBezTo>
                  <a:pt x="553" y="361"/>
                  <a:pt x="437" y="323"/>
                  <a:pt x="371" y="422"/>
                </a:cubicBezTo>
                <a:cubicBezTo>
                  <a:pt x="365" y="432"/>
                  <a:pt x="367" y="449"/>
                  <a:pt x="376" y="456"/>
                </a:cubicBezTo>
                <a:cubicBezTo>
                  <a:pt x="416" y="489"/>
                  <a:pt x="467" y="500"/>
                  <a:pt x="512" y="524"/>
                </a:cubicBezTo>
                <a:cubicBezTo>
                  <a:pt x="525" y="531"/>
                  <a:pt x="538" y="539"/>
                  <a:pt x="550" y="547"/>
                </a:cubicBezTo>
                <a:cubicBezTo>
                  <a:pt x="494" y="565"/>
                  <a:pt x="435" y="571"/>
                  <a:pt x="378" y="588"/>
                </a:cubicBezTo>
                <a:cubicBezTo>
                  <a:pt x="338" y="600"/>
                  <a:pt x="335" y="663"/>
                  <a:pt x="378" y="673"/>
                </a:cubicBezTo>
                <a:cubicBezTo>
                  <a:pt x="470" y="694"/>
                  <a:pt x="577" y="682"/>
                  <a:pt x="665" y="640"/>
                </a:cubicBezTo>
                <a:cubicBezTo>
                  <a:pt x="700" y="673"/>
                  <a:pt x="733" y="709"/>
                  <a:pt x="766" y="742"/>
                </a:cubicBezTo>
                <a:cubicBezTo>
                  <a:pt x="885" y="867"/>
                  <a:pt x="988" y="1006"/>
                  <a:pt x="1105" y="1132"/>
                </a:cubicBezTo>
                <a:cubicBezTo>
                  <a:pt x="951" y="1124"/>
                  <a:pt x="797" y="1118"/>
                  <a:pt x="644" y="1108"/>
                </a:cubicBezTo>
                <a:cubicBezTo>
                  <a:pt x="566" y="1103"/>
                  <a:pt x="488" y="1096"/>
                  <a:pt x="410" y="1092"/>
                </a:cubicBezTo>
                <a:cubicBezTo>
                  <a:pt x="397" y="968"/>
                  <a:pt x="288" y="833"/>
                  <a:pt x="156" y="858"/>
                </a:cubicBezTo>
                <a:cubicBezTo>
                  <a:pt x="115" y="866"/>
                  <a:pt x="99" y="928"/>
                  <a:pt x="131" y="955"/>
                </a:cubicBezTo>
                <a:cubicBezTo>
                  <a:pt x="188" y="1005"/>
                  <a:pt x="257" y="1015"/>
                  <a:pt x="278" y="1087"/>
                </a:cubicBezTo>
                <a:cubicBezTo>
                  <a:pt x="199" y="1085"/>
                  <a:pt x="120" y="1088"/>
                  <a:pt x="42" y="1100"/>
                </a:cubicBezTo>
                <a:cubicBezTo>
                  <a:pt x="0" y="1106"/>
                  <a:pt x="7" y="1166"/>
                  <a:pt x="42" y="1177"/>
                </a:cubicBezTo>
                <a:cubicBezTo>
                  <a:pt x="108" y="1197"/>
                  <a:pt x="176" y="1212"/>
                  <a:pt x="246" y="1225"/>
                </a:cubicBezTo>
                <a:cubicBezTo>
                  <a:pt x="217" y="1257"/>
                  <a:pt x="174" y="1279"/>
                  <a:pt x="131" y="1294"/>
                </a:cubicBezTo>
                <a:cubicBezTo>
                  <a:pt x="89" y="1308"/>
                  <a:pt x="96" y="1371"/>
                  <a:pt x="142" y="1372"/>
                </a:cubicBezTo>
                <a:cubicBezTo>
                  <a:pt x="237" y="1375"/>
                  <a:pt x="326" y="1323"/>
                  <a:pt x="374" y="1245"/>
                </a:cubicBezTo>
                <a:cubicBezTo>
                  <a:pt x="591" y="1273"/>
                  <a:pt x="817" y="1276"/>
                  <a:pt x="1035" y="1280"/>
                </a:cubicBezTo>
                <a:cubicBezTo>
                  <a:pt x="875" y="1397"/>
                  <a:pt x="715" y="1518"/>
                  <a:pt x="574" y="1656"/>
                </a:cubicBezTo>
                <a:cubicBezTo>
                  <a:pt x="485" y="1608"/>
                  <a:pt x="372" y="1612"/>
                  <a:pt x="283" y="1682"/>
                </a:cubicBezTo>
                <a:cubicBezTo>
                  <a:pt x="256" y="1703"/>
                  <a:pt x="285" y="1746"/>
                  <a:pt x="315" y="1737"/>
                </a:cubicBezTo>
                <a:cubicBezTo>
                  <a:pt x="381" y="1718"/>
                  <a:pt x="441" y="1717"/>
                  <a:pt x="492" y="1742"/>
                </a:cubicBezTo>
                <a:cubicBezTo>
                  <a:pt x="446" y="1793"/>
                  <a:pt x="402" y="1845"/>
                  <a:pt x="363" y="1902"/>
                </a:cubicBezTo>
                <a:cubicBezTo>
                  <a:pt x="326" y="1955"/>
                  <a:pt x="406" y="2010"/>
                  <a:pt x="450" y="1969"/>
                </a:cubicBezTo>
                <a:cubicBezTo>
                  <a:pt x="494" y="1927"/>
                  <a:pt x="539" y="1886"/>
                  <a:pt x="584" y="1845"/>
                </a:cubicBezTo>
                <a:cubicBezTo>
                  <a:pt x="595" y="1872"/>
                  <a:pt x="599" y="1901"/>
                  <a:pt x="593" y="1927"/>
                </a:cubicBezTo>
                <a:cubicBezTo>
                  <a:pt x="587" y="1952"/>
                  <a:pt x="550" y="1956"/>
                  <a:pt x="525" y="1984"/>
                </a:cubicBezTo>
                <a:cubicBezTo>
                  <a:pt x="501" y="2009"/>
                  <a:pt x="508" y="2043"/>
                  <a:pt x="535" y="2062"/>
                </a:cubicBezTo>
                <a:cubicBezTo>
                  <a:pt x="598" y="2107"/>
                  <a:pt x="679" y="2053"/>
                  <a:pt x="707" y="1992"/>
                </a:cubicBezTo>
                <a:cubicBezTo>
                  <a:pt x="739" y="1923"/>
                  <a:pt x="723" y="1848"/>
                  <a:pt x="692" y="1782"/>
                </a:cubicBezTo>
                <a:cubicBezTo>
                  <a:pt x="688" y="1775"/>
                  <a:pt x="685" y="1768"/>
                  <a:pt x="681" y="1761"/>
                </a:cubicBezTo>
                <a:cubicBezTo>
                  <a:pt x="820" y="1642"/>
                  <a:pt x="962" y="1528"/>
                  <a:pt x="1107" y="1416"/>
                </a:cubicBezTo>
                <a:cubicBezTo>
                  <a:pt x="1092" y="1616"/>
                  <a:pt x="1075" y="1817"/>
                  <a:pt x="1073" y="2016"/>
                </a:cubicBezTo>
                <a:cubicBezTo>
                  <a:pt x="946" y="2063"/>
                  <a:pt x="847" y="2181"/>
                  <a:pt x="833" y="2318"/>
                </a:cubicBezTo>
                <a:cubicBezTo>
                  <a:pt x="829" y="2365"/>
                  <a:pt x="898" y="2368"/>
                  <a:pt x="912" y="2328"/>
                </a:cubicBezTo>
                <a:cubicBezTo>
                  <a:pt x="940" y="2250"/>
                  <a:pt x="1001" y="2187"/>
                  <a:pt x="1075" y="2151"/>
                </a:cubicBezTo>
                <a:cubicBezTo>
                  <a:pt x="1077" y="2222"/>
                  <a:pt x="1081" y="2292"/>
                  <a:pt x="1088" y="2362"/>
                </a:cubicBezTo>
                <a:cubicBezTo>
                  <a:pt x="1098" y="2449"/>
                  <a:pt x="1222" y="2453"/>
                  <a:pt x="1226" y="2362"/>
                </a:cubicBezTo>
                <a:cubicBezTo>
                  <a:pt x="1230" y="2283"/>
                  <a:pt x="1232" y="2203"/>
                  <a:pt x="1236" y="2124"/>
                </a:cubicBezTo>
                <a:cubicBezTo>
                  <a:pt x="1260" y="2129"/>
                  <a:pt x="1283" y="2139"/>
                  <a:pt x="1297" y="2158"/>
                </a:cubicBezTo>
                <a:cubicBezTo>
                  <a:pt x="1332" y="2205"/>
                  <a:pt x="1298" y="2265"/>
                  <a:pt x="1314" y="2317"/>
                </a:cubicBezTo>
                <a:cubicBezTo>
                  <a:pt x="1327" y="2356"/>
                  <a:pt x="1374" y="2369"/>
                  <a:pt x="1404" y="2341"/>
                </a:cubicBezTo>
                <a:cubicBezTo>
                  <a:pt x="1468" y="2281"/>
                  <a:pt x="1453" y="2161"/>
                  <a:pt x="1410" y="2092"/>
                </a:cubicBezTo>
                <a:cubicBezTo>
                  <a:pt x="1374" y="2032"/>
                  <a:pt x="1307" y="2005"/>
                  <a:pt x="1241" y="1997"/>
                </a:cubicBezTo>
                <a:cubicBezTo>
                  <a:pt x="1250" y="1763"/>
                  <a:pt x="1258" y="1529"/>
                  <a:pt x="1266" y="1294"/>
                </a:cubicBezTo>
                <a:cubicBezTo>
                  <a:pt x="1267" y="1293"/>
                  <a:pt x="1269" y="1292"/>
                  <a:pt x="1270" y="1291"/>
                </a:cubicBezTo>
                <a:cubicBezTo>
                  <a:pt x="1385" y="1390"/>
                  <a:pt x="1508" y="1480"/>
                  <a:pt x="1623" y="1575"/>
                </a:cubicBezTo>
                <a:cubicBezTo>
                  <a:pt x="1703" y="1641"/>
                  <a:pt x="1780" y="1710"/>
                  <a:pt x="1853" y="1782"/>
                </a:cubicBezTo>
                <a:cubicBezTo>
                  <a:pt x="1854" y="1782"/>
                  <a:pt x="1854" y="1783"/>
                  <a:pt x="1855" y="1784"/>
                </a:cubicBezTo>
                <a:cubicBezTo>
                  <a:pt x="1794" y="1876"/>
                  <a:pt x="1787" y="2002"/>
                  <a:pt x="1859" y="2093"/>
                </a:cubicBezTo>
                <a:cubicBezTo>
                  <a:pt x="1887" y="2129"/>
                  <a:pt x="1936" y="2089"/>
                  <a:pt x="1929" y="2053"/>
                </a:cubicBezTo>
                <a:cubicBezTo>
                  <a:pt x="1917" y="1992"/>
                  <a:pt x="1918" y="1936"/>
                  <a:pt x="1939" y="1888"/>
                </a:cubicBezTo>
                <a:cubicBezTo>
                  <a:pt x="1965" y="1924"/>
                  <a:pt x="1991" y="1959"/>
                  <a:pt x="2023" y="1989"/>
                </a:cubicBezTo>
                <a:cubicBezTo>
                  <a:pt x="2062" y="2026"/>
                  <a:pt x="2132" y="2001"/>
                  <a:pt x="2131" y="1944"/>
                </a:cubicBezTo>
                <a:cubicBezTo>
                  <a:pt x="2130" y="1889"/>
                  <a:pt x="2106" y="1835"/>
                  <a:pt x="2070" y="1783"/>
                </a:cubicBezTo>
                <a:cubicBezTo>
                  <a:pt x="2090" y="1780"/>
                  <a:pt x="2110" y="1781"/>
                  <a:pt x="2128" y="1789"/>
                </a:cubicBezTo>
                <a:cubicBezTo>
                  <a:pt x="2182" y="1812"/>
                  <a:pt x="2183" y="1879"/>
                  <a:pt x="2234" y="1902"/>
                </a:cubicBezTo>
                <a:cubicBezTo>
                  <a:pt x="2259" y="1913"/>
                  <a:pt x="2297" y="1912"/>
                  <a:pt x="2309" y="1882"/>
                </a:cubicBezTo>
                <a:cubicBezTo>
                  <a:pt x="2345" y="1799"/>
                  <a:pt x="2267" y="1711"/>
                  <a:pt x="2194" y="1674"/>
                </a:cubicBezTo>
                <a:cubicBezTo>
                  <a:pt x="2125" y="1640"/>
                  <a:pt x="2048" y="1649"/>
                  <a:pt x="1979" y="1679"/>
                </a:cubicBezTo>
                <a:cubicBezTo>
                  <a:pt x="1908" y="1609"/>
                  <a:pt x="1828" y="1548"/>
                  <a:pt x="1774" y="1501"/>
                </a:cubicBezTo>
                <a:cubicBezTo>
                  <a:pt x="1695" y="1434"/>
                  <a:pt x="1613" y="1370"/>
                  <a:pt x="1531" y="1305"/>
                </a:cubicBezTo>
                <a:cubicBezTo>
                  <a:pt x="1725" y="1322"/>
                  <a:pt x="1919" y="1345"/>
                  <a:pt x="2113" y="1360"/>
                </a:cubicBezTo>
                <a:cubicBezTo>
                  <a:pt x="2146" y="1455"/>
                  <a:pt x="2228" y="1531"/>
                  <a:pt x="2337" y="1540"/>
                </a:cubicBezTo>
                <a:cubicBezTo>
                  <a:pt x="2384" y="1545"/>
                  <a:pt x="2391" y="1481"/>
                  <a:pt x="2359" y="1459"/>
                </a:cubicBezTo>
                <a:cubicBezTo>
                  <a:pt x="2319" y="1431"/>
                  <a:pt x="2283" y="1403"/>
                  <a:pt x="2258" y="1369"/>
                </a:cubicBezTo>
                <a:cubicBezTo>
                  <a:pt x="2314" y="1372"/>
                  <a:pt x="2370" y="1374"/>
                  <a:pt x="2426" y="1375"/>
                </a:cubicBezTo>
                <a:cubicBezTo>
                  <a:pt x="2520" y="1376"/>
                  <a:pt x="2520" y="1231"/>
                  <a:pt x="2426" y="1230"/>
                </a:cubicBezTo>
                <a:cubicBezTo>
                  <a:pt x="2363" y="1229"/>
                  <a:pt x="2301" y="1227"/>
                  <a:pt x="2238" y="1223"/>
                </a:cubicBezTo>
                <a:cubicBezTo>
                  <a:pt x="2251" y="1185"/>
                  <a:pt x="2285" y="1158"/>
                  <a:pt x="2322" y="1147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wo-curved-arrows-from-circle_76162"/>
          <p:cNvSpPr>
            <a:spLocks noChangeAspect="1"/>
          </p:cNvSpPr>
          <p:nvPr/>
        </p:nvSpPr>
        <p:spPr bwMode="auto">
          <a:xfrm>
            <a:off x="4569893" y="2459325"/>
            <a:ext cx="3109002" cy="2827788"/>
          </a:xfrm>
          <a:custGeom>
            <a:avLst/>
            <a:gdLst>
              <a:gd name="T0" fmla="*/ 62 w 3556"/>
              <a:gd name="T1" fmla="*/ 14 h 3239"/>
              <a:gd name="T2" fmla="*/ 9 w 3556"/>
              <a:gd name="T3" fmla="*/ 106 h 3239"/>
              <a:gd name="T4" fmla="*/ 471 w 3556"/>
              <a:gd name="T5" fmla="*/ 810 h 3239"/>
              <a:gd name="T6" fmla="*/ 660 w 3556"/>
              <a:gd name="T7" fmla="*/ 500 h 3239"/>
              <a:gd name="T8" fmla="*/ 1307 w 3556"/>
              <a:gd name="T9" fmla="*/ 2772 h 3239"/>
              <a:gd name="T10" fmla="*/ 2241 w 3556"/>
              <a:gd name="T11" fmla="*/ 2772 h 3239"/>
              <a:gd name="T12" fmla="*/ 2887 w 3556"/>
              <a:gd name="T13" fmla="*/ 500 h 3239"/>
              <a:gd name="T14" fmla="*/ 3138 w 3556"/>
              <a:gd name="T15" fmla="*/ 810 h 3239"/>
              <a:gd name="T16" fmla="*/ 3539 w 3556"/>
              <a:gd name="T17" fmla="*/ 106 h 3239"/>
              <a:gd name="T18" fmla="*/ 3486 w 3556"/>
              <a:gd name="T19" fmla="*/ 14 h 3239"/>
              <a:gd name="T20" fmla="*/ 2645 w 3556"/>
              <a:gd name="T21" fmla="*/ 62 h 3239"/>
              <a:gd name="T22" fmla="*/ 2821 w 3556"/>
              <a:gd name="T23" fmla="*/ 384 h 3239"/>
              <a:gd name="T24" fmla="*/ 727 w 3556"/>
              <a:gd name="T25" fmla="*/ 384 h 3239"/>
              <a:gd name="T26" fmla="*/ 872 w 3556"/>
              <a:gd name="T27" fmla="*/ 9 h 3239"/>
              <a:gd name="T28" fmla="*/ 732 w 3556"/>
              <a:gd name="T29" fmla="*/ 127 h 3239"/>
              <a:gd name="T30" fmla="*/ 168 w 3556"/>
              <a:gd name="T31" fmla="*/ 137 h 3239"/>
              <a:gd name="T32" fmla="*/ 2816 w 3556"/>
              <a:gd name="T33" fmla="*/ 127 h 3239"/>
              <a:gd name="T34" fmla="*/ 3106 w 3556"/>
              <a:gd name="T35" fmla="*/ 630 h 3239"/>
              <a:gd name="T36" fmla="*/ 593 w 3556"/>
              <a:gd name="T37" fmla="*/ 194 h 3239"/>
              <a:gd name="T38" fmla="*/ 339 w 3556"/>
              <a:gd name="T39" fmla="*/ 203 h 3239"/>
              <a:gd name="T40" fmla="*/ 342 w 3556"/>
              <a:gd name="T41" fmla="*/ 269 h 3239"/>
              <a:gd name="T42" fmla="*/ 625 w 3556"/>
              <a:gd name="T43" fmla="*/ 226 h 3239"/>
              <a:gd name="T44" fmla="*/ 2954 w 3556"/>
              <a:gd name="T45" fmla="*/ 194 h 3239"/>
              <a:gd name="T46" fmla="*/ 2955 w 3556"/>
              <a:gd name="T47" fmla="*/ 261 h 3239"/>
              <a:gd name="T48" fmla="*/ 3241 w 3556"/>
              <a:gd name="T49" fmla="*/ 237 h 3239"/>
              <a:gd name="T50" fmla="*/ 3209 w 3556"/>
              <a:gd name="T51" fmla="*/ 203 h 3239"/>
              <a:gd name="T52" fmla="*/ 2954 w 3556"/>
              <a:gd name="T53" fmla="*/ 194 h 3239"/>
              <a:gd name="T54" fmla="*/ 2107 w 3556"/>
              <a:gd name="T55" fmla="*/ 2772 h 3239"/>
              <a:gd name="T56" fmla="*/ 1441 w 3556"/>
              <a:gd name="T57" fmla="*/ 2772 h 3239"/>
              <a:gd name="T58" fmla="*/ 1774 w 3556"/>
              <a:gd name="T59" fmla="*/ 2539 h 3239"/>
              <a:gd name="T60" fmla="*/ 1573 w 3556"/>
              <a:gd name="T61" fmla="*/ 2806 h 3239"/>
              <a:gd name="T62" fmla="*/ 1607 w 3556"/>
              <a:gd name="T63" fmla="*/ 2772 h 3239"/>
              <a:gd name="T64" fmla="*/ 1808 w 3556"/>
              <a:gd name="T65" fmla="*/ 2573 h 3239"/>
              <a:gd name="T66" fmla="*/ 1774 w 3556"/>
              <a:gd name="T67" fmla="*/ 2539 h 3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56" h="3239">
                <a:moveTo>
                  <a:pt x="840" y="1"/>
                </a:moveTo>
                <a:lnTo>
                  <a:pt x="62" y="14"/>
                </a:lnTo>
                <a:cubicBezTo>
                  <a:pt x="28" y="14"/>
                  <a:pt x="0" y="43"/>
                  <a:pt x="1" y="77"/>
                </a:cubicBezTo>
                <a:cubicBezTo>
                  <a:pt x="1" y="87"/>
                  <a:pt x="4" y="97"/>
                  <a:pt x="9" y="106"/>
                </a:cubicBezTo>
                <a:lnTo>
                  <a:pt x="386" y="786"/>
                </a:lnTo>
                <a:cubicBezTo>
                  <a:pt x="403" y="816"/>
                  <a:pt x="441" y="827"/>
                  <a:pt x="471" y="810"/>
                </a:cubicBezTo>
                <a:cubicBezTo>
                  <a:pt x="481" y="805"/>
                  <a:pt x="489" y="797"/>
                  <a:pt x="494" y="787"/>
                </a:cubicBezTo>
                <a:lnTo>
                  <a:pt x="660" y="500"/>
                </a:lnTo>
                <a:cubicBezTo>
                  <a:pt x="1503" y="1024"/>
                  <a:pt x="1689" y="1642"/>
                  <a:pt x="1706" y="2311"/>
                </a:cubicBezTo>
                <a:cubicBezTo>
                  <a:pt x="1481" y="2344"/>
                  <a:pt x="1307" y="2538"/>
                  <a:pt x="1307" y="2772"/>
                </a:cubicBezTo>
                <a:cubicBezTo>
                  <a:pt x="1307" y="3029"/>
                  <a:pt x="1517" y="3239"/>
                  <a:pt x="1774" y="3239"/>
                </a:cubicBezTo>
                <a:cubicBezTo>
                  <a:pt x="2031" y="3239"/>
                  <a:pt x="2241" y="3029"/>
                  <a:pt x="2241" y="2772"/>
                </a:cubicBezTo>
                <a:cubicBezTo>
                  <a:pt x="2241" y="2538"/>
                  <a:pt x="2067" y="2344"/>
                  <a:pt x="1842" y="2311"/>
                </a:cubicBezTo>
                <a:cubicBezTo>
                  <a:pt x="1859" y="1642"/>
                  <a:pt x="2045" y="1024"/>
                  <a:pt x="2887" y="500"/>
                </a:cubicBezTo>
                <a:lnTo>
                  <a:pt x="3053" y="787"/>
                </a:lnTo>
                <a:cubicBezTo>
                  <a:pt x="3071" y="817"/>
                  <a:pt x="3109" y="827"/>
                  <a:pt x="3138" y="810"/>
                </a:cubicBezTo>
                <a:cubicBezTo>
                  <a:pt x="3148" y="804"/>
                  <a:pt x="3156" y="796"/>
                  <a:pt x="3162" y="786"/>
                </a:cubicBezTo>
                <a:lnTo>
                  <a:pt x="3539" y="106"/>
                </a:lnTo>
                <a:cubicBezTo>
                  <a:pt x="3556" y="76"/>
                  <a:pt x="3545" y="38"/>
                  <a:pt x="3515" y="22"/>
                </a:cubicBezTo>
                <a:cubicBezTo>
                  <a:pt x="3506" y="17"/>
                  <a:pt x="3496" y="14"/>
                  <a:pt x="3486" y="14"/>
                </a:cubicBezTo>
                <a:lnTo>
                  <a:pt x="2708" y="1"/>
                </a:lnTo>
                <a:cubicBezTo>
                  <a:pt x="2674" y="0"/>
                  <a:pt x="2646" y="28"/>
                  <a:pt x="2645" y="62"/>
                </a:cubicBezTo>
                <a:cubicBezTo>
                  <a:pt x="2645" y="73"/>
                  <a:pt x="2648" y="84"/>
                  <a:pt x="2653" y="94"/>
                </a:cubicBezTo>
                <a:lnTo>
                  <a:pt x="2821" y="384"/>
                </a:lnTo>
                <a:cubicBezTo>
                  <a:pt x="2175" y="785"/>
                  <a:pt x="1888" y="1260"/>
                  <a:pt x="1774" y="1759"/>
                </a:cubicBezTo>
                <a:cubicBezTo>
                  <a:pt x="1659" y="1260"/>
                  <a:pt x="1372" y="785"/>
                  <a:pt x="727" y="384"/>
                </a:cubicBezTo>
                <a:lnTo>
                  <a:pt x="894" y="94"/>
                </a:lnTo>
                <a:cubicBezTo>
                  <a:pt x="912" y="64"/>
                  <a:pt x="901" y="26"/>
                  <a:pt x="872" y="9"/>
                </a:cubicBezTo>
                <a:cubicBezTo>
                  <a:pt x="862" y="3"/>
                  <a:pt x="851" y="1"/>
                  <a:pt x="840" y="1"/>
                </a:cubicBezTo>
                <a:close/>
                <a:moveTo>
                  <a:pt x="732" y="127"/>
                </a:moveTo>
                <a:lnTo>
                  <a:pt x="442" y="630"/>
                </a:lnTo>
                <a:lnTo>
                  <a:pt x="168" y="137"/>
                </a:lnTo>
                <a:lnTo>
                  <a:pt x="732" y="127"/>
                </a:lnTo>
                <a:close/>
                <a:moveTo>
                  <a:pt x="2816" y="127"/>
                </a:moveTo>
                <a:lnTo>
                  <a:pt x="3380" y="137"/>
                </a:lnTo>
                <a:lnTo>
                  <a:pt x="3106" y="630"/>
                </a:lnTo>
                <a:lnTo>
                  <a:pt x="2816" y="127"/>
                </a:lnTo>
                <a:close/>
                <a:moveTo>
                  <a:pt x="593" y="194"/>
                </a:moveTo>
                <a:cubicBezTo>
                  <a:pt x="592" y="194"/>
                  <a:pt x="591" y="194"/>
                  <a:pt x="591" y="194"/>
                </a:cubicBezTo>
                <a:lnTo>
                  <a:pt x="339" y="203"/>
                </a:lnTo>
                <a:cubicBezTo>
                  <a:pt x="321" y="203"/>
                  <a:pt x="306" y="219"/>
                  <a:pt x="307" y="237"/>
                </a:cubicBezTo>
                <a:cubicBezTo>
                  <a:pt x="308" y="256"/>
                  <a:pt x="323" y="270"/>
                  <a:pt x="342" y="269"/>
                </a:cubicBezTo>
                <a:lnTo>
                  <a:pt x="593" y="261"/>
                </a:lnTo>
                <a:cubicBezTo>
                  <a:pt x="611" y="260"/>
                  <a:pt x="626" y="245"/>
                  <a:pt x="625" y="226"/>
                </a:cubicBezTo>
                <a:cubicBezTo>
                  <a:pt x="625" y="209"/>
                  <a:pt x="611" y="194"/>
                  <a:pt x="593" y="194"/>
                </a:cubicBezTo>
                <a:close/>
                <a:moveTo>
                  <a:pt x="2954" y="194"/>
                </a:moveTo>
                <a:cubicBezTo>
                  <a:pt x="2935" y="195"/>
                  <a:pt x="2921" y="211"/>
                  <a:pt x="2922" y="229"/>
                </a:cubicBezTo>
                <a:cubicBezTo>
                  <a:pt x="2923" y="246"/>
                  <a:pt x="2937" y="260"/>
                  <a:pt x="2955" y="261"/>
                </a:cubicBezTo>
                <a:lnTo>
                  <a:pt x="3206" y="269"/>
                </a:lnTo>
                <a:cubicBezTo>
                  <a:pt x="3225" y="270"/>
                  <a:pt x="3240" y="256"/>
                  <a:pt x="3241" y="237"/>
                </a:cubicBezTo>
                <a:cubicBezTo>
                  <a:pt x="3241" y="219"/>
                  <a:pt x="3227" y="203"/>
                  <a:pt x="3209" y="203"/>
                </a:cubicBezTo>
                <a:lnTo>
                  <a:pt x="3209" y="203"/>
                </a:lnTo>
                <a:lnTo>
                  <a:pt x="2957" y="194"/>
                </a:lnTo>
                <a:cubicBezTo>
                  <a:pt x="2956" y="194"/>
                  <a:pt x="2955" y="194"/>
                  <a:pt x="2954" y="194"/>
                </a:cubicBezTo>
                <a:close/>
                <a:moveTo>
                  <a:pt x="1774" y="2439"/>
                </a:moveTo>
                <a:cubicBezTo>
                  <a:pt x="1959" y="2439"/>
                  <a:pt x="2107" y="2588"/>
                  <a:pt x="2107" y="2772"/>
                </a:cubicBezTo>
                <a:cubicBezTo>
                  <a:pt x="2107" y="2957"/>
                  <a:pt x="1959" y="3106"/>
                  <a:pt x="1774" y="3106"/>
                </a:cubicBezTo>
                <a:cubicBezTo>
                  <a:pt x="1589" y="3106"/>
                  <a:pt x="1441" y="2957"/>
                  <a:pt x="1441" y="2772"/>
                </a:cubicBezTo>
                <a:cubicBezTo>
                  <a:pt x="1441" y="2588"/>
                  <a:pt x="1589" y="2439"/>
                  <a:pt x="1774" y="2439"/>
                </a:cubicBezTo>
                <a:close/>
                <a:moveTo>
                  <a:pt x="1774" y="2539"/>
                </a:moveTo>
                <a:cubicBezTo>
                  <a:pt x="1645" y="2539"/>
                  <a:pt x="1541" y="2644"/>
                  <a:pt x="1541" y="2772"/>
                </a:cubicBezTo>
                <a:cubicBezTo>
                  <a:pt x="1540" y="2791"/>
                  <a:pt x="1555" y="2806"/>
                  <a:pt x="1573" y="2806"/>
                </a:cubicBezTo>
                <a:cubicBezTo>
                  <a:pt x="1592" y="2806"/>
                  <a:pt x="1607" y="2792"/>
                  <a:pt x="1607" y="2773"/>
                </a:cubicBezTo>
                <a:lnTo>
                  <a:pt x="1607" y="2772"/>
                </a:lnTo>
                <a:cubicBezTo>
                  <a:pt x="1607" y="2680"/>
                  <a:pt x="1681" y="2606"/>
                  <a:pt x="1774" y="2606"/>
                </a:cubicBezTo>
                <a:cubicBezTo>
                  <a:pt x="1792" y="2606"/>
                  <a:pt x="1807" y="2591"/>
                  <a:pt x="1808" y="2573"/>
                </a:cubicBezTo>
                <a:cubicBezTo>
                  <a:pt x="1808" y="2554"/>
                  <a:pt x="1793" y="2539"/>
                  <a:pt x="1775" y="2539"/>
                </a:cubicBezTo>
                <a:cubicBezTo>
                  <a:pt x="1775" y="2539"/>
                  <a:pt x="1774" y="2539"/>
                  <a:pt x="1774" y="2539"/>
                </a:cubicBezTo>
                <a:close/>
              </a:path>
            </a:pathLst>
          </a:custGeom>
          <a:pattFill prst="pct90">
            <a:fgClr>
              <a:srgbClr val="FFCD3F"/>
            </a:fgClr>
            <a:bgClr>
              <a:schemeClr val="bg1"/>
            </a:bgClr>
          </a:pattFill>
          <a:ln>
            <a:noFill/>
          </a:ln>
        </p:spPr>
      </p:sp>
      <p:sp>
        <p:nvSpPr>
          <p:cNvPr id="3" name="椭圆 2"/>
          <p:cNvSpPr/>
          <p:nvPr/>
        </p:nvSpPr>
        <p:spPr>
          <a:xfrm>
            <a:off x="3777434" y="4536008"/>
            <a:ext cx="4693920" cy="4857344"/>
          </a:xfrm>
          <a:prstGeom prst="ellipse">
            <a:avLst/>
          </a:prstGeom>
          <a:pattFill prst="pct90">
            <a:fgClr>
              <a:srgbClr val="FFCD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89" y="3705579"/>
            <a:ext cx="3661410" cy="366141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340539" y="2509645"/>
            <a:ext cx="2953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31303" y="2459325"/>
            <a:ext cx="2953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endParaRPr lang="en-US" altLang="zh-CN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</a:p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 smtClean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40539" y="2004295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ADD YOU TITLE</a:t>
            </a:r>
            <a:endParaRPr lang="zh-CN" altLang="en-US" sz="2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231303" y="2028961"/>
            <a:ext cx="221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ADD YOU TITLE</a:t>
            </a:r>
            <a:endParaRPr lang="zh-CN" altLang="en-US" sz="2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08297" y="305349"/>
            <a:ext cx="2323072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dirty="0" smtClean="0">
                <a:pattFill prst="narHorz">
                  <a:fgClr>
                    <a:srgbClr val="C00000"/>
                  </a:fgClr>
                  <a:bgClr>
                    <a:schemeClr val="bg1"/>
                  </a:bgClr>
                </a:pattFill>
                <a:latin typeface="Berlin Sans FB" panose="020E0602020502020306" pitchFamily="34" charset="0"/>
              </a:rPr>
              <a:t>2</a:t>
            </a:r>
            <a:endParaRPr lang="zh-CN" altLang="en-US" sz="34400" dirty="0">
              <a:pattFill prst="narHorz">
                <a:fgClr>
                  <a:srgbClr val="C00000"/>
                </a:fgClr>
                <a:bgClr>
                  <a:schemeClr val="bg1"/>
                </a:bgClr>
              </a:pattFill>
              <a:latin typeface="Berlin Sans FB" panose="020E0602020502020306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 rot="5400000">
            <a:off x="5693779" y="359779"/>
            <a:ext cx="6858000" cy="6138442"/>
          </a:xfrm>
          <a:custGeom>
            <a:avLst/>
            <a:gdLst>
              <a:gd name="connsiteX0" fmla="*/ 561243 w 6858000"/>
              <a:gd name="connsiteY0" fmla="*/ 6138442 h 6138442"/>
              <a:gd name="connsiteX1" fmla="*/ 561243 w 6858000"/>
              <a:gd name="connsiteY1" fmla="*/ 6138442 h 6138442"/>
              <a:gd name="connsiteX2" fmla="*/ 1325172 w 6858000"/>
              <a:gd name="connsiteY2" fmla="*/ 6138442 h 6138442"/>
              <a:gd name="connsiteX3" fmla="*/ 1325172 w 6858000"/>
              <a:gd name="connsiteY3" fmla="*/ 6138442 h 6138442"/>
              <a:gd name="connsiteX4" fmla="*/ 0 w 6858000"/>
              <a:gd name="connsiteY4" fmla="*/ 6138442 h 6138442"/>
              <a:gd name="connsiteX5" fmla="*/ 0 w 6858000"/>
              <a:gd name="connsiteY5" fmla="*/ 0 h 6138442"/>
              <a:gd name="connsiteX6" fmla="*/ 6858000 w 6858000"/>
              <a:gd name="connsiteY6" fmla="*/ 0 h 6138442"/>
              <a:gd name="connsiteX7" fmla="*/ 6858000 w 6858000"/>
              <a:gd name="connsiteY7" fmla="*/ 6138442 h 6138442"/>
              <a:gd name="connsiteX8" fmla="*/ 1325172 w 6858000"/>
              <a:gd name="connsiteY8" fmla="*/ 6138442 h 6138442"/>
              <a:gd name="connsiteX9" fmla="*/ 943208 w 6858000"/>
              <a:gd name="connsiteY9" fmla="*/ 5426470 h 6138442"/>
              <a:gd name="connsiteX10" fmla="*/ 561243 w 6858000"/>
              <a:gd name="connsiteY10" fmla="*/ 6138442 h 613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8000" h="6138442">
                <a:moveTo>
                  <a:pt x="561243" y="6138442"/>
                </a:moveTo>
                <a:lnTo>
                  <a:pt x="561243" y="6138442"/>
                </a:lnTo>
                <a:lnTo>
                  <a:pt x="1325172" y="6138442"/>
                </a:lnTo>
                <a:lnTo>
                  <a:pt x="1325172" y="6138442"/>
                </a:lnTo>
                <a:close/>
                <a:moveTo>
                  <a:pt x="0" y="6138442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6138442"/>
                </a:lnTo>
                <a:lnTo>
                  <a:pt x="1325172" y="6138442"/>
                </a:lnTo>
                <a:lnTo>
                  <a:pt x="943208" y="5426470"/>
                </a:lnTo>
                <a:lnTo>
                  <a:pt x="561243" y="6138442"/>
                </a:lnTo>
                <a:close/>
              </a:path>
            </a:pathLst>
          </a:custGeom>
          <a:solidFill>
            <a:srgbClr val="FFC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886218" y="1441389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Candara" panose="020E0502030303020204" pitchFamily="34" charset="0"/>
              </a:rPr>
              <a:t>ADD YOU TITLE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86218" y="18253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81" y="4963377"/>
            <a:ext cx="2051613" cy="2051613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950487" y="2614446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Candara" panose="020E0502030303020204" pitchFamily="34" charset="0"/>
              </a:rPr>
              <a:t>ADD YOU TITLE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50487" y="29983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can</a:t>
            </a:r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enter</a:t>
            </a:r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92086" y="3783109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Candara" panose="020E0502030303020204" pitchFamily="34" charset="0"/>
              </a:rPr>
              <a:t>ADD YOU TITLE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992086" y="41670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You can enter anything</a:t>
            </a:r>
            <a:r>
              <a:rPr lang="en-US" altLang="zh-CN" dirty="0" smtClean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r>
              <a:rPr lang="zh-CN" altLang="en-US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 You can enter anything</a:t>
            </a:r>
            <a:r>
              <a:rPr lang="en-US" altLang="zh-CN" dirty="0">
                <a:latin typeface="Candara" panose="020E0502030303020204" pitchFamily="34" charset="0"/>
                <a:ea typeface="Adobe Myungjo Std M" panose="02020600000000000000" charset="-128"/>
                <a:cs typeface="Segoe Print" panose="02000600000000000000" charset="0"/>
              </a:rPr>
              <a:t>.</a:t>
            </a:r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  <a:p>
            <a:endParaRPr lang="zh-CN" altLang="en-US" dirty="0">
              <a:latin typeface="Candara" panose="020E0502030303020204" pitchFamily="34" charset="0"/>
              <a:ea typeface="Adobe Myungjo Std M" panose="02020600000000000000" charset="-128"/>
              <a:cs typeface="Segoe Print" panose="02000600000000000000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85937" y="4813388"/>
            <a:ext cx="1767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Calibri" panose="020F0502020204030204" pitchFamily="34" charset="0"/>
              </a:rPr>
              <a:t>ADD YOUR TITLE</a:t>
            </a:r>
            <a:endParaRPr lang="zh-CN" altLang="en-US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/>
      <p:bldP spid="21" grpId="0"/>
      <p:bldP spid="25" grpId="0"/>
      <p:bldP spid="26" grpId="0"/>
      <p:bldP spid="27" grpId="0"/>
      <p:bldP spid="28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c2901310f31b1a956353b0ee2490eddf16f491"/>
  <p:tag name="ISPRING_ULTRA_SCORM_COURSE_ID" val="C27EFA14-1A8B-4E25-A40A-B36FF4625904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t3aUf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S3dpRzWkLC37AwAAIhAAACcAAAB1bml2ZXJzYWwvZmxhc2hfcHVibGlzaGluZ19zZXR0aW5ncy54bWzlV91u2kgUvucpRl71shjy1zQCoiwxKioBCs62uUKDfcCzGc94PWMovdqn2QfbJ+kZDxBTaOJslarSCkXg8Tnf+fvOOZnG5eeYkwWkiknRdOrVmkNABDJkYt50bv3O63OHKE1FSLkU0HSEdMhlq9JIsilnKhqD1iiqCMIIdZHophNpnVy47nK5rDKVpOat5JlGfFUNZOwmKSgQGlI34XSFX3qVgHLWCCUA8C+WYq3WqlQIaVikGxlmHAgL0XPBTFCUdzhVkeNasSkN7uepzETYllymJJ1Pm85vxx3z2chYqGsWgzA5US08NMf6goYhM15QPmZfgETA5hG6W6+dOGTJQh01nePakcFBeXcfJ0e3wVOD05aYBaHXBmLQNKSa2kdrMYUZpFgOUC2dZoCgO2cFSQ2f9fbAHoUrQWMW+PiGmFw1nWt/MvI63sjrt73J7ahnXS2t4Xf9nldKZ9zrXnuT/sD3xpN3/k3v2Uq+98l/hlJ5z9qDm+FV/27y0ft93PXL6by7G3qjXrf/fuIPBj2/O3zQyitSyH3D3S1jA8sts7RYLB1l8VRQxrF1vqmYAo3Nx2k6B192GHJrRrkCh/yZwPxDRjnTK8M37NF7gORKJRDokeFS0zH8cB7gLCA6hgTbMvX07Zaob853Qnet9YewDnrZwM5LqFj15Fz+ZNfrp2db34/OnnD+kJsNqjUNIuxGvWmm4slGaibFTlXMM5lKHm4DgngKYZ/GUBgy43smOihZd8gM+cMx1KuUUe4QpjH0YKussqnSTOfDrFOUJIiFUxfIzXgvFUFEU7VDlm3WzSAJWqMNyWwq7OH3hD/KjIdkJTPC2T0QLQlyNIvxVwSkOJ7ILJVxfoojVBPFGbq3YLCE8LKMoTs0EWeoacrBQVsLf2XsC5nCTKaIC3SB0x3PmbL41WcBJ1SpB1C68fGVHQrd/rX36ZUJkIYLigPzeeDIDogT/RL4FGMXEk1wLjGbBQjMTEAzBXl9QhbmYmXCLG07oou86KaQOSiWm6E/FhNfBMhjJtbLpgRgQAWRgq8IDZCBylBowWSm8MSSxUKr/+SgVSVM5K7Osd3QWBpCWgatVj86Pjk9e3P+9qLq/vv3P68fVVqP/iGnxpqd/e1H119pzW9W7RN631lpT2g9stie0Hxkve3pdmQam8YI9/w9vLfX03l/gjVcM1kPD9p8H/yKc3Zw62OevDLcy9NRRnA48v4oBYiZLdVC5cz2B2WkBu/LSI3s/hgWdkcpF3D4z+2mwfHPWcyQVy/W1z+FuT/0L4Kl/csw99dN2Y80+/8lY/Zpe8XYuVM03INXSvMmZoLFmEezQ7f30NbpSQ1vKQdfVSqItnuvb1W+AlBLAwQUAAIACABLd2lH2lqlXdICAABRCgAAIQAAAHVuaXZlcnNhbC9mbGFzaF9za2luX3NldHRpbmdzLnhtbJVW226jMBB936+Isu+lpc1NciPlhlSpu622Vd8NTMCKsSPbpJu/XxtwMQRKNihSPHOOZzw+MwTJA2HLH6MRijjl4g2UIiyRxmJtIxI/jsNcKc5uIs4UMHXDuMgwHS9/BsUHeQVyiMVPIK7l7HEEdZj7+8V6d3sNpYrhB3N/veojRDw7YnZ+5gm/CXF0SATPWTyYWno+gqCEHUyA6Wrej6REqicFWSOnbbDbBv51lKMAKcGk5PsPwexhkEVxCNRGetia50pOHer707doJyKJKmiz6fxucddHO+IEmkW+D8zTj2d69/+4lZKg4K8yJ/cnd5NFL5TiM4jm5tu5eXoZ/JgfW9msgnkw6SUInpiCNjmz2+lqEgxyKMexbj9N2PnBLNgMEsyBTCBT1enC3/SGsOVpC6P66fY9Mu0qOH01dW0NBHPpIYWlEjkgz65Kn0z550uudH/Aco+p1ADXVINeddKvOJd2m6atxv2BT8JiB1QZasQHp3kGmzJfB9i01/jNZl2MCje/L5uToIBTZXQyrI018rcu6wXSMdbIN0pieGH0fAFve0qOveI1ri7z++prLzCsl7ZedmW9JtKzaVzphK4MFpPxGJbSpPNOMjC3hrzCVqbkXeSEGD6RBCvC2S+DC8/FYSTyWo5Kad26QoooCl1yK3LUQ9q9r2I9rMbynVCfrVyPlB7hj2OsFI7STL+T5HhU8XSP6G3GXjfDDEkNB/HE9tzhFIn1kTIsDiDeOafyWgrjCq4G87K1+uDIc4qAvO4qo2qTrvKzPAtB7PStEbCyadpKXEqSlOqv+iDwCXGT0OMsmSrV2zFMvlTpGCoJABZR+iWAclW6spwqQuEEtvUdQ3HivqMhqUXap7eVeoa9chVXWVqSdLqoVmQ1KGqpuPs0HR2ED51WN6P0DKte4VAWB2v0vR3BdcqNoWxnmZGeO8aKdaWkxsbaf1lAbTR/Jf8BUEsDBBQAAgAIAEt3aUcxyaavzgMAADMPAAAmAAAAdW5pdmVyc2FsL2h0bWxfcHVibGlzaGluZ19zZXR0aW5ncy54bWzdV19zGjcQf+dTaK6Tx3DGjh3HA3hc+xgzwUDh3MRPjDgJTrVOuko6CHnqp+kH6yfp6gQYAsFyp/F0Oh6PfXu7v/33212oX37JOJpRpZkUjaBWPQoQFYkkTEwbwX3censeIG2wIJhLQRuBkAG6bFbqeTHmTKdDagyoagQwQl/kphGkxuQXYTifz6tM58q+lbwwgK+riczCXFFNhaEqzDlewB+zyKkOlggeAPCbSbE0a1YqCNUd0p0kBaeIEYhcMJsU5rcm40HotMY4eZwqWQhyLblUSE3HjeCnk5b9Wek4pBuWUWFLopsgtGJzgQlhNgjMh+wrRSll0xSirR29C9CcEZM2gpOjY4sD+uEuTonucscW51pCEYRZOsiowQQb7B6dR0UnVEE3qG4aVVAA3ZJtaBr6xawFTkQWAmcsieENsqVqBDfxaBC1okHUvY5G94OOC9XbIm7HncjLZthp30Sjbi+OhqPb+K7zYqM4+hy/wMg/suveXf+q+zD6FP08bMd+NrcP/WjQaXc/juJerxO3+09WZUc2al8Pt9tYh3bLQm02y6RFNhaYcZicbzqmqYHZ41hNaSxbDLg1wVzTAP2W0+kvBebMLCzfYEQfKc2vdE4TM7BcagSWH8ETnAOEwIBga6aeflgT9f35Vuqh8/6U1t4o6zB4ORaLjpzKVw69dnq2jv347Jng94VZx8bgJIVpNKth2pSstCZSbHXFPqOx5GSd0AQIwiGXK8UwDxAzkFuyfmtsBUyLcaCOta1VJ8LsJJekWOmt9q/raFdD0hysaOOSc8LvKX+SBSdoIQvE2SNFRiJgXZHBfylFmwsHTZTMSinH2iDNGaFoxuickksfRw/gIivA0haYU+M8/F6wr2hMJ1IBLsUzWNcgZ9rhV18EnGOtn0DxKsY3bszb3Zvo8xubICYzDCvwZeDQb5rl5kfgY8hdSHDBuYRqbkBAZRJcaFr2hzBSqvmk6e07xbOy6baRJSi0m0E8DhNeJMBDJpbnwwMwwQJJwRcIJ8BAbSk0Y7LQIHFkcdD6HwXoTBETZahTONLgTBGqfNCOascn707P3p9/uKiGf/3x59uDRstl3ufYenPb/PrgQfO2/OZ4PmP3nSP1jNWBU/WM5YGDtWPbkiqzg0F24t1/iZf7dneD1UO77/avznLDv87m7N3HkHnkw6YyQR/F/iD61QsQauU1FH5uuz0frd5HH62Buwj9jWvgFQKs86m7HbDQOcsYMOWHTeqrcPHwGXdM/Ze4+N8twsGB/N/WwD2tP6pvfTavh3u/mlVAvv1Ft1n5G1BLAwQUAAIACABLd2lH0sl9maUBAAALBgAAHwAAAHVuaXZlcnNhbC9odG1sX3NraW5fc2V0dGluZ3MuanONlM9vgjAUx+/+FYZdFzNRFHbDH02WeFiy3ZYdKlYklpa0hemM//so4qTlMdde6JdPv6/vNa+nXr8cTuT0n/un6rtav5rrSiNaUyInj6ZOO/RU646kyYa8JymhCSOOhRTXrb/y+UZAxg6rTNfHN20rG34O13+2mMomngEWAtAkoBWA9gVoByjwt5FZndUlo0aZ17lSnA0izhRhasC4SHHFOA+oGs0ELZgXRNxBtzgihuloFMyWT13kzdFFvjsLm1zE0wyz44rHfLDG0T4WPGebrvi7Y0ZEeeH72m4S+iZAE6leFEntwAu0XCC3m8wEkZLUcV13jKZjEKZ4TWjDd7zQ8w/UMG4nZNFFIhN1pacTfxgMm3SGY9Kq0gjpaWKs9LpfzQunyEHVybje0AsMguIjES2rha+nAfIsz9ohQ+Qjz+AEj3VFWuj0aRJ6CEQpx5uExRdu6aIpmoOcPqy2rcsyCdy5YdhI9HJrRgtxq4V2QEemXQ8H1PV25yqwc6UVdgVtpf+MywEtgwwL8CzKfkX0+qPvYKVwtEvLx6E87ad9rjvevfMPUEsDBBQAAgAIAEt3aUeWUXBaugAAAKMBAAAaAAAAdW5pdmVyc2FsL2kxOG5fcHJlc2V0cy54bWydkLEKwjAQhvc+Rbjdxm6lJHET3Bx0lpqmGmkvJZdYH9+UinSRgkMg//F9P8mJ3avv2NN4sg4lFPkWmEHtGos3CefTflMCo1BjU3cOjQR0wHYqE7Yo8egNmUAsVSBJuIcwVJyP45hbGnxqINfFkIop167n6fQO+WTyYVZhdiv7l/2ZgcoyxsQ12i4cUKV7SjPCyGsJk3PRmFtsHfBfgFkDWr8CPIYVwMcFIPj3xVPSkUL6ZgqCL5arsjdQSwMEFAACAAgAS3dpR2QMvbZ1AAAAdwAAABwAAAB1bml2ZXJzYWwvbG9jYWxfc2V0dGluZ3MueG1ss7GvyM1RKEstKs7Mz7NVMtQzUFJIzUvOT8nMS7dVCg1x07VQUiguScxLSczJz0u1VcrLV1Kwt+OyyclPTswJTi0pASosVijISaxMLQpJzQUySlL9EnOBKt1Kc3IUNF6s3/d8Rbemgq6CL9DQtMzUFCV9Oy4AUEsDBBQAAgAIAI2quk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S3dpR9F2l/OoCwAAI3sAACkAAAB1bml2ZXJzYWwvc2tpbl9jdXN0b21pemF0aW9uX3NldHRpbmdzLnhtbO1dW2/byBV+768YyFggAQrrfisUFbzaQmTJKyp20qIQaGlsEaZIlaSceKGHvAVt3os+tkVRbB+KPhQF8tQfU6Rp8y96Zoa0SJqiSdubXa/HRAxrON+ZmTNnzjkzH6l03HPDklauZy+Mb3TPsC0Ne55hnbndnyDUmdqm7Rw62MUeLYgWIUtf4GcF1zZ1p4BcT7dmujN7VjjVTRcXWP0AgQy4cbLyPNvandqWhy1v17KdhW4W0IVurkCOVIKrULwZZ19g5wql0p802Kk+xfG21LrQFko3oiItVdRWRRQSMVN7sdSty759Zu+e6NPzM8deWbMsfZxfLrFjGtb5ppmG0NpS2TRcr+fhRULnZFWR1UoG1BKmzsWbvrWFuthopwNN/QSb0fZqMrmywOINpigjhrwwXMMLIZuNVrldTkQu9TOcpPlqqd5oiFsgFrSRgGnXymq1nYLx8Btvo4hKvVzfUtvUL7GT1IQiy3Vxy0js5WqZaESC2lLryRjHPiNaToI1Sw2hrqbDTFufwZrfdK+iNlUpHUMGR5rbqLrRrkjJDUUVFrGcTjHkULa7mBUYAjpjrol4GofaxZ1dzs3O4x59jlirt7dYylaf0xZrlVrlO/c57aakNPO6HKVFrlu4nIZCrtwup/RlvY1QJlcub9MSyJXP28BKgyurt6lWyJXT29AFV8vpbbbrLc3bpEztVm8jl8iV09ukzE4ebxMpCOU8x4Y1s1/3rFPbBwauRiJ33W4JMQWhVlNoyS34VIOVipo1paK0kKzUJbjXrsrtqgT35EpZ6hRjIphcB0/BvSRL7RQjd68DepaLHa9nzfCbbjVaO3wrOoI9B9QP9dxuo0auddDqmtkJqpXrzbqyrgjVarWBpLpclkvrZrPdFMpIKdXqpepabBE7ROV6vdxurMvNSr0Kn9R2A6TUlHYD1Zq1WkVeV5QKoJEgiHJFWjer7XJZgNaUVltaq6rYLJVQuVyu1uR1vVFVxRKC2lWQIVRbRIFVuSpWG2tBFMqtKlIlVVRra0VWGlIdtSpKo1Ra10SxWiptlLsZXVhdm9LMwwnUeYPAxClIvLuxtqhxdaYrx4HKY7wAK4cwd6K7eEDDnroyTfTkf3//13+/ff+U2TDUJsl6UPkqK4+UXi0KEj27GsnPO0X6d2S1hFP9jIGzu1Oiabo/kixI6sO7O8zGMuDCoRNgNFHPCvPbYpl6GmhL8MzSzU30hIZorp5WOyF+dndYsp4dFgS17g7L1jMhQxG0u8PcYA7cpsmbNbIlkHZ3WMKeBo1H0u4Oy9jTMbFQCmqhKfvNIBoaQBs0Z0+tfi2YdndY0p6KikdT0B7N2lNBCeEUVEfT9ky4IJ5CD2nengl0FVBB4zRxT0MFaksyIv9j3Jd0FtAKTG7YufhFVOShOJGGB4fC4NWkP9wbTsTeXqErsVWJyLJ8Umm03pTrjaedoo/LKEk7EPr9qCxEhdVL2WQNxqNhfwIClf5koLwcF7rkd27o8MW43xsoha7/R24BhyPlqNAlv7NAX4xGymA80fo9WZn0tMlgOKZ66StjRS50X9krNNcvMPJsdGHg18ibYwTu2XAwck1jRm8Ql21YK5yhPXkkHPcGe5PxcNjXJspADkoKXcWaIdnRX4M55Bc0EjRlBDIcCILO7eATOv9UAhJMM7eQ/d7efh/+jUlH9o2zuQn/vFv05lAZwPxhKwPwQNE0YU+ZiMOXMHNgccOcoOFzMLTnOUGvFA0sQ9EywAbCUW9PGPeGA2JcI0Ubj3rSlWVNdQvZlnmJ9OkUcAiix4Vhr1woIcaGZ8zG3NwNacrXL8Cse0I/wYSZTGRY1JjPjAsMvXBmmWYKlpWkyGSuvn7R+8VEFXp9RZ7A5MnD48mYrnrSng7Lw7I9pJumTYYBTeuzC92aQpqGp/oKTOwSqs2MGa221GHwpDO/XhnfIN3zl9ZX/qocyMrLr3bv3LveuA9u5Vh3rGxLLCYt4hmuD3kBqSR0HeL50rtpLCF97N5XR+5hdIeCpm0dWpY5uvu4Yl24xaA0sHtlBIER3IFo2LlAygFYDPjAhW6YuYC9gQrN0e0wZO8OIpuUXAIGQ1/GwEZ3EHMEcxHpyBHMUT4Rx4qo9cZE6/iEJKQZwHT2mB0k2w7ZNpgY9mhX9nOCT23wESbWL8jRpDc3XGZQu7drL6+hBJ6Y+Muwa/cFDaBbZ5TXQdAx01iQzDyb2BcHSqBN5o4jKjm2V+aM+j7TOKcuGaZqtWCaWbJpY+2eOvaClpq6Gyw2FhR+fseOsCGOWLuHoTYzyNUUYSTtTyRhICkkWyRL3cyOAzMnPeuPtUlfEIkEsPeF7k3nEJBOSQ6fXRbL9mRFFUCer14N6850/u+3f8kuJtYfVor80p/llQOrmPgx5UreLwe2h91fZZAzFsQolH7ICPST5QCaPXem1uDrUhiPBWn/AAxGo/Zhr5xppuQjLORAGD0HN0JTuUL3QHfOwQ2NbdvMK4gOnxiIl7sPmz3EyjMNC+eE39mvk8GPe4cTQZbp5goWimlMz1l4nCEd+ecoyIRdVg550r4wAEcVE4lnhpdfJg0VgU+Adck+b1blRWLkuCrY7FhhR2yvvMgG2PIc2zwkRwfXz8qgAjnpODFx13PInin4FK7hzu3X/tx1KUfVKYaL4lUPoQ+HJKv0RUbL4rVHGPZYs1BVvyBe78g2wUNKbDSh6tHyOEqSRHqyFu73Vdm1jkPC798K9XxTGK8/wG+8a/VDhfH6GgkbQ9hhXAPF74SRwWmHqDvh8iwzB3WwpUNhoN/gU7QO6UGfnHq5oS75BdGaC3uGuzT6jY0F9hczKQt3uLilxx3rKo4fEMzJpebvp2I3NsZbTLfejmd4Jt5u2nQcsADDs08/J9m/XydpAbDT2bgyWCnyLpf4WQH2Gvp0viDn5QXky3hWIOrc0DtJuGXgzYgzy4VcUGdOfXkunEVceAjBWOdUiM1WejqoU7ympk4xbYI6vtjt82etFifYUcAEDBzYZrQsXHsenHIc0cQsCttyM4z35iDags1GgAkVRKyKpjXBUmEfwvcXK9MzTHyBAzcVKgipJn30HReWRrplC14fn3ph2/ZLci8B389tDDFcO3pjK4zubRJx7E6+kOPpJy4dfYKrCuLOxlclRKLARRNjD3tn24vNejGhKai7TfudYjjCgoNK4KxSiaw9JnCisec/Jhp5KmRySI/qJwHk3oiuzITV/RBd7OmQnEQXezzkCxBdJfqESG6iiz0ichuiiz1IkJ/oKtGfL010sacR8hFd7GGRnEQXe1okM9HFHhfJS3Sx5wDyEl03ai+Z6Lp5ohOILvbISF6i6+ZZ4kQXJ7rilM7wQOgNwudsha5mO87lT6lkfeXNwXjmuotmhku3CLRZdhgYOwojWSE5IJzZC92wdjnN9qVpNnYYQs7mj4cjmeiQHIbolBN4bTuziNEs850o9gbSEExTGofkj4mYQLZBqKopmA6eepwS5JQgpwQ5JcgpQU4JckqQU4KcEvxOKEEwk3tJ3HUW9hY2OaXe5WwkZyMfPBuZegR8ezIydIqdiY0M1X/AdGSoT4+Vj/TwktORnI58iHRkYFOcjwyzjhHHeRMdmbLksvCR6Y/GPGxCEj35+OFvn3737ulDZSar1bao8FfwApqwUqmpzRp/Bc/Mzf/d/RU8SZUlReWv4D0+ZvLjh/cfP7z9/Md/3p6e/PSHd5//9PvPb3/z6f1fb8lRfvzw2+y94EQlJyo5UcmJSk5UcqKSE5WcqOREJScqOVH5wIjK//z53ad/fHsrprLImUnOTHJm8vEwk5vOcGLy0RGToVFxXpLzkvw1ycdFS4aqfv+8ZOR7Qx8q7dikPzlpx3qTXPyFSP5CJH8hkr8QyV+I5Dwj5xk5z8h5xh8/z/iDYga/BxKPU24/esqN82WcL+Mv9nH6jNNnnD7jXzPKv2b0sX3N6Hb75/QZp884fca/ZTQTeRYvAyjI2/r/YP8fUEsDBBQAAgAIAEt3aUcG8hVvxi8AAJpSAAAXAAAAdW5pdmVyc2FsL3VuaXZlcnNhbC5wbmftfAlUU/e6rx1se7SttaXQVoRWQA0CKaIiCOQoUmaQSWRKlLHKpGEMJKS2tSgokTAEBJLDJDJIKkhiIIRWixASiGghhgBRCIkSQkpCEkOmF6gKx9Oz7nv33XvXe2uZtVh7Z/+Hb/p9085mXzji4/rBhi82rFu37gN3t8P+69a9DV637k36e+/orkzYp1/SHd5I8Xc9tK51yPCp7svbcQe9D65bdwO1UXVive773067haSsW/dx6vLfG5Oxxpnr1vkD3Q8fDMwECyeE+ERBiJFMtUXYp3kLfv5388QA0ybzkv6Teh0lQvK1wohKwq/vHNLb/yb60a3Lm/puVb/d7/43668++vT0qfzjf79qvf+3o++diZyK3MLu++ytu7zfgH3vfnLo5lJ4vtoQlP0MKwAnpwg77qoi7vvGX7frK0tp7ZBT5DmtjnfLkE+8Dj//FHzcm3/+z09/YU3m5ucfO3894LbnH9e8KZfns7lufuTns88bAvIMns8uNHFZeDEbWrcT/HLz4jAAWDMJUg33kSUTPadlWEgWpzb7xW4+NkR/MrwXB+9lcZ4NiWCNmYrSZCRvTkBRpPFf7OGzl3iUnIA6DXsswYGUTXjlXUkt5OWgtesuMFoPaPfmdvc3JL/jckYUhIW84B6eSmYqnxHAOL4a+gGjiZR0WW2y+gImCWUYYlOEZ/KrXMdN7cZ4XRSRN5/NhRU5zMOx4/vk3fPxnzwXibTT1W5kJ7TTb+AiR3XdF5tcJI50XIqxjIFyLPZA67yMgPVuskF+Stc4UX97Sle5Ytw9D0NKNIor3SXZS/94O2no5VZPoc29ngVfu5N0WjVzcRHvMobN19+OvMLeDrD1L07YeKnYmJXkTfFpLErtpY1bUXPYfQMUJiLxhUYjCqBNfh5lhnt3FynbvDdcvG7qWheNK97KssI13AzJLy6HO8oFeZg0jpBp80/L0i9h9ICS94pggdTQY1wJiaHan1zhSj+cV7AXRoexg/Iwhuo2xykzOV+vVkDe98KYVjqd8qQhvI4A6MBQaE2Li9vAxQ69cmZQOcoafwP95g72EH8gig6Nmcy4lkmN4moSbHuGJKZM2CrppPpMd6r1xkt77XZHg+N0BHaW6QFulH5OAp67S062PMhzOcNHxD+1ppWOY9USuETjoCF86b7ZxngHm8GETzC3vwCTn26nF5gsBF76TwNR7z+PcuQTtQip/VznzuuIvgtv6g6nTfMMdIfvTPzIy1cNL0wtO/sjNz3g8lfXmsw3dIf9H/du1B1+KdwJXr5acPjfL31UyMdmz8/Z4BR0Vj6Qkrl9Gzrkcvll1pHBi7Qjy/PeN1Y9epeRI5LniIahnoe5+dSE/ovXYl1dl/f8Gj6fgsu++dvHmxX3o78JbK+tXab/2eHDnS/PCbDZxoYPPy5U1y3ZOCUGDBYULJM9/vBq6I/e29pwgci7DYlNrOEVnt5nG4ZmXujXrKy8FcPWKdHHdpnp78IIOv1zU/+jAZ35X+71+vxfz6FjMCWbkyNbYvZo5oLwWSOsAF/HNCtcjyBClHXz3PkVRIxxF8UXfOFTc6w4nGO2ggbR+LP83QEm6Jc25e4R394IrDQA+ILUqSFthmj0N3VXtm5dBt0vXyqHckGqx+22lIVLwmHLXNW9Tep7ta7oAJ+9B+xXTHZQhoGl0uIhyrE2L1JeuMhlzVpqNkc5KakNa3pzZjv094uV6S9ZF/9cVBs2KS4lOshaDxMtYwrWjn1dRMweYv892IWaSJOe4N58CbPLuUXkO0es0rPptWEfLozeb6g6lZ664is/jGvrFm816y5TJQzuFSDgO6j358m2iC8aX2C7X+214VIcDiEbS34L8X57NDUthiCf2VrsP1R3mXryCCAmGrRmLjWR8sFiGhcGtO/cXj9Aj0H9Qj3pp9PPooICSzhHv+P1UnwsHDrrM2n3xN1wAs2np+CTP69iNCcG1NC510pPVdAGJFcvU/0cYcHbGywnRKs6p0brCBTZd5rV97kY0B1T3+BIz5dERXBt8ZYxlwX947jVqUlF276qPxS03zAsD138OQaw239DEKqQ6VRUG9SUWNCbFo0NX4WEqu6JW+GZFpPD9oBd/oHhZrDBkagZvWrD6ynD+zIsQUzY1vLmHByUtLp9pvvfTrPy700SijcDsmPdoVWGWUIBwMN3NrAxn5sNwYeY2Pq+lDbJ1m6DqSvY4UJtGO8cNFmgV6lnMSKpSyi3uzlYRDAq/6e5O+xub2voCjT75cYg8azTN8OX36zNGoJVlTnwqxOxNw0XTIhFq/ZzsLvNbaXlOkCskg5svBw1c+/cd5JxG9/ZyF+rKs3N/mlmBizUb+DH/Ml3lghFJrAmZqEItr03oGOwqNTkMjfd/yVaKmasPHKLDTGILU+iuEdu3KT8cCTnQ8CPUFOvDSjl6aXhrMCCcYuRuScrcfUdUkhBCHl8WSp0+K6Ze4KunSSNJxjpUZuQzRR9l4pxfUfouGbyh1V5KRGAHUlL++4Rq8ilsx1308BxObF2odvPeRUU2I02hsqrb455rlpGMr5488oczuSQv9s4kzu2eyS+ZzDjQw8/dF/X9QclXNkavne4JgVu1PoMnIvq/mAxcYfrtUCOc8E9u1hoRAWs038AR8O23gSrgpOwa5QCeLepF2l27pcI8geL1tAn7xXvOFPng7WpH6m+TzvwxUTSKiMHqId6zNddNbx+g7LxnrPXhtrZ7Gy0yCj12qLHVyZEzOqePtBFl6B13PcwuZmpniXOBh8PFX7ta273QWOW9+Twk/RVt2TTEPaf8o/ZpV4q2RGUamg/0v/PFLPtUs19Jm98C6R2fRjEifKpz/rYbtEGw/ZexQpQvhBYyfaZPNu4ZDTtXukfFBEW5wsSKdGr7CTNsxv397kVJDVS+gw/SGE2+ojEBd8QcWtmfBgRneEb8/fJKt0uKV897qJX1yZjuV0Wwr2rlpuoe39/auFEN7nLD2psZQp/svUS9rdC2+w1wAWRypKC3pt76nbRWbQ9FWPwsVNqamHGnk71qtfIUp64XXSMWJTek3+WUeI841tgj14jT0FRuKjOfD0UUezIvZcGnmot2L9Q8E3GqnINd5CG+gl658km95x9WgOKRMJ7e3XT8jCzW+vItcNnVtEwbbq+l6BXZjTlkp7iWOKcbNKdFtzrKR3PgF0qD/BYpYhxdnFp9RZ/hM7YObD+rC5wxQhafaTU+GastlqVYBy6ag6yYeeHHq1aKKRo4wNeYM3sHqyPB6Yr68BTZwN5d3Ntoo/lS23ZJRkNuKRLsqyyzYePbsBUTqVgGo5szXKtzc38gunstkq9orIp4NO35Y+3dQEArVnmw+YGbYMdEOxh/8VAvHvBqvca2hpERNs2SMfTxJUAz9YUcz/ue1jDRHEdyqJx0mPswBdbgavEc5rQX0ItS7o8fMzsU4v7Y6I5ytSswLTigow99uA1MY/7XlGi+0d9lP6kAg/qMCC31eYB1c8aJvSd6q/MRzMDusGib1PJq8Z75u53+om9OVFt5SAJrHF2ZaWK7VMmdCrIqBFw7+mwS9yoLwKsQqbC0H6QT/BBuX9e2Nc5fw6acoOzI616vHl7w7dBnDsIq3yjrFVubN0BR0rWn5kIgEHN/TzOC7Aev0fszFA+A6RBTb0LzlOFgGzsbyfdcic9QgvWOFvEh91F94JQe6gyu0P1WS20/kJrg6qp1JE+3DkvI9t6NyNlmSgrsOqbEtx1w1UVkboM7V14u+sPFpSRqI2HJ85BJc/s0DOdKGS/9Yby2fdwei7QNYLPo+9HhX3mNSJ1b1N7+5h5XEDvnjnCsjbW3ivc33fTMtoqG1HqDLrjULCWBLsu4VreD3qbbWAZ2IpKj2IEUPIhCOAA1fPyyJ+TmG4ou07+iVxKvgrfxD501X5w5zJ8V2NDl/dAQdP+W42GnxbVBidNB2IdvgHHDaD0XAAHkpR6dex0lkksN2s19U7wOxs+TKx/390ajeZaoR/AR2uj/fvHR+XQAOj4GkmK7teYb7Jq7joyX+RWsJ/61EngpwupoJ+keyztfFatIac2OgQ7pu1wLQ1PrR5XXoGN+fv8MCAA3T3pCcjm3lqlW0SNQWWR5s5BjSNHH5S2Zp/hFO+XP+3HdV99Wc/4WgG2NO0+Ad4pD9x4rpKQWp6v5O0zGOmuWJPWY40WNivCC0/vl0xRikwi5q1e6lHXDv1/cW6X46R6vAnXLe8WOWIYvl8pwJDMx+dcIVRn3zXuris5pXG+jtLfo6DsySKRzUz+nMnqFuDJZ3dtsY7qxQcoytIPZF09ar9ceubI5toZTp0xOD/y3K7V2T7LhWAlZtPI032kZMto/yMrVaan08IFX4dO/tycMBmpVDDtXADLjXh2B4IylDKkJDTsuy5PFDEE56U3+AIcMbkocZSPe5qH0XU/JgQ2T6OqhEKc7i45COLpCJ94+zXpqJKbWhPcPRuEothX6hkDAP6/1R3u99vNStb/G8kRrBxjYpH04d2KMkSbkIzYTuQTHJDzDGb719SoWO04yDN/HETDKKTwOYdvCN7+WVxZx6P+aaMlo3Zh9ZQZqlC9jVFeixR38gRlcgazjPmzEzivVPFFCpKiDdiPELiv4qnPfeA7WqXPHs/Le1kZkwTLTwm9XgPniz+yUTj0/uY1j5tx90kZo1yVksTW6/vhc/DwjSiHoazfaZ2ifYIcNndvNGcvrBIWRuFIz8TZlfSxKVdNiTNpxllOJNgaYem11p2B63tDDyXQLkkppkqedewoIw7KtghAzxX1XYBFu7ch5qIRCEBE7AUb2mXpGWaLMrFdjUVLldc8iueK2KPC0UAUgLg2d9nNRodF0utulpkdDDrSsr6fcOSYyJPgcjjIg87vf3oI4LPNtYp7Q6yAq4RROwSCCtcK7hl/i97q1Z1lg06kxIkkb2kZNHvVCc/sxl/YjQ9r236u1wFq6lrZ0iAyjW+8YalHmOknnO/nC1y+Zca3c62JzEOkgc1AdyOTev+MU4z0nr0ABE9u2w4GbgdVCBmm8pmFUXGctzSlmO25JkPqvQ/Y6f9e3Z7zsBMPQ/rr5tyGv87/MaG99AsmAOx/qu4fZTE0C7vR/JntsJYEEF4JLZ8yY15wp95w8ilR2IvLmuE4tsiaOLMARaJRJBCjJFHcyWQWMvf39EXrH5TEk9bUB7fcGwtrtvUerDv+0Gh9Uc2JbqQj1ESJh/AlIcWmsJYOC2pUXfEx42T9j9sflclnzvgn0SNjlQ/djbKVWcCUVHdZM71P1ztYUAX904m4DGzTp7DWBNt8DBzUfvGC9MzM/lWlUdr09frcPFAOfbJAHNsrr1SaXcZoDIdB10yB0qfMXHn02iMF5Q4Mh6btHM+CfipTzF0tMxBm9b03Cr4pr6dFGMLaSh0A4ALYj5cWX+5x/nzqX573q318SBdMG9jciRxeIumdgSX9ARJy0oCV7t2KaZtEVj3IEFfe2N5gNPjg+6vSiDyrrAjJPhJnzXpvj5Liz2xIo+4UbEyvLLFMkjZplTWJ2yjkJVbEQXUeZ9wuDELfNkOVq5l05m6c7Sj0anYEzDL+rKl8TZrqcR/ejfqQOmwOsBj9PrL0M/e8AkyPaga1tRftv51tSkJankHPZZdn/H0ghdfBXYhy4tEFEO1S34Z/7J0QeIgdeQszmlXflNsAzP0v0m9vm+kjmJbXf4PeHRXW0kIl2ImjY51yfD65Uj+09AzWosgkOc54yKiJbJ1+2+scqGpWOoJZO59mxhYFzUNW3RBUtC2q1DwXfSjKCIBmBEDr3na/sFnQeBiQxNMtwS7ZFDEkcFaSGl7RlElNqf+9nLFFV5rMpw1yFaPxPf3q1UJvPs4/qe7mNfQhU3l9S5nrBa6g+AvJtZKEImVAlingUOzTwr6hzRYCDdUiZnQqumK8Rx8oud1pVxMba5nUydzbjggnQdZ2xXnnE+0K6265HfxYAHBkOY3S28zcWTcmQcZxjgOmKIwwYMBwIGYD2kFmEaZbXiRK66pa253mXDXfHxuCjjTF4akAV1Kydx4q5DR3Wraz1EET2sa1hg4c8bjS8XtIOyJC0mnFpk/VZ0fYwLx6aWrvNSJB3+6XVeX4exma7+D5mcafQPvH6O8CgEZNvtUFJVwU+JqtsuFtKoIN3cHSB45IWpkNT8FML7Br2o+ocdQaZnSBY8nqMOAb/+OBsf7hdEFD3cNjtCI9YwklpIWu5CMEaaGj/rGDhEz3tkRwfBIOfwLRkq/bScYxKjSR71iLps+tUXrlDYuBo9xvi/S+vGFpK5aSk7sJnmmd96oDzouzRjeKt8PG9SwlN5i1YbE6WLNyLMu5mvpVCNnavVlnPxudTJXf0j8I1a76mrKqcixg68E2DDeb1ugK7QlYOzLa7tgR58tSyomYv7wF9396vnLLbuhC/9OZezjtixh+Z1+eQeGDSyt3iEoTazM3202sCJ7E+vcDKY+DNv/v3fhbe5MKSHk2VVtfcr4fs92m5oVu/hhPYVSpNSKtptas9Hy/QRHr8ud+z/d8VLgJ8cQ5DvLstoGRZcfhw0NDcYdinffaWDn/t9wyfbE0H5WzSGrnI5VFcTg1XcLPEWVAohem+CDlfcZ2UANE+RBfCuprzuT3LP3C2oLkBQ+B1bxNOHW5VmkSh3wmgqcSxWpvBVbSHQz6RLbC6x9ueT82JTyKxGnH44acxIWbMKAHQ7bq6U0l63sbn9Ui5SQJ7qC0/YTxnybpA2lutAU+grYGUHQ9d9PF/S52S/VLny/8AVgW4ie9d4Oqf5mZ2VO3KeePH2YYGYJ4Tk0qa+lXZBYJt3VT/oo5ruW93WrVEB8E4oxUcNS/tmXuT7MTXluCLfz85x5Nhx9lOS1W5/tWsJTrU5OnWLi0geHJnX+O/f1RFrS7cjbOEGaAazr9aBNXr2WWf/dO/QqKmt48K6CGeQeDpvdLM6w7L0JUtlJGQa77ShQJXP8mM+NJai1I9hajJOYtCDe1FvGn9YNgpz831j50ZWhmgJrbJDhlUv6UD4LlKN/NUSAMJrEoibU5K8eJIbM7mqJ0hhh3InIiSE8UVuJG35wpz5y7zO5r87ty5pgMsHq6ByabSV4a8ZwwQqpykUIVpT89d76Zq3GITePcdOLLFsTSJXhwSfyjBGS6Q/hKZKnWtQhinrGysB3TPRfzZ71KkWdTlPWJ/uFcQrLqp+TMBI5QqLjldPcoQasE/XFVwpCcQbSMjOcopb7dwh1WHREzNfwut8nQLKUNZT7MTZvPeXY7RDy6iXxkEtsWNVnKQKpTtBqVbK+WSzKAmHtqZMCcpeHraVCkEb+GzveiijUcTQYqSR2pmT3gJL0f31kQvjFOKZk+4f9CRW4emOKPdSWIl1f7+XKXvph8TALIeLoED59RIJIz79gAJ0prfcTWRP700rHmcWM2XtIJ/d2LOAGnBIEF4/NNOmz1AfUqiJ6tHj8NWRxDd0TroqRdWwzPWHU/jrGxuKy33yKpTU1OdvrGaYgNRZoCzvCEzbBAmgWMJ4QVcFN6lMZJqVzP1nPtmrnMWytwdA4yDPT/nv79TBVIXtA3T2PqEp07hZKw0HbFtSdhI6r4S5KjMZMdTAIRIH1ZpkPVQh6TGOM4sZNp2bjhJ9qxfEzxTjY7bmH3xtJiq5QKtzfQ20xZpV8BPNHw8GRcryc2qhvRUWojENp1blcm+p7pzNNpRa2mvsDb1D92o9LLZwZGHSJjwEQzHOjpVAzlKqy71Jk9Y0fk7WPewCYtztpCRHtqy9bTHDqjsXfb9YGCYauRwu0St+I4DUuCmpj8FAhIEStO6ZvbpZ3Ut5f0l40jdV3ZUdL2oaXs4hfo7T0Yo/9l0MmP4898PELITUJF6QElbpUKeC6hmZ7Yuqthy4ywsDnycVvsr7oqxMW1blEnXFmj0fSRX+9/CgwSk1O6ir/uu3XXk3tl/4goyEh/JcQdKXmnJPcYmSvp0XQmO2rhpV+PpEv24nWMlzy4lAS94tey3rPgmDvUfjhCD2iwdaFtwsl1pMXMK4mdlBEEuN7EwTsYPsfwB+bttx6Cf96nS0AaGpz2BJ5jnIeBJep62eFqYRJbpBnayE9GhZdswHToWyiySrdIfq8dx5ocj226HeV0F6J6ysmak7VmhqCSWAP7WMnKMsA5tLDr6whXj+ZZ+a5NuX+GDo8fnGNhhRlGockMJglhGRjbWBhPSSA2exRHfQq0Nq5lzxMQE76ab0LMw0cJmeX1/XQyAtxn1kuHC570nwRRHVxOThrZ6lB8i96COoAaoLqkM4V4k/ogqbIk1/lPTZ/79SuAH6/QEg8bDMZhzBRl+BRlaBt9m5lYsZSWZu4bTA5s8yWUQxgIHajgVSPpJYqHtguoSfmz9Yn4U2Hk3xyaTMuJDapjqJ+oOSmcus55j2Cy4cC4pobPNvpbSoRIFWy8E8kQf/08pH19y83HLNSzOMQ/wReUl3gSLa41j9iWrKzsC6FVPGskqn9TCEsUR4clAhJDJuiXGI21tlE+kKY5akkVVVAbPL8NHGZmRrOwJzDDQzzLTevd0iJK3T4v6ntYulsXtnJiknBMa9TNcvfPU8LqPeEPQJojiuzS3IPPpX2DyL/asKWqbSUu9sTBPnvuWfqns5OyOocbsyVdoGMayowm4M9IEPKLcEncI392LpFExiNouTQOcRz5HAQbbkVwxNqcp2yHFDvkosh+4kn18/jh94swi4l30gwdDB/cpAlo2OJ4+OUaBERxx3iX5/osH9ussufUPz6tzHnkiOpJtAmW5GuvatQ09XOfQ3/Hlg9zNOEhO0/bMTRz+OIeJKnn5SpDrSQM2W3x6ZPupUHddt8+H/hIN/AEwcDUv4mZTq3NdXmeEd44PeakLOczsFqhLxbBNWGC7rv9OZRv9V3mggTnqHz0LujI0PNC4pp+2LoHDVphw8CLwmHk0MbjQYMvh0PWNb8oXpw7+t88FvSivmly0f+l6UVhccSybd3RF1XcT6cK1//c9KLUDcy3+C7oRclZHRr9RsvLGmVk238vqetYLZGBQ4hQmkUWTksQHVB+AtFujdOycMr4X97CgGgKmyoQW2EDVrMga4iNLo73OeXIYvDPeO1arq/K7HiDOM4BOdr8+df/NEvKWfhh5tAHDzGqEHzsL4FrBCmqjXi0h8vI2vvW1TUSXWla/8XPviPvl61RQHyTftwvTkE2x9cI0dIYWtmLXISQL1Y150ywiKfe8Voj796g/Pb+2yoFHxfXMLk0SiztmZ8Le5VQb8hOsMx7AXql6Z95DrQcOrTQlpyHeRA4+F3jGpVePXVGPw+DCCBXXv1XckfIcxVTM3v+lctzUzEcPWBD45U3Atao3XtkykIPqLyaaef9r8JWZ7Jse2knm/5ZYQEd+zf20igAsE/Aa1Fei/JalP9YlIm6TIUnUmKMbZ5nZzGBiCeeqgmiZtxTnkgUkacqKF1k9WUHZnCOMKMSmfNE0SpWe0FkDRRFfV+EXFsLkfbg2JM5kMC/5LM1jEye1y4hh9Da6VxkExm5yz2k7cq53iDPYrcm9iZ31m4c/55kJps0J7e5rmyJoS3BmbDxqOa/ZDSiIVPRmKG9z1I6iRckKIylnpW5x+jUNtefVIpkpUZyP9LIe3d+PrxK2Obt75hBoKpJQJRNMkf/K4nMIS4JgoubxLChHLilRAZQ8s7wo/A5QiIWpBzGKfh8doJxxkQSgtz11zbq8lnYjQpk6W8wcB+9/VVseSE3KsnzxGaAjX8oXCbpSdEY2gXtxC3faUYLmfzzxVvbP/Kwu4kd2kP0FVszQBvRbjx5kUmWGM5COo2qKA1zIHnExlI4Vij5jBU7iUWIx8SVEgIcXGLfd/SvGaDuBY8eqi6i1zpfDYk2VZRFmpa7HM7L1/tUYt3UFrsrhgofD7nPlTRlUuMh+G70mzE5IMBhgrxXlRWKfEfAF0gG2ZIsNLxSmYzjt/61tebbMhuTUDBIXp6evkQGO+w+UDxO0ddLwV2vBBfXevMKLdq51/IwUsKxHpy5IL5ZFgKCGGdPYvHNdMS8/1+6g9DJANg8jjkUUwpMwTn73+KeL9f7WtFpDvantzDPhvTgSN5xE3Fq1ZEF6BNlV/xfQpfItgD7p7dA8Fbmu3kIduS2XreBUkWazwGPcjSjKCTBSxKIDbnK3VNraFnEaJ6KwQ7sQeW5u9tAtGQfukMHAB8FBsaWJPIK9yrg8zh+c+sCmmkDgcx7jor/nSaS/MncJ0XSRZze1tyCJ7eeuOm0IoPQLul9AnCIbZuwOOR/sQXiC3O0AdjxBLTpVmZ2OZsvIyVuKCYhjGwZ1gElVoX3TVEYdIwaVvctVUhCdjviT+T4CgT/TsYKPaBD+Ot4+lqU16K8FiWucOqcegmlbQYFaDrbk18ZX2oLhqeQ/v6WzOzftBLb/qqVeJBirLxVCz7O/6sWZBbSo3WOAyKXugbWb/nj5xlGuuZiMFIW/N/YiR3lC0HqorlwqWDo6VqF+ejzGCCtwwHpKJHSoUrjp65d47psFgPCGnLNtctW3xi2htMRv2VLnLu+hvLsiqFvH13DdNqK8k80rzGv/Yptf17L/9YV6Dxcy2DBijkTXrP1/ztbrQFkuCrK2FG5fB+JxdGeta1S/gLswY8nSYdw2X0sCHKCiEVM28LvkERqrMiK2OUJmwiGbRXIFJlPlEPy4AnNkcBX5GICwGDFQDDWAKgVGyAfkzNJXsN/XGHCpbCQQsQ2XMP5RkL3LtjWYID7qDCgE76k8M2h7lv4PcC3hAjSe0V8dlA+pnjT8v1j1MTopx/YHdrO5k5nKUOz6n4rq6fL3NBzGU8oMOXSQ8APPCeJBMZZcjhzLZMqoZtkxf7aloSbOokYV2Sy0tWwFjxiQuPU/Ir8SVmXMHofYexOmbqSo7sqoTe7gTEuBTVUNcB+tPYEDwHIhnJoYFkbZqAI7pTM2JesuWFsx9nR64oFEvlndIV0q4OrjJoSrZ3taPiSipB0cCUh/6ALJdYQviTBFgdk7NXxb6uAU+7O2UCmEUdfsYiu73C/cbnmRLaeh1kM1WKn/zfRPSHhdeQQWmGxIWu7cbvvPE5ef4sqqacfS8a5eDkxKDAKjGNxqM1bVkE0Nr/kX9DScDCmJ0QW2OspHZPAsPFKuIAgD3oFH+kTUzGl72EAEeZ2aNP1LgP5xbsU8Hj9re2PjgUR43DSaZnMwZfO5k8z8A3FFgAv3mbr9kchRBwD4ngXThnHMoijiaLaV3AotO/1zDsPW/JO0x4l4K3qDvgyWPrbmkNO0/ESmBGQiG+wrLcIQWWWE/EQvlupnpNE1rSHNbAPVgUbSlMqOsU2/WqBk0RBwKurr72Ky1AyPeCkf2RdYBkPEXR2t2chjOtWt6d8ZlBWXC+lwMZ8nRgIgI3YkM1O+XHAIujDT4ESGM+J1WMOFh+LL0cLefIuS7AYBhZYnBU7trowlr6QLBHMBhGBr1ggoiPTvfzy/RO75PUPy3DJ9XC3p5f9t/m7tTQABtvM5Im+Jzw275aHoY6FJDOmBwWdCZA7S2l5hQ4aeIt04arD0FJoOzKJFn9Fpzv4JcV+45QwXp3pmNMQWUR51deSoGciZI3/VdHD1hLMO6AMl6XP9/yrXWhLrY65ToyuZ3QG7NgrQYYo0APmepRI03tpd4L+VRuKSZFiXuIfYzSxe2OpM7GvAjnnOpSMWv4FIO2L+47BryJ48TxmXrJJJVYOgXAxnpQcls5d7qePg1515Bv5mB7tW8n22TO7IDDNmdD8z+ZxrzJulYepjLypD1xYQCEW6xNJkFdZjzIAgqQE3P7sO1uwsKcyX5DWvZf2LzxFEDMbrWrCJrA1M3vxillJ/uzV01R1/OY76oBXZzZkUtdDUy6VFpsLOkI/nDCCxdUu//9UbHeVsuEVS+na39uU16nlNVv/77DlvnA7p1vA54RoOlM6/8d+Cfgf/NHhNanXpF6Tek3qNanXpF6Tek3qNan/LKlnc3FYoEHousKXz6gef9bv6gSXnePAqsNPv9Fg2f7V6rOtJsZL9/CV3X+QfDEbgY/2xGyP3hdoM737//b51H+3lLup6sKLFxL4/Ze/duPfve2gNYgMn8/Q3mFxNL2+uO6lPqRkDqX9A1+lftwjGc7egd+FB+Jt8MHPqRLaWvOb9z51LmQaM1TtfPzN9CECK24e4ijTXULS5x8N9NLwyHkODqGoyOmA35AHgZPBxOeEvSXLD1DKZV/+WNE/ZscJwyRI7mWdpfXjn8ZQtM083VIIoq9hwCCTM5NmbAJS2Ij2Z5SrLolU2PblF244Lc3mwxjAbtGcSH3H2FG+/P4OV+JABDfYSTzuCVJmUJQGRhNL74YgI9omqrnMhCT5bT5I+2QU1E9Wt/W05uagxu+mpLIRTHn309siydUQreujfRp057xfIjh3mcNxU4Wvmv1MzkZIDZBLRCNEQ25RYhNC/mUPgYh4dLckH5M7dmomjZPe9p06D6TIk/TOxYjTOKpOVxzCGpAIzdZX/Pmqkdpxb3G772M0TkGEK22AJUCALQ/vAh9hIqZ/vW+hnImSDabbKBCFu03kg4yuwB7XpGk7qzErTrwRqAeTorWGzpnMiB9iPi94ydem1mDVQzxG+w67yGrEKRsNmWarGPRdBsCR/KydSTYh12LfqESF9KdTa7pD9fjv5abdqOjrpE9TB4twytBI7reoYksqodKNWgppNo1hqfZW9A565YDoJv/wj25xbXCQNkCCSm1tdCoKl9uJHekMoI4biUoNb5masSoo7qKvqsiu89YSkTmZ2ihjVahCOUf1gEy6g9l0m4u7/rxgSnHEcAGaQcVTZUyr9S5tlr+JFQ5fmM30Wzj5H28p7zH2P5WAAlOZBuoxoyVH6AS/n69AjCXabiyTEthD1qj5MrFhBPnDldetJEGFKCkHlz1aPxaXLBY9ZXdO5k/N/FSe/8jKrua449Q/PPSVkmsb7HKaIF0h5ATP83CKJRBNUtPh9FPK1of7F7O5VxlnWMJOZkZRINIIVe3ZwbDWsW33zsr2VdybRY4QZkyz7rLRTHEt+/zzzdnnRFcsCCk992eSAtRjjtSp+izV4QUoLKIJUVBNC5KRqCfdV/zrAEvSG71Ld1lmnlyOeLATnFRGeo+y0w7BvbcPEAFNvDQ7ZgQd56ZWd8yF4hfQbP7Tw9SsS5i9rBxsUxFdgOcSFMdsDCKmZ2o4JraIAlqSvC4fo4qR+WKzF+YgqrsGrRH7lvn9yQozwb/K/H7FwSv4140zq1XEUWyazgLtLQFJ6B1HyQkpLGXS1GckrwW0/8w99mKsNQh4yj7R4DdoJZdf+WakZozLjCzdBdgnFqAjE0qj2s9T+0KOtCi5Z0YPmcT0dTIIqmMP1EakoRSufCYITCsyB0OfTcrGqQLwzRbPDl/+vXjSk4XO8Fgc+9bpihUgWPTl2A4om3Taw87If/Ge3Bu4AL0TvfmAwc3cNsfBqFhs5M0RR+w4WNw+1OhgnV9aXrxVQjGM2d0ODs8o3Z3SJWUmlZqSHI2B5nvFgpydTESBA88ixUoSamWOTLoyy4hKePeYE74gk/oYQQISIYsGEMwpnLPYAWaZKzuQmp1KojsRF46eW7FE+ziXE6VA3bwuLa4Pt4ntBmp5CClKy8M48DsHzbX7sCi/rYCqvgGE4lY3/kH9WEMREy06051IuQtTV8KNFZ1opURC47MDesS3SI7anyByVucQI7KTKgXroi90UQefKP0t7u+c6PBO2CSkPcaOQL6PILCN0WfJlGRtFkeVldOSSvoWB0+2gX1g8Kn31hWE5RDMfg3aOgAfV1VIjohFnPkz4uSn4yDtRKc6Y9qhSWVvsH7eX/igPISGanljlD0q/XUfCVlqLOgpCrhtKuGf8bMKTQn/JkfY+okueBs6juD6brJsJmDtuW1bKyNGE4lWA+ld0qh6WjWCpw1sAVWozsEmxCsJohVDOt9zQThNd1GSE/WBgp6TAWi6ye24E+jwxSwecvy6i5/Mu1Wp/1AHXnsbhYaXmJuHgSFj5otEB7Q+2N4HhONXQBz2s47wQWZmiS6NcJ80ahyGao/tzgSa68f+4Fj065UTYXvlOh3grQbIPUvHnvoL2x0d9iTmUJjXCuZJ768oAExoaAt3bYtYZNQeEcOCyL+BntUzsBwn2nlujfi40fq2Uot2LkuzRdLWGahMHaWLFPa9nnTc9HiO0uZi1KdAtpQao0tWhbX8GhBKkV/fiQz17Xa3OiXsClR6GcRMQhAtOv9o5AKHBaVWXy0jgekpTW5u9hAnM/XWWW8sUfWFzkPyz+q9e2Mi1smnpCOhzJVKRx4Yipw65uoTrExFw/GwRIVGbNyokz+RMEO1qEBL37syciMPc+uUHtCAG2WsfMiSI7VynKOEboOiJpJ8D1th8jUOR4WL5vKGIKyzXSMhXxeRH7iUy4ONl4OBVbP9ff5Hf8rfhAyLGKmm156Mtf7as8j03OGC9yHaQdtk37M/h6Jiy895O8Vy6g5Uabct28EdLFdRJAgjc/CoyIagDenCRhYrmcrtvbSfB2NEXRdo2+s9NpSClGMNDA07Wf24Hf9MZoykB2tKbKvUpJ4/pHz2zuOHl8IX+WcOHN5Ujiw3HVEP62Jn506JZjaqXueoMVwgQ7W+3XED756f9YrjdIfPgLo+dB81AceSvh6MPK5x5Vp8RdA6+XTq7PMGGrlr6MHFJGhnoM71fHb3oGCB2RQfHiM2p3s+OAQYdrmFSSznMeSEfExIQoRZHsYbDF/obW/A5SyRwxW+PRLHd9WFthQlvCKhAnGYe7oJhEq5ZmS/53S8kVU56gV3bOEoqkSnwiqFgWtbKVBRhieyV3JNOBCjZvyab2pguUTU4QIpSeKMPNk982sWlx6jvYRwe86U9HwJ17yXBjfJS+jS92FrLzocXWjT5P4RU5vJ4iarr/ekyUCqGdviGE8zdqzxZrvKWcb00pCjALKvRPrm0aAKR10gbaRrE8tCRBUQxgormBsauhjjScEiTwSxlwunfqkN7TuBh1XoYnAvLWtPL1xjquXRohIH1ZFGT9HjN/fP6hzZfZRJ1mxBhpFbONPFkWYgnMoi0qhkT49IiLxnVJtZjoKN7ASXkrVqEQh07pr5MSsxSANELsxtFam1Q066IpR/FsZmqOdYTE2y9hODZyDOMyFK82M4SOf5x8IUzjOe74gtDMQLNRt/1LFsZ+qc5pScpq1m1y6b9voM7cqpsD/jTicyO73tUc+1de6FlxPFoi6pTO9vJIRGuR9n3DaP2RY56eR5QbDMMVUwpnGADvgl4VybuRqFY0JMhcpLrJCBovjTLQ3BgziRt+e1k9nFQ0E1mSHofB7vihU7cqZLq9gxNCl7zKjUhUylVtAjuxOXnClTDpxzlEOC9v1xq+LqkuSzz38S/OHhWXXCfjDFNq5TEqjz2XDTO3vvdHaKavoE/sKUTxWshIDEHcs4tKVVIzfOR+gM2s1u9W5dzmgOf4ug8OIpvLkeOC/OeFeQRszGKtHnspLCiApGnxNeNcvMoaY7vB80/Mv0crqYLt6Xg6Vl7QTE8R7nGujCUcr7y84YH3Z0MJCdt2zCwSLtYpPmekfccsaeu+fHx1yaiqE2Q9SzfRtKrunP3piY9+2ebR4Q3tI21Zztm9ijU3tQgQX18feCRld3ylD1WYxjYNvzIoJ00bne0z9xpTQnFqkOtCzJR8HLGbm5xaU1O2/44lTMheWHQFzeQnWd1OG+7179GP8zXZgz/GEle/qIjb+3JU3SnHXZKA7fWSsBftJLQ88G1oY/iOk6wgHzexu/2RQWtEenTJ6VBj2Qkrpgv1KBd4ZwpmAi3UZzflZj2Vv8yBZU9qFgAybiQY/md8/8RTilG6T7puaoWvv0JQ6Gf+pHWDKGerybH5G1dcXti8Z7e6bnf1iuJFMqtFgKdAFqoA3Ifh+j4HDkZL5jHFLW4Yt0v3FfIdLetsV2Cye0NeG/p/Qg/uDktFp88awmWbWklQ7jLgv4D3NjeTeIzNzGqbQ/i/yUcltEZj/Uu8jKFtE1q7TquUss19WpmzoedyWESTuZ3fNzu7QDFQPf16MT21Hnwysrt8Au9tSJy4LtRPcFH63UONyH2guyuohYIZlvgixYwJUFW4GNppLbmlWPnKSNvlUQwUyPkhdHq4lZMkmGyxX7WPuUz5uMk6ba4Y4+8UxbPL+71FeBfb4aTb4cpWJIrcP5SGRAHTcLCFQuJR9Q5iVrF4CACE0Fs0ehKq5LqE193hh1O9SlLcSMY0xu4YoFqe9iBjvyMAFUhlbFWMkE/GSb7oHlZPC8L6r5r3mx3H/cx6Hb27XGt2wMj2Uz3vda7hvdXXwOtx46/v3/AlBLAwQUAAIACABLd2lHnMUYHUwAAABqAAAAGwAAAHVuaXZlcnNhbC91bml2ZXJzYWwucG5nLnhtbLOxr8jNUShLLSrOzM+zVTLUM1Cyt+PlsikoSi3LTC1XqACKAQUhQEmh0lbJxAjBLc9MKcmwVbIwNEOIZaRmpmeU2CqZGSIU6gONBABQSwECAAAUAAIACABLd2lHzvPi6lMEAAANEAAAHQAAAAAAAAABAAAAAAAAAAAAdW5pdmVyc2FsL2NvbW1vbl9tZXNzYWdlcy5sbmdQSwECAAAUAAIACABLd2lHNaQsLfsDAAAiEAAAJwAAAAAAAAABAAAAAACOBAAAdW5pdmVyc2FsL2ZsYXNoX3B1Ymxpc2hpbmdfc2V0dGluZ3MueG1sUEsBAgAAFAACAAgAS3dpR9papV3SAgAAUQoAACEAAAAAAAAAAQAAAAAAzggAAHVuaXZlcnNhbC9mbGFzaF9za2luX3NldHRpbmdzLnhtbFBLAQIAABQAAgAIAEt3aUcxyaavzgMAADMPAAAmAAAAAAAAAAEAAAAAAN8LAAB1bml2ZXJzYWwvaHRtbF9wdWJsaXNoaW5nX3NldHRpbmdzLnhtbFBLAQIAABQAAgAIAEt3aUfSyX2ZpQEAAAsGAAAfAAAAAAAAAAEAAAAAAPEPAAB1bml2ZXJzYWwvaHRtbF9za2luX3NldHRpbmdzLmpzUEsBAgAAFAACAAgAS3dpR5ZRcFq6AAAAowEAABoAAAAAAAAAAQAAAAAA0xEAAHVuaXZlcnNhbC9pMThuX3ByZXNldHMueG1sUEsBAgAAFAACAAgAS3dpR2QMvbZ1AAAAdwAAABwAAAAAAAAAAQAAAAAAxRIAAHVuaXZlcnNhbC9sb2NhbF9zZXR0aW5ncy54bWxQSwECAAAUAAIACACNqrpGiiTiqPoCAACwCAAAFAAAAAAAAAABAAAAAAB0EwAAdW5pdmVyc2FsL3BsYXllci54bWxQSwECAAAUAAIACABLd2lH0XaX86gLAAAjewAAKQAAAAAAAAABAAAAAACgFgAAdW5pdmVyc2FsL3NraW5fY3VzdG9taXphdGlvbl9zZXR0aW5ncy54bWxQSwECAAAUAAIACABLd2lHBvIVb8YvAACaUgAAFwAAAAAAAAAAAAAAAACPIgAAdW5pdmVyc2FsL3VuaXZlcnNhbC5wbmdQSwECAAAUAAIACABLd2lHnMUYHUwAAABqAAAAGwAAAAAAAAABAAAAAACKUgAAdW5pdmVyc2FsL3VuaXZlcnNhbC5wbmcueG1sUEsFBgAAAAALAAsASQMAAA9TAAAAAA=="/>
  <p:tag name="ISPRING_RESOURCE_FOLDER" val="C:\快盘\【幻灯力量】\商业计划书\NT-BP5.0\"/>
  <p:tag name="ISPRING_PRESENTATION_PATH" val="C:\快盘\【幻灯力量】\商业计划书\NT-BP5.0.pptx"/>
  <p:tag name="ISPRING_PROJECT_FOLDER_UPDATED" val="1"/>
  <p:tag name="ISPRING_UUID" val="{EB10ED03-5F52-4E9B-AB01-FB38D70BEA9C}"/>
  <p:tag name="ISPRING_PRESENTATION_INFO" val="&lt;?xml version=&quot;1.0&quot; encoding=&quot;UTF-8&quot; standalone=&quot;no&quot; ?&gt;&#10;&lt;presentation&gt;&#10;&#10;  &lt;slides&gt;&#10;    &lt;slide duration=&quot;2404848&quot; id=&quot;{930A9B74-C3DD-486E-9F49-C5611D3E4D92}&quot; pptId=&quot;259&quot; transitionDuration=&quot;700&quot;/&gt;&#10;    &lt;slide duration=&quot;5000&quot; id=&quot;{1E266B5F-12DD-4102-A2F4-A4C911285697}&quot; pptId=&quot;273&quot; transitionDuration=&quot;700&quot;/&gt;&#10;    &lt;slide duration=&quot;5000&quot; id=&quot;{AE27C0EE-CE70-4EB3-ADBD-8D0CCF63CB19}&quot; pptId=&quot;275&quot; transitionDuration=&quot;700&quot;/&gt;&#10;    &lt;slide duration=&quot;5000&quot; id=&quot;{D46CCAA8-CDFE-4E22-92B1-FCFB541DDE22}&quot; pptId=&quot;276&quot; transitionDuration=&quot;700&quot;/&gt;&#10;    &lt;slide duration=&quot;5000&quot; id=&quot;{A64A31D8-FE2E-4543-AF60-FFBB089678E5}&quot; pptId=&quot;260&quot; transitionDuration=&quot;700&quot;/&gt;&#10;    &lt;slide duration=&quot;5000&quot; id=&quot;{553BC614-AE34-48C6-9F1D-F2D8CF2CB83E}&quot; pptId=&quot;293&quot; transitionDuration=&quot;700&quot;/&gt;&#10;    &lt;slide duration=&quot;5000&quot; id=&quot;{A6161F35-28F5-4334-985D-05A8C91A4FEB}&quot; pptId=&quot;295&quot; transitionDuration=&quot;700&quot;/&gt;&#10;    &lt;slide duration=&quot;5000&quot; id=&quot;{E66A7C1C-481D-4B26-A6CC-EB431C8C2E17}&quot; pptId=&quot;274&quot; transitionDuration=&quot;700&quot;/&gt;&#10;    &lt;slide duration=&quot;5000&quot; id=&quot;{951B840B-E9AA-4222-8CFC-793393985C07}&quot; pptId=&quot;290&quot; transitionDuration=&quot;700&quot;/&gt;&#10;    &lt;slide duration=&quot;5000&quot; id=&quot;{349900F1-6585-4F58-A599-8A9C97B6AB30}&quot; pptId=&quot;299&quot; transitionDuration=&quot;700&quot;/&gt;&#10;    &lt;slide duration=&quot;5000&quot; id=&quot;{D2249248-7E86-4783-8223-6FD794F7E0CC}&quot; pptId=&quot;283&quot; transitionDuration=&quot;700&quot;/&gt;&#10;    &lt;slide duration=&quot;5000&quot; id=&quot;{F0383B0B-C248-433B-9A0E-6F835F22CCF2}&quot; pptId=&quot;284&quot; transitionDuration=&quot;700&quot;/&gt;&#10;    &lt;slide duration=&quot;5000&quot; id=&quot;{81DBCFE9-8877-4827-ADFD-BCFE206F4BCD}&quot; pptId=&quot;296&quot; transitionDuration=&quot;700&quot;/&gt;&#10;    &lt;slide duration=&quot;5000&quot; id=&quot;{D7EAFC96-C167-41B6-A329-A0A6CE42F0D9}&quot; pptId=&quot;282&quot; transitionDuration=&quot;700&quot;/&gt;&#10;    &lt;slide duration=&quot;5000&quot; id=&quot;{F09D6C8F-70FF-41D0-BD77-6BA1DA5DE573}&quot; pptId=&quot;267&quot; transitionDuration=&quot;700&quot;/&gt;&#10;    &lt;slide duration=&quot;5000&quot; id=&quot;{00D532F5-AB43-4B30-8FC6-FB5C57E1D78C}&quot; pptId=&quot;300&quot; transitionDuration=&quot;700&quot;/&gt;&#10;    &lt;slide duration=&quot;5000&quot; id=&quot;{828AD830-2518-4C72-9F78-CDD9D79DF06C}&quot; pptId=&quot;287&quot; transitionDuration=&quot;700&quot;/&gt;&#10;  &lt;/slides&gt;&#10;&#10;&lt;/presentation&gt;&#10;"/>
  <p:tag name="ISPRING_RESOURCE_PATHS_HASH_PRESENTER" val="243466e6adc15b87db95ceaa8dbd8ad21dc75"/>
  <p:tag name="ISPRING_PRESENTATION_TITLE" val="圣诞节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d5730e70-be12-44a1-b40b-3b4a1bed55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edde99cb-2f0b-4701-8178-32cb0885429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edb4908c-9a7f-4d59-a83b-96622bdc19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c3f2577-cadf-4ae4-8e54-8f6c65a9f2e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9094d8b-5f7b-43e3-831c-3be758f82980"/>
</p:tagLst>
</file>

<file path=ppt/theme/theme1.xml><?xml version="1.0" encoding="utf-8"?>
<a:theme xmlns:a="http://schemas.openxmlformats.org/drawingml/2006/main" name="www.2ppt.com">
  <a:themeElements>
    <a:clrScheme name="自定义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54A5D"/>
      </a:accent1>
      <a:accent2>
        <a:srgbClr val="CE4C4B"/>
      </a:accent2>
      <a:accent3>
        <a:srgbClr val="A7AA9D"/>
      </a:accent3>
      <a:accent4>
        <a:srgbClr val="2192BC"/>
      </a:accent4>
      <a:accent5>
        <a:srgbClr val="354B5E"/>
      </a:accent5>
      <a:accent6>
        <a:srgbClr val="BFBFBF"/>
      </a:accent6>
      <a:hlink>
        <a:srgbClr val="D74B4B"/>
      </a:hlink>
      <a:folHlink>
        <a:srgbClr val="869FB7"/>
      </a:folHlink>
    </a:clrScheme>
    <a:fontScheme name="标准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Microsoft Office PowerPoint</Application>
  <PresentationFormat>宽屏</PresentationFormat>
  <Paragraphs>265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Adobe Myungjo Std M</vt:lpstr>
      <vt:lpstr>Aharoni</vt:lpstr>
      <vt:lpstr>等线</vt:lpstr>
      <vt:lpstr>微软雅黑</vt:lpstr>
      <vt:lpstr>新宋体</vt:lpstr>
      <vt:lpstr>Arial</vt:lpstr>
      <vt:lpstr>Arial Rounded MT Bold</vt:lpstr>
      <vt:lpstr>Berlin Sans FB</vt:lpstr>
      <vt:lpstr>Calibri</vt:lpstr>
      <vt:lpstr>Candara</vt:lpstr>
      <vt:lpstr>Impact</vt:lpstr>
      <vt:lpstr>Segoe Print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>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2017-03-04T05:14:00Z</dcterms:created>
  <dcterms:modified xsi:type="dcterms:W3CDTF">2023-01-10T05:38:53Z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C547EF199EE34DB4B18EA8238B907C8E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